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8" y="2542539"/>
            <a:ext cx="10358122" cy="1193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42B2D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42B2D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444552" y="1419352"/>
            <a:ext cx="4553585" cy="4469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57" y="0"/>
            <a:ext cx="11657142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42B2D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14" y="451104"/>
            <a:ext cx="11666285" cy="640689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5714" y="451104"/>
            <a:ext cx="11666285" cy="64068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889" y="526795"/>
            <a:ext cx="10972220" cy="72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B42B2D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82420" y="1072028"/>
            <a:ext cx="9405620" cy="3329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1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64.png"/><Relationship Id="rId4" Type="http://schemas.openxmlformats.org/officeDocument/2006/relationships/image" Target="../media/image11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1" Type="http://schemas.openxmlformats.org/officeDocument/2006/relationships/image" Target="../media/image11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64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64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.png"/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3" Type="http://schemas.openxmlformats.org/officeDocument/2006/relationships/image" Target="../media/image118.png"/><Relationship Id="rId14" Type="http://schemas.openxmlformats.org/officeDocument/2006/relationships/image" Target="../media/image119.png"/><Relationship Id="rId15" Type="http://schemas.openxmlformats.org/officeDocument/2006/relationships/image" Target="../media/image120.png"/><Relationship Id="rId16" Type="http://schemas.openxmlformats.org/officeDocument/2006/relationships/image" Target="../media/image121.png"/><Relationship Id="rId17" Type="http://schemas.openxmlformats.org/officeDocument/2006/relationships/image" Target="../media/image122.png"/><Relationship Id="rId18" Type="http://schemas.openxmlformats.org/officeDocument/2006/relationships/image" Target="../media/image123.png"/><Relationship Id="rId19" Type="http://schemas.openxmlformats.org/officeDocument/2006/relationships/image" Target="../media/image124.png"/><Relationship Id="rId20" Type="http://schemas.openxmlformats.org/officeDocument/2006/relationships/image" Target="../media/image125.png"/><Relationship Id="rId21" Type="http://schemas.openxmlformats.org/officeDocument/2006/relationships/image" Target="../media/image126.png"/><Relationship Id="rId22" Type="http://schemas.openxmlformats.org/officeDocument/2006/relationships/image" Target="../media/image127.png"/><Relationship Id="rId23" Type="http://schemas.openxmlformats.org/officeDocument/2006/relationships/image" Target="../media/image128.png"/><Relationship Id="rId24" Type="http://schemas.openxmlformats.org/officeDocument/2006/relationships/image" Target="../media/image129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.png"/><Relationship Id="rId10" Type="http://schemas.openxmlformats.org/officeDocument/2006/relationships/image" Target="../media/image161.png"/><Relationship Id="rId11" Type="http://schemas.openxmlformats.org/officeDocument/2006/relationships/image" Target="../media/image117.png"/><Relationship Id="rId12" Type="http://schemas.openxmlformats.org/officeDocument/2006/relationships/image" Target="../media/image118.png"/><Relationship Id="rId13" Type="http://schemas.openxmlformats.org/officeDocument/2006/relationships/image" Target="../media/image119.png"/><Relationship Id="rId14" Type="http://schemas.openxmlformats.org/officeDocument/2006/relationships/image" Target="../media/image162.jpg"/><Relationship Id="rId15" Type="http://schemas.openxmlformats.org/officeDocument/2006/relationships/image" Target="../media/image16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Relationship Id="rId9" Type="http://schemas.openxmlformats.org/officeDocument/2006/relationships/image" Target="../media/image171.png"/><Relationship Id="rId10" Type="http://schemas.openxmlformats.org/officeDocument/2006/relationships/image" Target="../media/image172.png"/><Relationship Id="rId11" Type="http://schemas.openxmlformats.org/officeDocument/2006/relationships/image" Target="../media/image173.png"/><Relationship Id="rId12" Type="http://schemas.openxmlformats.org/officeDocument/2006/relationships/image" Target="../media/image174.png"/><Relationship Id="rId13" Type="http://schemas.openxmlformats.org/officeDocument/2006/relationships/image" Target="../media/image175.png"/><Relationship Id="rId14" Type="http://schemas.openxmlformats.org/officeDocument/2006/relationships/image" Target="../media/image176.png"/><Relationship Id="rId15" Type="http://schemas.openxmlformats.org/officeDocument/2006/relationships/image" Target="../media/image177.png"/><Relationship Id="rId16" Type="http://schemas.openxmlformats.org/officeDocument/2006/relationships/image" Target="../media/image178.png"/><Relationship Id="rId17" Type="http://schemas.openxmlformats.org/officeDocument/2006/relationships/image" Target="../media/image179.png"/><Relationship Id="rId18" Type="http://schemas.openxmlformats.org/officeDocument/2006/relationships/image" Target="../media/image180.png"/><Relationship Id="rId19" Type="http://schemas.openxmlformats.org/officeDocument/2006/relationships/image" Target="../media/image181.png"/><Relationship Id="rId20" Type="http://schemas.openxmlformats.org/officeDocument/2006/relationships/image" Target="../media/image182.png"/><Relationship Id="rId21" Type="http://schemas.openxmlformats.org/officeDocument/2006/relationships/image" Target="../media/image183.png"/><Relationship Id="rId22" Type="http://schemas.openxmlformats.org/officeDocument/2006/relationships/image" Target="../media/image184.png"/><Relationship Id="rId23" Type="http://schemas.openxmlformats.org/officeDocument/2006/relationships/image" Target="../media/image185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jpg"/><Relationship Id="rId9" Type="http://schemas.openxmlformats.org/officeDocument/2006/relationships/image" Target="../media/image193.png"/><Relationship Id="rId10" Type="http://schemas.openxmlformats.org/officeDocument/2006/relationships/image" Target="../media/image194.png"/><Relationship Id="rId11" Type="http://schemas.openxmlformats.org/officeDocument/2006/relationships/image" Target="../media/image195.png"/><Relationship Id="rId12" Type="http://schemas.openxmlformats.org/officeDocument/2006/relationships/image" Target="../media/image196.png"/><Relationship Id="rId13" Type="http://schemas.openxmlformats.org/officeDocument/2006/relationships/image" Target="../media/image197.png"/><Relationship Id="rId14" Type="http://schemas.openxmlformats.org/officeDocument/2006/relationships/image" Target="../media/image198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9" Type="http://schemas.openxmlformats.org/officeDocument/2006/relationships/image" Target="../media/image205.png"/><Relationship Id="rId10" Type="http://schemas.openxmlformats.org/officeDocument/2006/relationships/image" Target="../media/image206.pn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Relationship Id="rId13" Type="http://schemas.openxmlformats.org/officeDocument/2006/relationships/image" Target="../media/image209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pn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Relationship Id="rId13" Type="http://schemas.openxmlformats.org/officeDocument/2006/relationships/image" Target="../media/image21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pn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192.jpg"/><Relationship Id="rId6" Type="http://schemas.openxmlformats.org/officeDocument/2006/relationships/image" Target="../media/image217.png"/><Relationship Id="rId7" Type="http://schemas.openxmlformats.org/officeDocument/2006/relationships/image" Target="../media/image218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192.jpg"/><Relationship Id="rId6" Type="http://schemas.openxmlformats.org/officeDocument/2006/relationships/image" Target="../media/image221.png"/><Relationship Id="rId7" Type="http://schemas.openxmlformats.org/officeDocument/2006/relationships/image" Target="../media/image222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g"/><Relationship Id="rId3" Type="http://schemas.openxmlformats.org/officeDocument/2006/relationships/image" Target="../media/image240.png"/><Relationship Id="rId4" Type="http://schemas.openxmlformats.org/officeDocument/2006/relationships/image" Target="../media/image241.jpg"/><Relationship Id="rId5" Type="http://schemas.openxmlformats.org/officeDocument/2006/relationships/image" Target="../media/image242.jpg"/><Relationship Id="rId6" Type="http://schemas.openxmlformats.org/officeDocument/2006/relationships/image" Target="../media/image243.jpg"/><Relationship Id="rId7" Type="http://schemas.openxmlformats.org/officeDocument/2006/relationships/image" Target="../media/image244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5.png"/><Relationship Id="rId3" Type="http://schemas.openxmlformats.org/officeDocument/2006/relationships/image" Target="../media/image246.png"/><Relationship Id="rId4" Type="http://schemas.openxmlformats.org/officeDocument/2006/relationships/image" Target="../media/image247.jpg"/><Relationship Id="rId5" Type="http://schemas.openxmlformats.org/officeDocument/2006/relationships/image" Target="../media/image248.png"/><Relationship Id="rId6" Type="http://schemas.openxmlformats.org/officeDocument/2006/relationships/image" Target="../media/image249.jpg"/><Relationship Id="rId7" Type="http://schemas.openxmlformats.org/officeDocument/2006/relationships/image" Target="../media/image250.png"/><Relationship Id="rId8" Type="http://schemas.openxmlformats.org/officeDocument/2006/relationships/image" Target="../media/image251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2.png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png"/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7" Type="http://schemas.openxmlformats.org/officeDocument/2006/relationships/image" Target="../media/image261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png"/><Relationship Id="rId11" Type="http://schemas.openxmlformats.org/officeDocument/2006/relationships/image" Target="../media/image207.png"/><Relationship Id="rId12" Type="http://schemas.openxmlformats.org/officeDocument/2006/relationships/image" Target="../media/image20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8" Type="http://schemas.openxmlformats.org/officeDocument/2006/relationships/image" Target="../media/image268.png"/><Relationship Id="rId9" Type="http://schemas.openxmlformats.org/officeDocument/2006/relationships/image" Target="../media/image269.png"/><Relationship Id="rId10" Type="http://schemas.openxmlformats.org/officeDocument/2006/relationships/image" Target="../media/image270.png"/><Relationship Id="rId11" Type="http://schemas.openxmlformats.org/officeDocument/2006/relationships/image" Target="../media/image271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png"/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image" Target="../media/image279.png"/><Relationship Id="rId10" Type="http://schemas.openxmlformats.org/officeDocument/2006/relationships/image" Target="../media/image280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png"/><Relationship Id="rId3" Type="http://schemas.openxmlformats.org/officeDocument/2006/relationships/image" Target="../media/image278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4.jpg"/><Relationship Id="rId3" Type="http://schemas.openxmlformats.org/officeDocument/2006/relationships/image" Target="../media/image285.jpg"/><Relationship Id="rId4" Type="http://schemas.openxmlformats.org/officeDocument/2006/relationships/image" Target="../media/image286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7.jpg"/><Relationship Id="rId3" Type="http://schemas.openxmlformats.org/officeDocument/2006/relationships/image" Target="../media/image288.jpg"/><Relationship Id="rId4" Type="http://schemas.openxmlformats.org/officeDocument/2006/relationships/image" Target="../media/image286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9.jpg"/><Relationship Id="rId3" Type="http://schemas.openxmlformats.org/officeDocument/2006/relationships/image" Target="../media/image286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6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5" Type="http://schemas.openxmlformats.org/officeDocument/2006/relationships/image" Target="../media/image293.png"/><Relationship Id="rId6" Type="http://schemas.openxmlformats.org/officeDocument/2006/relationships/image" Target="../media/image294.png"/><Relationship Id="rId7" Type="http://schemas.openxmlformats.org/officeDocument/2006/relationships/image" Target="../media/image295.png"/><Relationship Id="rId8" Type="http://schemas.openxmlformats.org/officeDocument/2006/relationships/image" Target="../media/image296.png"/><Relationship Id="rId9" Type="http://schemas.openxmlformats.org/officeDocument/2006/relationships/image" Target="../media/image297.png"/><Relationship Id="rId10" Type="http://schemas.openxmlformats.org/officeDocument/2006/relationships/image" Target="../media/image298.png"/><Relationship Id="rId11" Type="http://schemas.openxmlformats.org/officeDocument/2006/relationships/image" Target="../media/image299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Relationship Id="rId3" Type="http://schemas.openxmlformats.org/officeDocument/2006/relationships/image" Target="../media/image293.png"/><Relationship Id="rId4" Type="http://schemas.openxmlformats.org/officeDocument/2006/relationships/image" Target="../media/image294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302.png"/><Relationship Id="rId8" Type="http://schemas.openxmlformats.org/officeDocument/2006/relationships/image" Target="../media/image303.png"/><Relationship Id="rId9" Type="http://schemas.openxmlformats.org/officeDocument/2006/relationships/image" Target="../media/image304.png"/><Relationship Id="rId10" Type="http://schemas.openxmlformats.org/officeDocument/2006/relationships/image" Target="../media/image305.png"/><Relationship Id="rId11" Type="http://schemas.openxmlformats.org/officeDocument/2006/relationships/image" Target="../media/image306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Relationship Id="rId3" Type="http://schemas.openxmlformats.org/officeDocument/2006/relationships/image" Target="../media/image293.png"/><Relationship Id="rId4" Type="http://schemas.openxmlformats.org/officeDocument/2006/relationships/image" Target="../media/image307.png"/><Relationship Id="rId5" Type="http://schemas.openxmlformats.org/officeDocument/2006/relationships/image" Target="../media/image308.png"/><Relationship Id="rId6" Type="http://schemas.openxmlformats.org/officeDocument/2006/relationships/image" Target="../media/image298.png"/><Relationship Id="rId7" Type="http://schemas.openxmlformats.org/officeDocument/2006/relationships/image" Target="../media/image30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png"/><Relationship Id="rId7" Type="http://schemas.openxmlformats.org/officeDocument/2006/relationships/image" Target="../media/image314.png"/><Relationship Id="rId8" Type="http://schemas.openxmlformats.org/officeDocument/2006/relationships/image" Target="../media/image315.png"/><Relationship Id="rId9" Type="http://schemas.openxmlformats.org/officeDocument/2006/relationships/image" Target="../media/image316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31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png"/><Relationship Id="rId3" Type="http://schemas.openxmlformats.org/officeDocument/2006/relationships/image" Target="../media/image319.png"/><Relationship Id="rId4" Type="http://schemas.openxmlformats.org/officeDocument/2006/relationships/image" Target="../media/image320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g"/><Relationship Id="rId3" Type="http://schemas.openxmlformats.org/officeDocument/2006/relationships/image" Target="../media/image322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8" Type="http://schemas.openxmlformats.org/officeDocument/2006/relationships/image" Target="../media/image329.png"/><Relationship Id="rId9" Type="http://schemas.openxmlformats.org/officeDocument/2006/relationships/image" Target="../media/image330.pn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8" y="2542539"/>
            <a:ext cx="8301990" cy="119316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4390"/>
              </a:lnSpc>
              <a:spcBef>
                <a:spcPts val="585"/>
              </a:spcBef>
            </a:pPr>
            <a:r>
              <a:rPr dirty="0" sz="4000" spc="80" b="1">
                <a:solidFill>
                  <a:srgbClr val="FFFFFF"/>
                </a:solidFill>
                <a:latin typeface="Trebuchet MS"/>
                <a:cs typeface="Trebuchet MS"/>
              </a:rPr>
              <a:t>PENGELOLAAN</a:t>
            </a:r>
            <a:r>
              <a:rPr dirty="0" sz="4000" spc="-2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125" b="1">
                <a:solidFill>
                  <a:srgbClr val="FFFFFF"/>
                </a:solidFill>
                <a:latin typeface="Trebuchet MS"/>
                <a:cs typeface="Trebuchet MS"/>
              </a:rPr>
              <a:t>KINERJA</a:t>
            </a:r>
            <a:r>
              <a:rPr dirty="0" sz="4000" spc="-26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215" b="1">
                <a:solidFill>
                  <a:srgbClr val="FFFFFF"/>
                </a:solidFill>
                <a:latin typeface="Trebuchet MS"/>
                <a:cs typeface="Trebuchet MS"/>
              </a:rPr>
              <a:t>PEGAWAI </a:t>
            </a:r>
            <a:r>
              <a:rPr dirty="0" sz="4000" spc="-11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000" spc="325" b="1">
                <a:solidFill>
                  <a:srgbClr val="FFFFFF"/>
                </a:solidFill>
                <a:latin typeface="Trebuchet MS"/>
                <a:cs typeface="Trebuchet MS"/>
              </a:rPr>
              <a:t>ASN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3995420"/>
            <a:ext cx="4464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FFCC08"/>
                </a:solidFill>
                <a:latin typeface="Lucida Sans Unicode"/>
                <a:cs typeface="Lucida Sans Unicode"/>
              </a:rPr>
              <a:t>PermenPANRB</a:t>
            </a:r>
            <a:r>
              <a:rPr dirty="0" sz="1800" spc="-120">
                <a:solidFill>
                  <a:srgbClr val="FFCC08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65">
                <a:solidFill>
                  <a:srgbClr val="FFCC08"/>
                </a:solidFill>
                <a:latin typeface="Lucida Sans Unicode"/>
                <a:cs typeface="Lucida Sans Unicode"/>
              </a:rPr>
              <a:t>Pengelolaan</a:t>
            </a:r>
            <a:r>
              <a:rPr dirty="0" sz="1800" spc="-110">
                <a:solidFill>
                  <a:srgbClr val="FFCC08"/>
                </a:solidFill>
                <a:latin typeface="Lucida Sans Unicode"/>
                <a:cs typeface="Lucida Sans Unicode"/>
              </a:rPr>
              <a:t> </a:t>
            </a:r>
            <a:r>
              <a:rPr dirty="0" sz="1800">
                <a:solidFill>
                  <a:srgbClr val="FFCC08"/>
                </a:solidFill>
                <a:latin typeface="Lucida Sans Unicode"/>
                <a:cs typeface="Lucida Sans Unicode"/>
              </a:rPr>
              <a:t>Kinerja</a:t>
            </a:r>
            <a:r>
              <a:rPr dirty="0" sz="1800" spc="-114">
                <a:solidFill>
                  <a:srgbClr val="FFCC08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5">
                <a:solidFill>
                  <a:srgbClr val="FFCC08"/>
                </a:solidFill>
                <a:latin typeface="Lucida Sans Unicode"/>
                <a:cs typeface="Lucida Sans Unicode"/>
              </a:rPr>
              <a:t>ASN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9550" y="2029129"/>
            <a:ext cx="11482705" cy="4829175"/>
            <a:chOff x="709550" y="2029129"/>
            <a:chExt cx="11482705" cy="4829175"/>
          </a:xfrm>
        </p:grpSpPr>
        <p:sp>
          <p:nvSpPr>
            <p:cNvPr id="7" name="object 7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19004" y="2029129"/>
              <a:ext cx="7911465" cy="1193165"/>
            </a:xfrm>
            <a:custGeom>
              <a:avLst/>
              <a:gdLst/>
              <a:ahLst/>
              <a:cxnLst/>
              <a:rect l="l" t="t" r="r" b="b"/>
              <a:pathLst>
                <a:path w="7911465" h="1193164">
                  <a:moveTo>
                    <a:pt x="7910945" y="0"/>
                  </a:moveTo>
                  <a:lnTo>
                    <a:pt x="0" y="0"/>
                  </a:lnTo>
                  <a:lnTo>
                    <a:pt x="0" y="1193031"/>
                  </a:lnTo>
                  <a:lnTo>
                    <a:pt x="7910945" y="1193031"/>
                  </a:lnTo>
                  <a:lnTo>
                    <a:pt x="7910945" y="0"/>
                  </a:lnTo>
                  <a:close/>
                </a:path>
              </a:pathLst>
            </a:custGeom>
            <a:solidFill>
              <a:srgbClr val="86EAE9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9550" y="2029129"/>
              <a:ext cx="3684904" cy="680720"/>
            </a:xfrm>
            <a:custGeom>
              <a:avLst/>
              <a:gdLst/>
              <a:ahLst/>
              <a:cxnLst/>
              <a:rect l="l" t="t" r="r" b="b"/>
              <a:pathLst>
                <a:path w="3684904" h="680719">
                  <a:moveTo>
                    <a:pt x="3684843" y="0"/>
                  </a:moveTo>
                  <a:lnTo>
                    <a:pt x="3684050" y="0"/>
                  </a:lnTo>
                  <a:lnTo>
                    <a:pt x="345363" y="0"/>
                  </a:lnTo>
                  <a:lnTo>
                    <a:pt x="298465" y="3103"/>
                  </a:lnTo>
                  <a:lnTo>
                    <a:pt x="253495" y="12145"/>
                  </a:lnTo>
                  <a:lnTo>
                    <a:pt x="210864" y="26720"/>
                  </a:lnTo>
                  <a:lnTo>
                    <a:pt x="170979" y="46426"/>
                  </a:lnTo>
                  <a:lnTo>
                    <a:pt x="134253" y="70858"/>
                  </a:lnTo>
                  <a:lnTo>
                    <a:pt x="101093" y="99614"/>
                  </a:lnTo>
                  <a:lnTo>
                    <a:pt x="71911" y="132287"/>
                  </a:lnTo>
                  <a:lnTo>
                    <a:pt x="47116" y="168476"/>
                  </a:lnTo>
                  <a:lnTo>
                    <a:pt x="27117" y="207777"/>
                  </a:lnTo>
                  <a:lnTo>
                    <a:pt x="12325" y="249784"/>
                  </a:lnTo>
                  <a:lnTo>
                    <a:pt x="3149" y="294095"/>
                  </a:lnTo>
                  <a:lnTo>
                    <a:pt x="0" y="340306"/>
                  </a:lnTo>
                  <a:lnTo>
                    <a:pt x="3149" y="386517"/>
                  </a:lnTo>
                  <a:lnTo>
                    <a:pt x="12325" y="430829"/>
                  </a:lnTo>
                  <a:lnTo>
                    <a:pt x="27117" y="472837"/>
                  </a:lnTo>
                  <a:lnTo>
                    <a:pt x="47116" y="512137"/>
                  </a:lnTo>
                  <a:lnTo>
                    <a:pt x="71911" y="548326"/>
                  </a:lnTo>
                  <a:lnTo>
                    <a:pt x="101093" y="581000"/>
                  </a:lnTo>
                  <a:lnTo>
                    <a:pt x="134253" y="609755"/>
                  </a:lnTo>
                  <a:lnTo>
                    <a:pt x="170979" y="634187"/>
                  </a:lnTo>
                  <a:lnTo>
                    <a:pt x="210864" y="653893"/>
                  </a:lnTo>
                  <a:lnTo>
                    <a:pt x="253495" y="668469"/>
                  </a:lnTo>
                  <a:lnTo>
                    <a:pt x="298465" y="677511"/>
                  </a:lnTo>
                  <a:lnTo>
                    <a:pt x="345363" y="680614"/>
                  </a:lnTo>
                  <a:lnTo>
                    <a:pt x="3684843" y="680614"/>
                  </a:lnTo>
                  <a:lnTo>
                    <a:pt x="3684843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11208" y="2135281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30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0"/>
                  </a:lnTo>
                  <a:lnTo>
                    <a:pt x="69227" y="68951"/>
                  </a:lnTo>
                  <a:lnTo>
                    <a:pt x="40358" y="103567"/>
                  </a:lnTo>
                  <a:lnTo>
                    <a:pt x="18567" y="143264"/>
                  </a:lnTo>
                  <a:lnTo>
                    <a:pt x="4799" y="187105"/>
                  </a:lnTo>
                  <a:lnTo>
                    <a:pt x="0" y="234154"/>
                  </a:lnTo>
                  <a:lnTo>
                    <a:pt x="4799" y="281205"/>
                  </a:lnTo>
                  <a:lnTo>
                    <a:pt x="18567" y="325046"/>
                  </a:lnTo>
                  <a:lnTo>
                    <a:pt x="40358" y="364743"/>
                  </a:lnTo>
                  <a:lnTo>
                    <a:pt x="69227" y="399359"/>
                  </a:lnTo>
                  <a:lnTo>
                    <a:pt x="104228" y="427960"/>
                  </a:lnTo>
                  <a:lnTo>
                    <a:pt x="144417" y="449609"/>
                  </a:lnTo>
                  <a:lnTo>
                    <a:pt x="188847" y="463371"/>
                  </a:lnTo>
                  <a:lnTo>
                    <a:pt x="236574" y="468311"/>
                  </a:lnTo>
                  <a:lnTo>
                    <a:pt x="284302" y="463371"/>
                  </a:lnTo>
                  <a:lnTo>
                    <a:pt x="328732" y="449609"/>
                  </a:lnTo>
                  <a:lnTo>
                    <a:pt x="368921" y="427960"/>
                  </a:lnTo>
                  <a:lnTo>
                    <a:pt x="403922" y="399359"/>
                  </a:lnTo>
                  <a:lnTo>
                    <a:pt x="432791" y="364743"/>
                  </a:lnTo>
                  <a:lnTo>
                    <a:pt x="454582" y="325046"/>
                  </a:lnTo>
                  <a:lnTo>
                    <a:pt x="468350" y="281205"/>
                  </a:lnTo>
                  <a:lnTo>
                    <a:pt x="473149" y="234154"/>
                  </a:lnTo>
                  <a:lnTo>
                    <a:pt x="468350" y="187105"/>
                  </a:lnTo>
                  <a:lnTo>
                    <a:pt x="454582" y="143264"/>
                  </a:lnTo>
                  <a:lnTo>
                    <a:pt x="432791" y="103567"/>
                  </a:lnTo>
                  <a:lnTo>
                    <a:pt x="403922" y="68951"/>
                  </a:lnTo>
                  <a:lnTo>
                    <a:pt x="368921" y="40350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4792980" marR="5080">
              <a:lnSpc>
                <a:spcPts val="2750"/>
              </a:lnSpc>
              <a:spcBef>
                <a:spcPts val="100"/>
              </a:spcBef>
            </a:pPr>
            <a:r>
              <a:rPr dirty="0" spc="100"/>
              <a:t>POIN</a:t>
            </a:r>
            <a:r>
              <a:rPr dirty="0" spc="-165"/>
              <a:t> </a:t>
            </a:r>
            <a:r>
              <a:rPr dirty="0" spc="800"/>
              <a:t>–</a:t>
            </a:r>
            <a:r>
              <a:rPr dirty="0" spc="-155"/>
              <a:t> </a:t>
            </a:r>
            <a:r>
              <a:rPr dirty="0" spc="100"/>
              <a:t>POIN</a:t>
            </a:r>
            <a:r>
              <a:rPr dirty="0" spc="-160"/>
              <a:t> </a:t>
            </a:r>
            <a:r>
              <a:rPr dirty="0" spc="-10"/>
              <a:t>DETAIL</a:t>
            </a:r>
            <a:r>
              <a:rPr dirty="0" spc="-155"/>
              <a:t> </a:t>
            </a:r>
            <a:r>
              <a:rPr dirty="0" spc="85"/>
              <a:t>PERUBAHAN</a:t>
            </a:r>
            <a:r>
              <a:rPr dirty="0" spc="-160"/>
              <a:t> </a:t>
            </a:r>
            <a:r>
              <a:rPr dirty="0" spc="135"/>
              <a:t>DENGAN</a:t>
            </a:r>
          </a:p>
          <a:p>
            <a:pPr algn="r" marL="4792980" marR="6350">
              <a:lnSpc>
                <a:spcPts val="2750"/>
              </a:lnSpc>
            </a:pPr>
            <a:r>
              <a:rPr dirty="0" spc="-20"/>
              <a:t>P</a:t>
            </a:r>
            <a:r>
              <a:rPr dirty="0" spc="-25"/>
              <a:t>E</a:t>
            </a:r>
            <a:r>
              <a:rPr dirty="0" spc="65"/>
              <a:t>R</a:t>
            </a:r>
            <a:r>
              <a:rPr dirty="0" spc="370"/>
              <a:t>M</a:t>
            </a:r>
            <a:r>
              <a:rPr dirty="0" spc="-95"/>
              <a:t>E</a:t>
            </a:r>
            <a:r>
              <a:rPr dirty="0" spc="155"/>
              <a:t>N</a:t>
            </a:r>
            <a:r>
              <a:rPr dirty="0" spc="114"/>
              <a:t>P</a:t>
            </a:r>
            <a:r>
              <a:rPr dirty="0" spc="114"/>
              <a:t>A</a:t>
            </a:r>
            <a:r>
              <a:rPr dirty="0" spc="155"/>
              <a:t>N</a:t>
            </a:r>
            <a:r>
              <a:rPr dirty="0" spc="65"/>
              <a:t>R</a:t>
            </a:r>
            <a:r>
              <a:rPr dirty="0" spc="110"/>
              <a:t>B</a:t>
            </a:r>
            <a:r>
              <a:rPr dirty="0" spc="-155"/>
              <a:t> </a:t>
            </a:r>
            <a:r>
              <a:rPr dirty="0" spc="125"/>
              <a:t>8</a:t>
            </a:r>
            <a:r>
              <a:rPr dirty="0" spc="225"/>
              <a:t>/</a:t>
            </a:r>
            <a:r>
              <a:rPr dirty="0" spc="-35"/>
              <a:t>2</a:t>
            </a:r>
            <a:r>
              <a:rPr dirty="0" spc="135"/>
              <a:t>0</a:t>
            </a:r>
            <a:r>
              <a:rPr dirty="0" spc="-35"/>
              <a:t>2</a:t>
            </a:r>
            <a:r>
              <a:rPr dirty="0" spc="-540"/>
              <a:t>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611123" y="2219959"/>
            <a:ext cx="15360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300">
                <a:latin typeface="Microsoft Sans Serif"/>
                <a:cs typeface="Microsoft Sans Serif"/>
              </a:rPr>
              <a:t>P</a:t>
            </a:r>
            <a:r>
              <a:rPr dirty="0" sz="1500" spc="-295">
                <a:latin typeface="Microsoft Sans Serif"/>
                <a:cs typeface="Microsoft Sans Serif"/>
              </a:rPr>
              <a:t>E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265">
                <a:latin typeface="Microsoft Sans Serif"/>
                <a:cs typeface="Microsoft Sans Serif"/>
              </a:rPr>
              <a:t>L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180">
                <a:latin typeface="Microsoft Sans Serif"/>
                <a:cs typeface="Microsoft Sans Serif"/>
              </a:rPr>
              <a:t>K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340">
                <a:latin typeface="Microsoft Sans Serif"/>
                <a:cs typeface="Microsoft Sans Serif"/>
              </a:rPr>
              <a:t>E</a:t>
            </a:r>
            <a:r>
              <a:rPr dirty="0" sz="1500" spc="-300">
                <a:latin typeface="Microsoft Sans Serif"/>
                <a:cs typeface="Microsoft Sans Serif"/>
              </a:rPr>
              <a:t>R</a:t>
            </a:r>
            <a:r>
              <a:rPr dirty="0" sz="1500" spc="-215">
                <a:latin typeface="Microsoft Sans Serif"/>
                <a:cs typeface="Microsoft Sans Serif"/>
              </a:rPr>
              <a:t>J</a:t>
            </a:r>
            <a:r>
              <a:rPr dirty="0" sz="1500" spc="-95">
                <a:latin typeface="Microsoft Sans Serif"/>
                <a:cs typeface="Microsoft Sans Serif"/>
              </a:rPr>
              <a:t>A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10342" y="3500405"/>
            <a:ext cx="10820400" cy="864235"/>
            <a:chOff x="710342" y="3500405"/>
            <a:chExt cx="10820400" cy="864235"/>
          </a:xfrm>
        </p:grpSpPr>
        <p:sp>
          <p:nvSpPr>
            <p:cNvPr id="15" name="object 15"/>
            <p:cNvSpPr/>
            <p:nvPr/>
          </p:nvSpPr>
          <p:spPr>
            <a:xfrm>
              <a:off x="3619797" y="3500405"/>
              <a:ext cx="7911465" cy="864235"/>
            </a:xfrm>
            <a:custGeom>
              <a:avLst/>
              <a:gdLst/>
              <a:ahLst/>
              <a:cxnLst/>
              <a:rect l="l" t="t" r="r" b="b"/>
              <a:pathLst>
                <a:path w="7911465" h="864235">
                  <a:moveTo>
                    <a:pt x="7910944" y="0"/>
                  </a:moveTo>
                  <a:lnTo>
                    <a:pt x="0" y="0"/>
                  </a:lnTo>
                  <a:lnTo>
                    <a:pt x="0" y="863634"/>
                  </a:lnTo>
                  <a:lnTo>
                    <a:pt x="7910944" y="863634"/>
                  </a:lnTo>
                  <a:lnTo>
                    <a:pt x="7910944" y="0"/>
                  </a:lnTo>
                  <a:close/>
                </a:path>
              </a:pathLst>
            </a:custGeom>
            <a:solidFill>
              <a:srgbClr val="2C92D5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10342" y="3500405"/>
              <a:ext cx="3684904" cy="680720"/>
            </a:xfrm>
            <a:custGeom>
              <a:avLst/>
              <a:gdLst/>
              <a:ahLst/>
              <a:cxnLst/>
              <a:rect l="l" t="t" r="r" b="b"/>
              <a:pathLst>
                <a:path w="3684904" h="680720">
                  <a:moveTo>
                    <a:pt x="3684842" y="0"/>
                  </a:moveTo>
                  <a:lnTo>
                    <a:pt x="3684051" y="0"/>
                  </a:lnTo>
                  <a:lnTo>
                    <a:pt x="345363" y="0"/>
                  </a:lnTo>
                  <a:lnTo>
                    <a:pt x="298465" y="3103"/>
                  </a:lnTo>
                  <a:lnTo>
                    <a:pt x="253495" y="12145"/>
                  </a:lnTo>
                  <a:lnTo>
                    <a:pt x="210864" y="26720"/>
                  </a:lnTo>
                  <a:lnTo>
                    <a:pt x="170979" y="46426"/>
                  </a:lnTo>
                  <a:lnTo>
                    <a:pt x="134253" y="70858"/>
                  </a:lnTo>
                  <a:lnTo>
                    <a:pt x="101093" y="99614"/>
                  </a:lnTo>
                  <a:lnTo>
                    <a:pt x="71911" y="132287"/>
                  </a:lnTo>
                  <a:lnTo>
                    <a:pt x="47116" y="168476"/>
                  </a:lnTo>
                  <a:lnTo>
                    <a:pt x="27117" y="207777"/>
                  </a:lnTo>
                  <a:lnTo>
                    <a:pt x="12325" y="249784"/>
                  </a:lnTo>
                  <a:lnTo>
                    <a:pt x="3149" y="294095"/>
                  </a:lnTo>
                  <a:lnTo>
                    <a:pt x="0" y="340306"/>
                  </a:lnTo>
                  <a:lnTo>
                    <a:pt x="3149" y="386517"/>
                  </a:lnTo>
                  <a:lnTo>
                    <a:pt x="12325" y="430829"/>
                  </a:lnTo>
                  <a:lnTo>
                    <a:pt x="27117" y="472837"/>
                  </a:lnTo>
                  <a:lnTo>
                    <a:pt x="47116" y="512137"/>
                  </a:lnTo>
                  <a:lnTo>
                    <a:pt x="71911" y="548326"/>
                  </a:lnTo>
                  <a:lnTo>
                    <a:pt x="101093" y="581000"/>
                  </a:lnTo>
                  <a:lnTo>
                    <a:pt x="134253" y="609755"/>
                  </a:lnTo>
                  <a:lnTo>
                    <a:pt x="170979" y="634187"/>
                  </a:lnTo>
                  <a:lnTo>
                    <a:pt x="210864" y="653893"/>
                  </a:lnTo>
                  <a:lnTo>
                    <a:pt x="253495" y="668469"/>
                  </a:lnTo>
                  <a:lnTo>
                    <a:pt x="298465" y="677511"/>
                  </a:lnTo>
                  <a:lnTo>
                    <a:pt x="345363" y="680614"/>
                  </a:lnTo>
                  <a:lnTo>
                    <a:pt x="3684842" y="680614"/>
                  </a:lnTo>
                  <a:lnTo>
                    <a:pt x="3684842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12001" y="3606557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29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0"/>
                  </a:lnTo>
                  <a:lnTo>
                    <a:pt x="69227" y="68951"/>
                  </a:lnTo>
                  <a:lnTo>
                    <a:pt x="40358" y="103568"/>
                  </a:lnTo>
                  <a:lnTo>
                    <a:pt x="18567" y="143264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5"/>
                  </a:lnTo>
                  <a:lnTo>
                    <a:pt x="18567" y="325046"/>
                  </a:lnTo>
                  <a:lnTo>
                    <a:pt x="40358" y="364743"/>
                  </a:lnTo>
                  <a:lnTo>
                    <a:pt x="69227" y="399359"/>
                  </a:lnTo>
                  <a:lnTo>
                    <a:pt x="104228" y="427960"/>
                  </a:lnTo>
                  <a:lnTo>
                    <a:pt x="144417" y="449609"/>
                  </a:lnTo>
                  <a:lnTo>
                    <a:pt x="188847" y="463371"/>
                  </a:lnTo>
                  <a:lnTo>
                    <a:pt x="236574" y="468311"/>
                  </a:lnTo>
                  <a:lnTo>
                    <a:pt x="284302" y="463371"/>
                  </a:lnTo>
                  <a:lnTo>
                    <a:pt x="328732" y="449609"/>
                  </a:lnTo>
                  <a:lnTo>
                    <a:pt x="368921" y="427960"/>
                  </a:lnTo>
                  <a:lnTo>
                    <a:pt x="403922" y="399359"/>
                  </a:lnTo>
                  <a:lnTo>
                    <a:pt x="432791" y="364743"/>
                  </a:lnTo>
                  <a:lnTo>
                    <a:pt x="454582" y="325046"/>
                  </a:lnTo>
                  <a:lnTo>
                    <a:pt x="468350" y="281205"/>
                  </a:lnTo>
                  <a:lnTo>
                    <a:pt x="473150" y="234156"/>
                  </a:lnTo>
                  <a:lnTo>
                    <a:pt x="468350" y="187106"/>
                  </a:lnTo>
                  <a:lnTo>
                    <a:pt x="454582" y="143264"/>
                  </a:lnTo>
                  <a:lnTo>
                    <a:pt x="432791" y="103568"/>
                  </a:lnTo>
                  <a:lnTo>
                    <a:pt x="403922" y="68951"/>
                  </a:lnTo>
                  <a:lnTo>
                    <a:pt x="368921" y="40350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611123" y="3579367"/>
            <a:ext cx="1937385" cy="467359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254"/>
              </a:spcBef>
            </a:pPr>
            <a:r>
              <a:rPr dirty="0" sz="1500" spc="-190">
                <a:latin typeface="Microsoft Sans Serif"/>
                <a:cs typeface="Microsoft Sans Serif"/>
              </a:rPr>
              <a:t>HU</a:t>
            </a:r>
            <a:r>
              <a:rPr dirty="0" sz="1500" spc="-285">
                <a:latin typeface="Microsoft Sans Serif"/>
                <a:cs typeface="Microsoft Sans Serif"/>
              </a:rPr>
              <a:t>B</a:t>
            </a:r>
            <a:r>
              <a:rPr dirty="0" sz="1500" spc="-190">
                <a:latin typeface="Microsoft Sans Serif"/>
                <a:cs typeface="Microsoft Sans Serif"/>
              </a:rPr>
              <a:t>U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10">
                <a:latin typeface="Microsoft Sans Serif"/>
                <a:cs typeface="Microsoft Sans Serif"/>
              </a:rPr>
              <a:t>G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215">
                <a:latin typeface="Microsoft Sans Serif"/>
                <a:cs typeface="Microsoft Sans Serif"/>
              </a:rPr>
              <a:t>S</a:t>
            </a:r>
            <a:r>
              <a:rPr dirty="0" sz="1500" spc="-220">
                <a:latin typeface="Microsoft Sans Serif"/>
                <a:cs typeface="Microsoft Sans Serif"/>
              </a:rPr>
              <a:t>K</a:t>
            </a:r>
            <a:r>
              <a:rPr dirty="0" sz="1500" spc="-254">
                <a:latin typeface="Microsoft Sans Serif"/>
                <a:cs typeface="Microsoft Sans Serif"/>
              </a:rPr>
              <a:t>P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180">
                <a:latin typeface="Microsoft Sans Serif"/>
                <a:cs typeface="Microsoft Sans Serif"/>
              </a:rPr>
              <a:t>J</a:t>
            </a:r>
            <a:r>
              <a:rPr dirty="0" sz="1500" spc="-260">
                <a:latin typeface="Microsoft Sans Serif"/>
                <a:cs typeface="Microsoft Sans Serif"/>
              </a:rPr>
              <a:t>F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220">
                <a:latin typeface="Microsoft Sans Serif"/>
                <a:cs typeface="Microsoft Sans Serif"/>
              </a:rPr>
              <a:t>D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50">
                <a:latin typeface="Microsoft Sans Serif"/>
                <a:cs typeface="Microsoft Sans Serif"/>
              </a:rPr>
              <a:t>N  </a:t>
            </a:r>
            <a:r>
              <a:rPr dirty="0" sz="1500" spc="-285">
                <a:latin typeface="Microsoft Sans Serif"/>
                <a:cs typeface="Microsoft Sans Serif"/>
              </a:rPr>
              <a:t>B</a:t>
            </a:r>
            <a:r>
              <a:rPr dirty="0" sz="1500" spc="-190">
                <a:latin typeface="Microsoft Sans Serif"/>
                <a:cs typeface="Microsoft Sans Serif"/>
              </a:rPr>
              <a:t>U</a:t>
            </a:r>
            <a:r>
              <a:rPr dirty="0" sz="1500" spc="-254">
                <a:latin typeface="Microsoft Sans Serif"/>
                <a:cs typeface="Microsoft Sans Serif"/>
              </a:rPr>
              <a:t>T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335">
                <a:latin typeface="Microsoft Sans Serif"/>
                <a:cs typeface="Microsoft Sans Serif"/>
              </a:rPr>
              <a:t>R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180">
                <a:latin typeface="Microsoft Sans Serif"/>
                <a:cs typeface="Microsoft Sans Serif"/>
              </a:rPr>
              <a:t>K</a:t>
            </a:r>
            <a:r>
              <a:rPr dirty="0" sz="1500" spc="-340">
                <a:latin typeface="Microsoft Sans Serif"/>
                <a:cs typeface="Microsoft Sans Serif"/>
              </a:rPr>
              <a:t>E</a:t>
            </a:r>
            <a:r>
              <a:rPr dirty="0" sz="1500" spc="-10">
                <a:latin typeface="Microsoft Sans Serif"/>
                <a:cs typeface="Microsoft Sans Serif"/>
              </a:rPr>
              <a:t>G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180">
                <a:latin typeface="Microsoft Sans Serif"/>
                <a:cs typeface="Microsoft Sans Serif"/>
              </a:rPr>
              <a:t>A</a:t>
            </a:r>
            <a:r>
              <a:rPr dirty="0" sz="1500" spc="-285">
                <a:latin typeface="Microsoft Sans Serif"/>
                <a:cs typeface="Microsoft Sans Serif"/>
              </a:rPr>
              <a:t>T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10342" y="1341119"/>
            <a:ext cx="10820400" cy="4502150"/>
            <a:chOff x="710342" y="1341119"/>
            <a:chExt cx="10820400" cy="450215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59" y="1350263"/>
              <a:ext cx="502919" cy="5029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376" y="1405127"/>
              <a:ext cx="396239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7567" y="1341119"/>
              <a:ext cx="502920" cy="502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2431" y="1395983"/>
              <a:ext cx="396240" cy="3962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619797" y="4721175"/>
              <a:ext cx="7911465" cy="1122045"/>
            </a:xfrm>
            <a:custGeom>
              <a:avLst/>
              <a:gdLst/>
              <a:ahLst/>
              <a:cxnLst/>
              <a:rect l="l" t="t" r="r" b="b"/>
              <a:pathLst>
                <a:path w="7911465" h="1122045">
                  <a:moveTo>
                    <a:pt x="7910944" y="0"/>
                  </a:moveTo>
                  <a:lnTo>
                    <a:pt x="0" y="0"/>
                  </a:lnTo>
                  <a:lnTo>
                    <a:pt x="0" y="1121484"/>
                  </a:lnTo>
                  <a:lnTo>
                    <a:pt x="7910944" y="1121484"/>
                  </a:lnTo>
                  <a:lnTo>
                    <a:pt x="7910944" y="0"/>
                  </a:lnTo>
                  <a:close/>
                </a:path>
              </a:pathLst>
            </a:custGeom>
            <a:solidFill>
              <a:srgbClr val="2C92D5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10342" y="4721175"/>
              <a:ext cx="3684904" cy="680720"/>
            </a:xfrm>
            <a:custGeom>
              <a:avLst/>
              <a:gdLst/>
              <a:ahLst/>
              <a:cxnLst/>
              <a:rect l="l" t="t" r="r" b="b"/>
              <a:pathLst>
                <a:path w="3684904" h="680720">
                  <a:moveTo>
                    <a:pt x="3684842" y="0"/>
                  </a:moveTo>
                  <a:lnTo>
                    <a:pt x="3684051" y="0"/>
                  </a:lnTo>
                  <a:lnTo>
                    <a:pt x="345363" y="0"/>
                  </a:lnTo>
                  <a:lnTo>
                    <a:pt x="298465" y="3103"/>
                  </a:lnTo>
                  <a:lnTo>
                    <a:pt x="253495" y="12145"/>
                  </a:lnTo>
                  <a:lnTo>
                    <a:pt x="210864" y="26720"/>
                  </a:lnTo>
                  <a:lnTo>
                    <a:pt x="170979" y="46426"/>
                  </a:lnTo>
                  <a:lnTo>
                    <a:pt x="134253" y="70859"/>
                  </a:lnTo>
                  <a:lnTo>
                    <a:pt x="101093" y="99614"/>
                  </a:lnTo>
                  <a:lnTo>
                    <a:pt x="71911" y="132288"/>
                  </a:lnTo>
                  <a:lnTo>
                    <a:pt x="47116" y="168477"/>
                  </a:lnTo>
                  <a:lnTo>
                    <a:pt x="27117" y="207777"/>
                  </a:lnTo>
                  <a:lnTo>
                    <a:pt x="12325" y="249785"/>
                  </a:lnTo>
                  <a:lnTo>
                    <a:pt x="3149" y="294096"/>
                  </a:lnTo>
                  <a:lnTo>
                    <a:pt x="0" y="340307"/>
                  </a:lnTo>
                  <a:lnTo>
                    <a:pt x="3149" y="386518"/>
                  </a:lnTo>
                  <a:lnTo>
                    <a:pt x="12325" y="430829"/>
                  </a:lnTo>
                  <a:lnTo>
                    <a:pt x="27117" y="472837"/>
                  </a:lnTo>
                  <a:lnTo>
                    <a:pt x="47116" y="512137"/>
                  </a:lnTo>
                  <a:lnTo>
                    <a:pt x="71911" y="548326"/>
                  </a:lnTo>
                  <a:lnTo>
                    <a:pt x="101093" y="581000"/>
                  </a:lnTo>
                  <a:lnTo>
                    <a:pt x="134253" y="609755"/>
                  </a:lnTo>
                  <a:lnTo>
                    <a:pt x="170979" y="634187"/>
                  </a:lnTo>
                  <a:lnTo>
                    <a:pt x="210864" y="653893"/>
                  </a:lnTo>
                  <a:lnTo>
                    <a:pt x="253495" y="668469"/>
                  </a:lnTo>
                  <a:lnTo>
                    <a:pt x="298465" y="677511"/>
                  </a:lnTo>
                  <a:lnTo>
                    <a:pt x="345363" y="680614"/>
                  </a:lnTo>
                  <a:lnTo>
                    <a:pt x="3684842" y="680614"/>
                  </a:lnTo>
                  <a:lnTo>
                    <a:pt x="3684842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12001" y="4827326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29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0"/>
                  </a:lnTo>
                  <a:lnTo>
                    <a:pt x="69227" y="68951"/>
                  </a:lnTo>
                  <a:lnTo>
                    <a:pt x="40358" y="103568"/>
                  </a:lnTo>
                  <a:lnTo>
                    <a:pt x="18567" y="143264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5"/>
                  </a:lnTo>
                  <a:lnTo>
                    <a:pt x="18567" y="325046"/>
                  </a:lnTo>
                  <a:lnTo>
                    <a:pt x="40358" y="364743"/>
                  </a:lnTo>
                  <a:lnTo>
                    <a:pt x="69227" y="399359"/>
                  </a:lnTo>
                  <a:lnTo>
                    <a:pt x="104228" y="427960"/>
                  </a:lnTo>
                  <a:lnTo>
                    <a:pt x="144417" y="449609"/>
                  </a:lnTo>
                  <a:lnTo>
                    <a:pt x="188847" y="463371"/>
                  </a:lnTo>
                  <a:lnTo>
                    <a:pt x="236574" y="468311"/>
                  </a:lnTo>
                  <a:lnTo>
                    <a:pt x="284302" y="463371"/>
                  </a:lnTo>
                  <a:lnTo>
                    <a:pt x="328732" y="449609"/>
                  </a:lnTo>
                  <a:lnTo>
                    <a:pt x="368921" y="427960"/>
                  </a:lnTo>
                  <a:lnTo>
                    <a:pt x="403922" y="399359"/>
                  </a:lnTo>
                  <a:lnTo>
                    <a:pt x="432791" y="364743"/>
                  </a:lnTo>
                  <a:lnTo>
                    <a:pt x="454582" y="325046"/>
                  </a:lnTo>
                  <a:lnTo>
                    <a:pt x="468350" y="281205"/>
                  </a:lnTo>
                  <a:lnTo>
                    <a:pt x="473150" y="234156"/>
                  </a:lnTo>
                  <a:lnTo>
                    <a:pt x="468350" y="187106"/>
                  </a:lnTo>
                  <a:lnTo>
                    <a:pt x="454582" y="143264"/>
                  </a:lnTo>
                  <a:lnTo>
                    <a:pt x="432791" y="103568"/>
                  </a:lnTo>
                  <a:lnTo>
                    <a:pt x="403922" y="68951"/>
                  </a:lnTo>
                  <a:lnTo>
                    <a:pt x="368921" y="40350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4957451" y="2101088"/>
            <a:ext cx="3206115" cy="1120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175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gg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14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225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20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endParaRPr sz="15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110">
                <a:solidFill>
                  <a:srgbClr val="191919"/>
                </a:solidFill>
                <a:latin typeface="Microsoft Sans Serif"/>
                <a:cs typeface="Microsoft Sans Serif"/>
              </a:rPr>
              <a:t>Pembobotan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metode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cascading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0" i="1">
                <a:solidFill>
                  <a:srgbClr val="191919"/>
                </a:solidFill>
                <a:latin typeface="Arial"/>
                <a:cs typeface="Arial"/>
              </a:rPr>
              <a:t>direct</a:t>
            </a:r>
            <a:endParaRPr sz="1500">
              <a:latin typeface="Arial"/>
              <a:cs typeface="Arial"/>
            </a:endParaRPr>
          </a:p>
          <a:p>
            <a:pPr marL="355600">
              <a:lnSpc>
                <a:spcPts val="1705"/>
              </a:lnSpc>
            </a:pP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 i="1">
                <a:solidFill>
                  <a:srgbClr val="191919"/>
                </a:solidFill>
                <a:latin typeface="Arial"/>
                <a:cs typeface="Arial"/>
              </a:rPr>
              <a:t>non-direct</a:t>
            </a:r>
            <a:endParaRPr sz="1500">
              <a:latin typeface="Arial"/>
              <a:cs typeface="Arial"/>
            </a:endParaRPr>
          </a:p>
          <a:p>
            <a:pPr marL="355600" marR="454659" indent="-342900">
              <a:lnSpc>
                <a:spcPts val="1700"/>
              </a:lnSpc>
              <a:spcBef>
                <a:spcPts val="90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20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3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ut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dan 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tambahan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23428" y="2079752"/>
            <a:ext cx="2181225" cy="90360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355600" marR="203200" indent="-342900">
              <a:lnSpc>
                <a:spcPts val="1700"/>
              </a:lnSpc>
              <a:spcBef>
                <a:spcPts val="24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gg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ku</a:t>
            </a: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n 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endParaRPr sz="1500">
              <a:latin typeface="Microsoft Sans Serif"/>
              <a:cs typeface="Microsoft Sans Serif"/>
            </a:endParaRPr>
          </a:p>
          <a:p>
            <a:pPr marL="355600" marR="5080" indent="-342900">
              <a:lnSpc>
                <a:spcPts val="17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ad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y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n 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pembobotan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tertentu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58243" y="3567176"/>
            <a:ext cx="2626995" cy="470534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260">
                <a:solidFill>
                  <a:srgbClr val="191919"/>
                </a:solidFill>
                <a:latin typeface="Microsoft Sans Serif"/>
                <a:cs typeface="Microsoft Sans Serif"/>
              </a:rPr>
              <a:t>F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ma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di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ai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n 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butir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kegiatan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angka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kredit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20780" y="3506216"/>
            <a:ext cx="2322195" cy="68707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260">
                <a:solidFill>
                  <a:srgbClr val="191919"/>
                </a:solidFill>
                <a:latin typeface="Microsoft Sans Serif"/>
                <a:cs typeface="Microsoft Sans Serif"/>
              </a:rPr>
              <a:t>F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5" b="1">
                <a:solidFill>
                  <a:srgbClr val="191919"/>
                </a:solidFill>
                <a:latin typeface="Verdana"/>
                <a:cs typeface="Verdana"/>
              </a:rPr>
              <a:t>ti</a:t>
            </a:r>
            <a:r>
              <a:rPr dirty="0" sz="1500" spc="-315" b="1">
                <a:solidFill>
                  <a:srgbClr val="191919"/>
                </a:solidFill>
                <a:latin typeface="Verdana"/>
                <a:cs typeface="Verdana"/>
              </a:rPr>
              <a:t>d</a:t>
            </a:r>
            <a:r>
              <a:rPr dirty="0" sz="1500" spc="-220" b="1">
                <a:solidFill>
                  <a:srgbClr val="191919"/>
                </a:solidFill>
                <a:latin typeface="Verdana"/>
                <a:cs typeface="Verdana"/>
              </a:rPr>
              <a:t>a</a:t>
            </a:r>
            <a:r>
              <a:rPr dirty="0" sz="1500" spc="-290" b="1">
                <a:solidFill>
                  <a:srgbClr val="191919"/>
                </a:solidFill>
                <a:latin typeface="Verdana"/>
                <a:cs typeface="Verdana"/>
              </a:rPr>
              <a:t>k</a:t>
            </a:r>
            <a:r>
              <a:rPr dirty="0" sz="1500" spc="-120" b="1">
                <a:solidFill>
                  <a:srgbClr val="191919"/>
                </a:solidFill>
                <a:latin typeface="Verdana"/>
                <a:cs typeface="Verdana"/>
              </a:rPr>
              <a:t> </a:t>
            </a:r>
            <a:r>
              <a:rPr dirty="0" sz="1500" spc="-120" b="1">
                <a:solidFill>
                  <a:srgbClr val="191919"/>
                </a:solidFill>
                <a:latin typeface="Verdana"/>
                <a:cs typeface="Verdana"/>
              </a:rPr>
              <a:t>l</a:t>
            </a:r>
            <a:r>
              <a:rPr dirty="0" sz="1500" spc="-200" b="1">
                <a:solidFill>
                  <a:srgbClr val="191919"/>
                </a:solidFill>
                <a:latin typeface="Verdana"/>
                <a:cs typeface="Verdana"/>
              </a:rPr>
              <a:t>a</a:t>
            </a:r>
            <a:r>
              <a:rPr dirty="0" sz="1500" spc="-270" b="1">
                <a:solidFill>
                  <a:srgbClr val="191919"/>
                </a:solidFill>
                <a:latin typeface="Verdana"/>
                <a:cs typeface="Verdana"/>
              </a:rPr>
              <a:t>g</a:t>
            </a:r>
            <a:r>
              <a:rPr dirty="0" sz="1500" spc="-125" b="1">
                <a:solidFill>
                  <a:srgbClr val="191919"/>
                </a:solidFill>
                <a:latin typeface="Verdana"/>
                <a:cs typeface="Verdana"/>
              </a:rPr>
              <a:t>i</a:t>
            </a:r>
            <a:r>
              <a:rPr dirty="0" sz="1500" spc="-120" b="1">
                <a:solidFill>
                  <a:srgbClr val="191919"/>
                </a:solidFill>
                <a:latin typeface="Verdana"/>
                <a:cs typeface="Verdana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di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ai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an 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dengan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butir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kegiatan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angka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kredit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28642" y="4905247"/>
            <a:ext cx="18611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80">
                <a:latin typeface="Microsoft Sans Serif"/>
                <a:cs typeface="Microsoft Sans Serif"/>
              </a:rPr>
              <a:t>K</a:t>
            </a:r>
            <a:r>
              <a:rPr dirty="0" sz="1500" spc="-340">
                <a:latin typeface="Microsoft Sans Serif"/>
                <a:cs typeface="Microsoft Sans Serif"/>
              </a:rPr>
              <a:t>E</a:t>
            </a:r>
            <a:r>
              <a:rPr dirty="0" sz="1500" spc="-254">
                <a:latin typeface="Microsoft Sans Serif"/>
                <a:cs typeface="Microsoft Sans Serif"/>
              </a:rPr>
              <a:t>T</a:t>
            </a:r>
            <a:r>
              <a:rPr dirty="0" sz="1500" spc="-340">
                <a:latin typeface="Microsoft Sans Serif"/>
                <a:cs typeface="Microsoft Sans Serif"/>
              </a:rPr>
              <a:t>E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254">
                <a:latin typeface="Microsoft Sans Serif"/>
                <a:cs typeface="Microsoft Sans Serif"/>
              </a:rPr>
              <a:t>T</a:t>
            </a:r>
            <a:r>
              <a:rPr dirty="0" sz="1500" spc="-190">
                <a:latin typeface="Microsoft Sans Serif"/>
                <a:cs typeface="Microsoft Sans Serif"/>
              </a:rPr>
              <a:t>U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300">
                <a:latin typeface="Microsoft Sans Serif"/>
                <a:cs typeface="Microsoft Sans Serif"/>
              </a:rPr>
              <a:t>P</a:t>
            </a:r>
            <a:r>
              <a:rPr dirty="0" sz="1500" spc="-295">
                <a:latin typeface="Microsoft Sans Serif"/>
                <a:cs typeface="Microsoft Sans Serif"/>
              </a:rPr>
              <a:t>E</a:t>
            </a:r>
            <a:r>
              <a:rPr dirty="0" sz="1500" spc="-225">
                <a:latin typeface="Microsoft Sans Serif"/>
                <a:cs typeface="Microsoft Sans Serif"/>
              </a:rPr>
              <a:t>R</a:t>
            </a:r>
            <a:r>
              <a:rPr dirty="0" sz="1500" spc="-220">
                <a:latin typeface="Microsoft Sans Serif"/>
                <a:cs typeface="Microsoft Sans Serif"/>
              </a:rPr>
              <a:t>A</a:t>
            </a:r>
            <a:r>
              <a:rPr dirty="0" sz="1500" spc="-265">
                <a:latin typeface="Microsoft Sans Serif"/>
                <a:cs typeface="Microsoft Sans Serif"/>
              </a:rPr>
              <a:t>L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190">
                <a:latin typeface="Microsoft Sans Serif"/>
                <a:cs typeface="Microsoft Sans Serif"/>
              </a:rPr>
              <a:t>H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58243" y="4789423"/>
            <a:ext cx="6174740" cy="90043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ct val="94200"/>
              </a:lnSpc>
              <a:spcBef>
                <a:spcPts val="204"/>
              </a:spcBef>
            </a:pP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Manajemen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periode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0">
                <a:solidFill>
                  <a:srgbClr val="191919"/>
                </a:solidFill>
                <a:latin typeface="Microsoft Sans Serif"/>
                <a:cs typeface="Microsoft Sans Serif"/>
              </a:rPr>
              <a:t>bulan</a:t>
            </a:r>
            <a:r>
              <a:rPr dirty="0" sz="1500" spc="2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Juli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sampai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dengan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0">
                <a:solidFill>
                  <a:srgbClr val="191919"/>
                </a:solidFill>
                <a:latin typeface="Microsoft Sans Serif"/>
                <a:cs typeface="Microsoft Sans Serif"/>
              </a:rPr>
              <a:t>bulan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Desember </a:t>
            </a:r>
            <a:r>
              <a:rPr dirty="0" sz="1500" spc="-114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5">
                <a:solidFill>
                  <a:srgbClr val="191919"/>
                </a:solidFill>
                <a:latin typeface="Microsoft Sans Serif"/>
                <a:cs typeface="Microsoft Sans Serif"/>
              </a:rPr>
              <a:t>Tahun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2021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">
                <a:solidFill>
                  <a:srgbClr val="191919"/>
                </a:solidFill>
                <a:latin typeface="Microsoft Sans Serif"/>
                <a:cs typeface="Microsoft Sans Serif"/>
              </a:rPr>
              <a:t>tetap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dilaksanakan</a:t>
            </a:r>
            <a:r>
              <a:rPr dirty="0" sz="1500" spc="2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berdasarkan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Peraturan</a:t>
            </a:r>
            <a:r>
              <a:rPr dirty="0" sz="1500" spc="2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Menteri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Pendayagunaan </a:t>
            </a:r>
            <a:r>
              <a:rPr dirty="0" sz="1500" spc="-38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Aparatur Negara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 </a:t>
            </a:r>
            <a:r>
              <a:rPr dirty="0" sz="1500" spc="-114">
                <a:solidFill>
                  <a:srgbClr val="191919"/>
                </a:solidFill>
                <a:latin typeface="Microsoft Sans Serif"/>
                <a:cs typeface="Microsoft Sans Serif"/>
              </a:rPr>
              <a:t>Reformasi</a:t>
            </a:r>
            <a:r>
              <a:rPr dirty="0" sz="1500" spc="-1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Birokrasi</a:t>
            </a:r>
            <a:r>
              <a:rPr dirty="0" sz="1500" spc="-8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Nomor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8 </a:t>
            </a:r>
            <a:r>
              <a:rPr dirty="0" sz="1500" spc="-185">
                <a:solidFill>
                  <a:srgbClr val="191919"/>
                </a:solidFill>
                <a:latin typeface="Microsoft Sans Serif"/>
                <a:cs typeface="Microsoft Sans Serif"/>
              </a:rPr>
              <a:t>Tahun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2021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tentang </a:t>
            </a:r>
            <a:r>
              <a:rPr dirty="0" sz="1500" spc="-145">
                <a:solidFill>
                  <a:srgbClr val="191919"/>
                </a:solidFill>
                <a:latin typeface="Microsoft Sans Serif"/>
                <a:cs typeface="Microsoft Sans Serif"/>
              </a:rPr>
              <a:t>Sistem </a:t>
            </a:r>
            <a:r>
              <a:rPr dirty="0" sz="1500" spc="-14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Manajemen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Negeri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Sipil.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87612" y="2257938"/>
            <a:ext cx="332740" cy="2950845"/>
            <a:chOff x="887612" y="2257938"/>
            <a:chExt cx="332740" cy="2950845"/>
          </a:xfrm>
        </p:grpSpPr>
        <p:sp>
          <p:nvSpPr>
            <p:cNvPr id="34" name="object 34"/>
            <p:cNvSpPr/>
            <p:nvPr/>
          </p:nvSpPr>
          <p:spPr>
            <a:xfrm>
              <a:off x="896645" y="2257945"/>
              <a:ext cx="306070" cy="211454"/>
            </a:xfrm>
            <a:custGeom>
              <a:avLst/>
              <a:gdLst/>
              <a:ahLst/>
              <a:cxnLst/>
              <a:rect l="l" t="t" r="r" b="b"/>
              <a:pathLst>
                <a:path w="306069" h="211455">
                  <a:moveTo>
                    <a:pt x="306070" y="203530"/>
                  </a:moveTo>
                  <a:lnTo>
                    <a:pt x="305308" y="200393"/>
                  </a:lnTo>
                  <a:lnTo>
                    <a:pt x="301510" y="197256"/>
                  </a:lnTo>
                  <a:lnTo>
                    <a:pt x="19799" y="197256"/>
                  </a:lnTo>
                  <a:lnTo>
                    <a:pt x="19799" y="2603"/>
                  </a:lnTo>
                  <a:lnTo>
                    <a:pt x="15227" y="0"/>
                  </a:lnTo>
                  <a:lnTo>
                    <a:pt x="9131" y="0"/>
                  </a:lnTo>
                  <a:lnTo>
                    <a:pt x="3797" y="0"/>
                  </a:lnTo>
                  <a:lnTo>
                    <a:pt x="0" y="3136"/>
                  </a:lnTo>
                  <a:lnTo>
                    <a:pt x="0" y="207721"/>
                  </a:lnTo>
                  <a:lnTo>
                    <a:pt x="4572" y="210858"/>
                  </a:lnTo>
                  <a:lnTo>
                    <a:pt x="301510" y="210858"/>
                  </a:lnTo>
                  <a:lnTo>
                    <a:pt x="306070" y="207721"/>
                  </a:lnTo>
                  <a:lnTo>
                    <a:pt x="306070" y="203530"/>
                  </a:lnTo>
                  <a:close/>
                </a:path>
                <a:path w="306069" h="211455">
                  <a:moveTo>
                    <a:pt x="306070" y="80048"/>
                  </a:moveTo>
                  <a:lnTo>
                    <a:pt x="303669" y="72009"/>
                  </a:lnTo>
                  <a:lnTo>
                    <a:pt x="297129" y="65532"/>
                  </a:lnTo>
                  <a:lnTo>
                    <a:pt x="287451" y="61214"/>
                  </a:lnTo>
                  <a:lnTo>
                    <a:pt x="275628" y="59639"/>
                  </a:lnTo>
                  <a:lnTo>
                    <a:pt x="264350" y="61214"/>
                  </a:lnTo>
                  <a:lnTo>
                    <a:pt x="255168" y="65532"/>
                  </a:lnTo>
                  <a:lnTo>
                    <a:pt x="248970" y="72009"/>
                  </a:lnTo>
                  <a:lnTo>
                    <a:pt x="246697" y="80048"/>
                  </a:lnTo>
                  <a:lnTo>
                    <a:pt x="246697" y="83185"/>
                  </a:lnTo>
                  <a:lnTo>
                    <a:pt x="247446" y="85801"/>
                  </a:lnTo>
                  <a:lnTo>
                    <a:pt x="248970" y="88417"/>
                  </a:lnTo>
                  <a:lnTo>
                    <a:pt x="209384" y="116154"/>
                  </a:lnTo>
                  <a:lnTo>
                    <a:pt x="205562" y="114579"/>
                  </a:lnTo>
                  <a:lnTo>
                    <a:pt x="201002" y="114058"/>
                  </a:lnTo>
                  <a:lnTo>
                    <a:pt x="193382" y="114058"/>
                  </a:lnTo>
                  <a:lnTo>
                    <a:pt x="188074" y="114579"/>
                  </a:lnTo>
                  <a:lnTo>
                    <a:pt x="184251" y="116154"/>
                  </a:lnTo>
                  <a:lnTo>
                    <a:pt x="164452" y="102019"/>
                  </a:lnTo>
                  <a:lnTo>
                    <a:pt x="166751" y="99415"/>
                  </a:lnTo>
                  <a:lnTo>
                    <a:pt x="167500" y="96278"/>
                  </a:lnTo>
                  <a:lnTo>
                    <a:pt x="167500" y="93649"/>
                  </a:lnTo>
                  <a:lnTo>
                    <a:pt x="165112" y="85826"/>
                  </a:lnTo>
                  <a:lnTo>
                    <a:pt x="158648" y="79324"/>
                  </a:lnTo>
                  <a:lnTo>
                    <a:pt x="149186" y="74879"/>
                  </a:lnTo>
                  <a:lnTo>
                    <a:pt x="137807" y="73240"/>
                  </a:lnTo>
                  <a:lnTo>
                    <a:pt x="126428" y="74879"/>
                  </a:lnTo>
                  <a:lnTo>
                    <a:pt x="116979" y="79324"/>
                  </a:lnTo>
                  <a:lnTo>
                    <a:pt x="110515" y="85826"/>
                  </a:lnTo>
                  <a:lnTo>
                    <a:pt x="108127" y="93649"/>
                  </a:lnTo>
                  <a:lnTo>
                    <a:pt x="108127" y="96786"/>
                  </a:lnTo>
                  <a:lnTo>
                    <a:pt x="111175" y="102019"/>
                  </a:lnTo>
                  <a:lnTo>
                    <a:pt x="84518" y="120345"/>
                  </a:lnTo>
                  <a:lnTo>
                    <a:pt x="80695" y="119291"/>
                  </a:lnTo>
                  <a:lnTo>
                    <a:pt x="76123" y="118757"/>
                  </a:lnTo>
                  <a:lnTo>
                    <a:pt x="72339" y="118757"/>
                  </a:lnTo>
                  <a:lnTo>
                    <a:pt x="60947" y="120332"/>
                  </a:lnTo>
                  <a:lnTo>
                    <a:pt x="51485" y="124587"/>
                  </a:lnTo>
                  <a:lnTo>
                    <a:pt x="45021" y="130911"/>
                  </a:lnTo>
                  <a:lnTo>
                    <a:pt x="42633" y="138645"/>
                  </a:lnTo>
                  <a:lnTo>
                    <a:pt x="45021" y="146697"/>
                  </a:lnTo>
                  <a:lnTo>
                    <a:pt x="51485" y="153174"/>
                  </a:lnTo>
                  <a:lnTo>
                    <a:pt x="60947" y="157492"/>
                  </a:lnTo>
                  <a:lnTo>
                    <a:pt x="72339" y="159054"/>
                  </a:lnTo>
                  <a:lnTo>
                    <a:pt x="83718" y="157492"/>
                  </a:lnTo>
                  <a:lnTo>
                    <a:pt x="93179" y="153174"/>
                  </a:lnTo>
                  <a:lnTo>
                    <a:pt x="99644" y="146697"/>
                  </a:lnTo>
                  <a:lnTo>
                    <a:pt x="102031" y="138645"/>
                  </a:lnTo>
                  <a:lnTo>
                    <a:pt x="102031" y="135509"/>
                  </a:lnTo>
                  <a:lnTo>
                    <a:pt x="98996" y="130276"/>
                  </a:lnTo>
                  <a:lnTo>
                    <a:pt x="125628" y="111975"/>
                  </a:lnTo>
                  <a:lnTo>
                    <a:pt x="134010" y="114058"/>
                  </a:lnTo>
                  <a:lnTo>
                    <a:pt x="141617" y="114058"/>
                  </a:lnTo>
                  <a:lnTo>
                    <a:pt x="149987" y="111975"/>
                  </a:lnTo>
                  <a:lnTo>
                    <a:pt x="170548" y="125577"/>
                  </a:lnTo>
                  <a:lnTo>
                    <a:pt x="168275" y="128181"/>
                  </a:lnTo>
                  <a:lnTo>
                    <a:pt x="167500" y="131851"/>
                  </a:lnTo>
                  <a:lnTo>
                    <a:pt x="167500" y="134454"/>
                  </a:lnTo>
                  <a:lnTo>
                    <a:pt x="169786" y="142201"/>
                  </a:lnTo>
                  <a:lnTo>
                    <a:pt x="176072" y="148526"/>
                  </a:lnTo>
                  <a:lnTo>
                    <a:pt x="185496" y="152793"/>
                  </a:lnTo>
                  <a:lnTo>
                    <a:pt x="197205" y="154355"/>
                  </a:lnTo>
                  <a:lnTo>
                    <a:pt x="208457" y="152793"/>
                  </a:lnTo>
                  <a:lnTo>
                    <a:pt x="217652" y="148526"/>
                  </a:lnTo>
                  <a:lnTo>
                    <a:pt x="223862" y="142201"/>
                  </a:lnTo>
                  <a:lnTo>
                    <a:pt x="226136" y="134454"/>
                  </a:lnTo>
                  <a:lnTo>
                    <a:pt x="226136" y="130810"/>
                  </a:lnTo>
                  <a:lnTo>
                    <a:pt x="225361" y="128181"/>
                  </a:lnTo>
                  <a:lnTo>
                    <a:pt x="223837" y="125577"/>
                  </a:lnTo>
                  <a:lnTo>
                    <a:pt x="263448" y="98374"/>
                  </a:lnTo>
                  <a:lnTo>
                    <a:pt x="271805" y="100457"/>
                  </a:lnTo>
                  <a:lnTo>
                    <a:pt x="275628" y="100457"/>
                  </a:lnTo>
                  <a:lnTo>
                    <a:pt x="287451" y="98818"/>
                  </a:lnTo>
                  <a:lnTo>
                    <a:pt x="297129" y="94373"/>
                  </a:lnTo>
                  <a:lnTo>
                    <a:pt x="303669" y="87871"/>
                  </a:lnTo>
                  <a:lnTo>
                    <a:pt x="306070" y="8004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9308" y="3708864"/>
              <a:ext cx="280462" cy="26367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87603" y="4920068"/>
              <a:ext cx="301625" cy="288925"/>
            </a:xfrm>
            <a:custGeom>
              <a:avLst/>
              <a:gdLst/>
              <a:ahLst/>
              <a:cxnLst/>
              <a:rect l="l" t="t" r="r" b="b"/>
              <a:pathLst>
                <a:path w="301625" h="288925">
                  <a:moveTo>
                    <a:pt x="301193" y="267284"/>
                  </a:moveTo>
                  <a:lnTo>
                    <a:pt x="296494" y="263423"/>
                  </a:lnTo>
                  <a:lnTo>
                    <a:pt x="279781" y="263423"/>
                  </a:lnTo>
                  <a:lnTo>
                    <a:pt x="277101" y="258267"/>
                  </a:lnTo>
                  <a:lnTo>
                    <a:pt x="271741" y="254406"/>
                  </a:lnTo>
                  <a:lnTo>
                    <a:pt x="36144" y="254406"/>
                  </a:lnTo>
                  <a:lnTo>
                    <a:pt x="29451" y="254406"/>
                  </a:lnTo>
                  <a:lnTo>
                    <a:pt x="24091" y="257619"/>
                  </a:lnTo>
                  <a:lnTo>
                    <a:pt x="20739" y="263423"/>
                  </a:lnTo>
                  <a:lnTo>
                    <a:pt x="4013" y="263423"/>
                  </a:lnTo>
                  <a:lnTo>
                    <a:pt x="0" y="267284"/>
                  </a:lnTo>
                  <a:lnTo>
                    <a:pt x="0" y="276301"/>
                  </a:lnTo>
                  <a:lnTo>
                    <a:pt x="4013" y="280174"/>
                  </a:lnTo>
                  <a:lnTo>
                    <a:pt x="20739" y="280174"/>
                  </a:lnTo>
                  <a:lnTo>
                    <a:pt x="24091" y="285318"/>
                  </a:lnTo>
                  <a:lnTo>
                    <a:pt x="29451" y="288531"/>
                  </a:lnTo>
                  <a:lnTo>
                    <a:pt x="271741" y="288531"/>
                  </a:lnTo>
                  <a:lnTo>
                    <a:pt x="277101" y="285318"/>
                  </a:lnTo>
                  <a:lnTo>
                    <a:pt x="279781" y="280174"/>
                  </a:lnTo>
                  <a:lnTo>
                    <a:pt x="296494" y="280174"/>
                  </a:lnTo>
                  <a:lnTo>
                    <a:pt x="301193" y="276301"/>
                  </a:lnTo>
                  <a:lnTo>
                    <a:pt x="301193" y="267284"/>
                  </a:lnTo>
                  <a:close/>
                </a:path>
                <a:path w="301625" h="288925">
                  <a:moveTo>
                    <a:pt x="301193" y="12242"/>
                  </a:moveTo>
                  <a:lnTo>
                    <a:pt x="296494" y="9017"/>
                  </a:lnTo>
                  <a:lnTo>
                    <a:pt x="279781" y="9017"/>
                  </a:lnTo>
                  <a:lnTo>
                    <a:pt x="277101" y="3860"/>
                  </a:lnTo>
                  <a:lnTo>
                    <a:pt x="271741" y="0"/>
                  </a:lnTo>
                  <a:lnTo>
                    <a:pt x="36144" y="0"/>
                  </a:lnTo>
                  <a:lnTo>
                    <a:pt x="29451" y="0"/>
                  </a:lnTo>
                  <a:lnTo>
                    <a:pt x="24091" y="3225"/>
                  </a:lnTo>
                  <a:lnTo>
                    <a:pt x="20739" y="9017"/>
                  </a:lnTo>
                  <a:lnTo>
                    <a:pt x="4013" y="9017"/>
                  </a:lnTo>
                  <a:lnTo>
                    <a:pt x="0" y="12877"/>
                  </a:lnTo>
                  <a:lnTo>
                    <a:pt x="0" y="21259"/>
                  </a:lnTo>
                  <a:lnTo>
                    <a:pt x="4013" y="25755"/>
                  </a:lnTo>
                  <a:lnTo>
                    <a:pt x="20739" y="25755"/>
                  </a:lnTo>
                  <a:lnTo>
                    <a:pt x="24091" y="30911"/>
                  </a:lnTo>
                  <a:lnTo>
                    <a:pt x="29451" y="34772"/>
                  </a:lnTo>
                  <a:lnTo>
                    <a:pt x="271741" y="34772"/>
                  </a:lnTo>
                  <a:lnTo>
                    <a:pt x="277101" y="31559"/>
                  </a:lnTo>
                  <a:lnTo>
                    <a:pt x="279781" y="25755"/>
                  </a:lnTo>
                  <a:lnTo>
                    <a:pt x="296494" y="25755"/>
                  </a:lnTo>
                  <a:lnTo>
                    <a:pt x="301193" y="21894"/>
                  </a:lnTo>
                  <a:lnTo>
                    <a:pt x="301193" y="1224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3091" y="4971595"/>
              <a:ext cx="229572" cy="1867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871" y="1426463"/>
            <a:ext cx="2471928" cy="426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199" y="2800603"/>
            <a:ext cx="7644765" cy="9124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10"/>
              </a:lnSpc>
              <a:spcBef>
                <a:spcPts val="100"/>
              </a:spcBef>
            </a:pPr>
            <a:r>
              <a:rPr dirty="0" sz="3600" spc="120"/>
              <a:t>PRINSIP</a:t>
            </a:r>
            <a:r>
              <a:rPr dirty="0" sz="3600" spc="-265"/>
              <a:t> </a:t>
            </a:r>
            <a:r>
              <a:rPr dirty="0" sz="3600" spc="310"/>
              <a:t>UMUM</a:t>
            </a:r>
            <a:endParaRPr sz="3600"/>
          </a:p>
          <a:p>
            <a:pPr marL="12700">
              <a:lnSpc>
                <a:spcPts val="2770"/>
              </a:lnSpc>
            </a:pPr>
            <a:r>
              <a:rPr dirty="0" spc="165">
                <a:solidFill>
                  <a:srgbClr val="000000"/>
                </a:solidFill>
              </a:rPr>
              <a:t>Perubahan</a:t>
            </a:r>
            <a:r>
              <a:rPr dirty="0" spc="-145">
                <a:solidFill>
                  <a:srgbClr val="000000"/>
                </a:solidFill>
              </a:rPr>
              <a:t> </a:t>
            </a:r>
            <a:r>
              <a:rPr dirty="0" spc="114" i="1">
                <a:solidFill>
                  <a:srgbClr val="000000"/>
                </a:solidFill>
                <a:latin typeface="Trebuchet MS"/>
                <a:cs typeface="Trebuchet MS"/>
              </a:rPr>
              <a:t>Mindset</a:t>
            </a:r>
            <a:r>
              <a:rPr dirty="0" spc="-150" i="1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pc="155">
                <a:solidFill>
                  <a:srgbClr val="000000"/>
                </a:solidFill>
              </a:rPr>
              <a:t>Pengelolaan</a:t>
            </a:r>
            <a:r>
              <a:rPr dirty="0" spc="-145">
                <a:solidFill>
                  <a:srgbClr val="000000"/>
                </a:solidFill>
              </a:rPr>
              <a:t> </a:t>
            </a:r>
            <a:r>
              <a:rPr dirty="0" spc="50">
                <a:solidFill>
                  <a:srgbClr val="000000"/>
                </a:solidFill>
              </a:rPr>
              <a:t>Kinerja</a:t>
            </a:r>
            <a:r>
              <a:rPr dirty="0" spc="-145">
                <a:solidFill>
                  <a:srgbClr val="000000"/>
                </a:solidFill>
              </a:rPr>
              <a:t> </a:t>
            </a:r>
            <a:r>
              <a:rPr dirty="0" spc="190">
                <a:solidFill>
                  <a:srgbClr val="000000"/>
                </a:solidFill>
              </a:rPr>
              <a:t>Pegawai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816" y="1371599"/>
            <a:ext cx="2590799" cy="44043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72639" y="674115"/>
            <a:ext cx="48545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00"/>
              <a:t>ISU</a:t>
            </a:r>
            <a:r>
              <a:rPr dirty="0" sz="2800" spc="-195"/>
              <a:t> </a:t>
            </a:r>
            <a:r>
              <a:rPr dirty="0" sz="2800" spc="935"/>
              <a:t>–</a:t>
            </a:r>
            <a:r>
              <a:rPr dirty="0" sz="2800" spc="-195"/>
              <a:t> </a:t>
            </a:r>
            <a:r>
              <a:rPr dirty="0" sz="2800" spc="100"/>
              <a:t>ISU</a:t>
            </a:r>
            <a:r>
              <a:rPr dirty="0" sz="2800" spc="-195"/>
              <a:t> </a:t>
            </a:r>
            <a:r>
              <a:rPr dirty="0" sz="2800" spc="90"/>
              <a:t>KINERJA</a:t>
            </a:r>
            <a:r>
              <a:rPr dirty="0" sz="2800" spc="-200"/>
              <a:t> </a:t>
            </a:r>
            <a:r>
              <a:rPr dirty="0" sz="2800" spc="145"/>
              <a:t>PEGAWAI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450" y="3609340"/>
            <a:ext cx="2223770" cy="709295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45"/>
              </a:spcBef>
            </a:pPr>
            <a:r>
              <a:rPr dirty="0" sz="1600" spc="20" b="1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dirty="0" sz="1600" spc="25" b="1">
                <a:solidFill>
                  <a:srgbClr val="C00000"/>
                </a:solidFill>
                <a:latin typeface="Trebuchet MS"/>
                <a:cs typeface="Trebuchet MS"/>
              </a:rPr>
              <a:t>v</a:t>
            </a:r>
            <a:r>
              <a:rPr dirty="0" sz="1600" spc="229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1600" spc="-25" b="1">
                <a:solidFill>
                  <a:srgbClr val="C00000"/>
                </a:solidFill>
                <a:latin typeface="Trebuchet MS"/>
                <a:cs typeface="Trebuchet MS"/>
              </a:rPr>
              <a:t>l</a:t>
            </a:r>
            <a:r>
              <a:rPr dirty="0" sz="1600" spc="114" b="1">
                <a:solidFill>
                  <a:srgbClr val="C00000"/>
                </a:solidFill>
                <a:latin typeface="Trebuchet MS"/>
                <a:cs typeface="Trebuchet MS"/>
              </a:rPr>
              <a:t>u</a:t>
            </a:r>
            <a:r>
              <a:rPr dirty="0" sz="1600" spc="229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1600" spc="180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1600" spc="-35" b="1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dirty="0" sz="1600" spc="-105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600" spc="75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1600" spc="50" b="1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dirty="0" sz="1600" spc="180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1600" spc="-15" b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1600" spc="180" b="1">
                <a:solidFill>
                  <a:srgbClr val="C00000"/>
                </a:solidFill>
                <a:latin typeface="Trebuchet MS"/>
                <a:cs typeface="Trebuchet MS"/>
              </a:rPr>
              <a:t>em</a:t>
            </a:r>
            <a:r>
              <a:rPr dirty="0" sz="1600" spc="-11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600" spc="170" b="1">
                <a:solidFill>
                  <a:srgbClr val="C00000"/>
                </a:solidFill>
                <a:latin typeface="Trebuchet MS"/>
                <a:cs typeface="Trebuchet MS"/>
              </a:rPr>
              <a:t>M</a:t>
            </a:r>
            <a:r>
              <a:rPr dirty="0" sz="1600" spc="135" b="1">
                <a:solidFill>
                  <a:srgbClr val="C00000"/>
                </a:solidFill>
                <a:latin typeface="Trebuchet MS"/>
                <a:cs typeface="Trebuchet MS"/>
              </a:rPr>
              <a:t>e</a:t>
            </a:r>
            <a:r>
              <a:rPr dirty="0" sz="1600" spc="-40" b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1600" spc="-30" b="1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dirty="0" sz="1600" spc="-15" b="1">
                <a:solidFill>
                  <a:srgbClr val="C00000"/>
                </a:solidFill>
                <a:latin typeface="Trebuchet MS"/>
                <a:cs typeface="Trebuchet MS"/>
              </a:rPr>
              <a:t>t  </a:t>
            </a:r>
            <a:r>
              <a:rPr dirty="0" sz="1400" spc="65">
                <a:latin typeface="Lucida Sans Unicode"/>
                <a:cs typeface="Lucida Sans Unicode"/>
              </a:rPr>
              <a:t>Skema </a:t>
            </a:r>
            <a:r>
              <a:rPr dirty="0" sz="1400" spc="35">
                <a:latin typeface="Lucida Sans Unicode"/>
                <a:cs typeface="Lucida Sans Unicode"/>
              </a:rPr>
              <a:t>remunerasi </a:t>
            </a:r>
            <a:r>
              <a:rPr dirty="0" sz="1400" spc="4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pegawai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07182" y="4279900"/>
            <a:ext cx="2343150" cy="9137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dirty="0" sz="1600" spc="95" b="1">
                <a:solidFill>
                  <a:srgbClr val="C00000"/>
                </a:solidFill>
                <a:latin typeface="Trebuchet MS"/>
                <a:cs typeface="Trebuchet MS"/>
              </a:rPr>
              <a:t>Evaluasi  </a:t>
            </a:r>
            <a:r>
              <a:rPr dirty="0" sz="1600" spc="55" b="1">
                <a:solidFill>
                  <a:srgbClr val="C00000"/>
                </a:solidFill>
                <a:latin typeface="Trebuchet MS"/>
                <a:cs typeface="Trebuchet MS"/>
              </a:rPr>
              <a:t>RB </a:t>
            </a:r>
            <a:r>
              <a:rPr dirty="0" sz="1600" spc="6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400" spc="45">
                <a:latin typeface="Lucida Sans Unicode"/>
                <a:cs typeface="Lucida Sans Unicode"/>
              </a:rPr>
              <a:t>Keselarasan </a:t>
            </a:r>
            <a:r>
              <a:rPr dirty="0" sz="1400" spc="-5">
                <a:latin typeface="Lucida Sans Unicode"/>
                <a:cs typeface="Lucida Sans Unicode"/>
              </a:rPr>
              <a:t>kinerja </a:t>
            </a:r>
            <a:r>
              <a:rPr dirty="0" sz="1400">
                <a:latin typeface="Lucida Sans Unicode"/>
                <a:cs typeface="Lucida Sans Unicode"/>
              </a:rPr>
              <a:t> </a:t>
            </a:r>
            <a:r>
              <a:rPr dirty="0" sz="1400" spc="30">
                <a:latin typeface="Lucida Sans Unicode"/>
                <a:cs typeface="Lucida Sans Unicode"/>
              </a:rPr>
              <a:t>organisasi</a:t>
            </a:r>
            <a:r>
              <a:rPr dirty="0" sz="1400" spc="-75">
                <a:latin typeface="Lucida Sans Unicode"/>
                <a:cs typeface="Lucida Sans Unicode"/>
              </a:rPr>
              <a:t> </a:t>
            </a:r>
            <a:r>
              <a:rPr dirty="0" sz="1400" spc="70">
                <a:latin typeface="Lucida Sans Unicode"/>
                <a:cs typeface="Lucida Sans Unicode"/>
              </a:rPr>
              <a:t>dengan</a:t>
            </a:r>
            <a:r>
              <a:rPr dirty="0" sz="1400" spc="-70">
                <a:latin typeface="Lucida Sans Unicode"/>
                <a:cs typeface="Lucida Sans Unicode"/>
              </a:rPr>
              <a:t> </a:t>
            </a:r>
            <a:r>
              <a:rPr dirty="0" sz="1400" spc="-5">
                <a:latin typeface="Lucida Sans Unicode"/>
                <a:cs typeface="Lucida Sans Unicode"/>
              </a:rPr>
              <a:t>kinerja </a:t>
            </a:r>
            <a:r>
              <a:rPr dirty="0" sz="1400" spc="-42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individu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93374" y="2058206"/>
            <a:ext cx="1108075" cy="2921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241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dirty="0" sz="1600" spc="30" b="1">
                <a:solidFill>
                  <a:srgbClr val="C00000"/>
                </a:solidFill>
                <a:latin typeface="Trebuchet MS"/>
                <a:cs typeface="Trebuchet MS"/>
              </a:rPr>
              <a:t>PP</a:t>
            </a:r>
            <a:r>
              <a:rPr dirty="0" sz="1600" spc="-105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600" spc="20" b="1">
                <a:solidFill>
                  <a:srgbClr val="C00000"/>
                </a:solidFill>
                <a:latin typeface="Trebuchet MS"/>
                <a:cs typeface="Trebuchet MS"/>
              </a:rPr>
              <a:t>3</a:t>
            </a:r>
            <a:r>
              <a:rPr dirty="0" sz="1600" spc="95" b="1">
                <a:solidFill>
                  <a:srgbClr val="C00000"/>
                </a:solidFill>
                <a:latin typeface="Trebuchet MS"/>
                <a:cs typeface="Trebuchet MS"/>
              </a:rPr>
              <a:t>0</a:t>
            </a:r>
            <a:r>
              <a:rPr dirty="0" sz="1600" spc="145" b="1">
                <a:solidFill>
                  <a:srgbClr val="C00000"/>
                </a:solidFill>
                <a:latin typeface="Trebuchet MS"/>
                <a:cs typeface="Trebuchet MS"/>
              </a:rPr>
              <a:t>/</a:t>
            </a:r>
            <a:r>
              <a:rPr dirty="0" sz="1600" spc="-30" b="1">
                <a:solidFill>
                  <a:srgbClr val="C00000"/>
                </a:solidFill>
                <a:latin typeface="Trebuchet MS"/>
                <a:cs typeface="Trebuchet MS"/>
              </a:rPr>
              <a:t>2</a:t>
            </a:r>
            <a:r>
              <a:rPr dirty="0" sz="1600" spc="95" b="1">
                <a:solidFill>
                  <a:srgbClr val="C00000"/>
                </a:solidFill>
                <a:latin typeface="Trebuchet MS"/>
                <a:cs typeface="Trebuchet MS"/>
              </a:rPr>
              <a:t>0</a:t>
            </a:r>
            <a:r>
              <a:rPr dirty="0" sz="1600" spc="-365" b="1">
                <a:solidFill>
                  <a:srgbClr val="C00000"/>
                </a:solidFill>
                <a:latin typeface="Trebuchet MS"/>
                <a:cs typeface="Trebuchet MS"/>
              </a:rPr>
              <a:t>1</a:t>
            </a:r>
            <a:r>
              <a:rPr dirty="0" sz="1600" spc="60" b="1">
                <a:solidFill>
                  <a:srgbClr val="C00000"/>
                </a:solidFill>
                <a:latin typeface="Trebuchet MS"/>
                <a:cs typeface="Trebuchet MS"/>
              </a:rPr>
              <a:t>9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69313" y="1817115"/>
            <a:ext cx="1988820" cy="73406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70"/>
              </a:spcBef>
              <a:tabLst>
                <a:tab pos="935990" algn="l"/>
              </a:tabLst>
            </a:pPr>
            <a:r>
              <a:rPr dirty="0" sz="1600" spc="-50" b="1">
                <a:solidFill>
                  <a:srgbClr val="C00000"/>
                </a:solidFill>
                <a:latin typeface="Trebuchet MS"/>
                <a:cs typeface="Trebuchet MS"/>
              </a:rPr>
              <a:t>Tr</a:t>
            </a:r>
            <a:r>
              <a:rPr dirty="0" sz="1600" spc="229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1600" spc="114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1600" spc="180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1600" spc="-45" b="1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dirty="0" sz="1600" spc="120" b="1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dirty="0" sz="1600" spc="-40" b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1600" spc="295" b="1">
                <a:solidFill>
                  <a:srgbClr val="C00000"/>
                </a:solidFill>
                <a:latin typeface="Trebuchet MS"/>
                <a:cs typeface="Trebuchet MS"/>
              </a:rPr>
              <a:t>m</a:t>
            </a:r>
            <a:r>
              <a:rPr dirty="0" sz="1600" spc="229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1600" spc="180" b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1600" spc="-35" b="1">
                <a:solidFill>
                  <a:srgbClr val="C00000"/>
                </a:solidFill>
                <a:latin typeface="Trebuchet MS"/>
                <a:cs typeface="Trebuchet MS"/>
              </a:rPr>
              <a:t>i</a:t>
            </a:r>
            <a:r>
              <a:rPr dirty="0" sz="1600" spc="-110" b="1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dirty="0" sz="1600" spc="114" b="1">
                <a:solidFill>
                  <a:srgbClr val="C00000"/>
                </a:solidFill>
                <a:latin typeface="Trebuchet MS"/>
                <a:cs typeface="Trebuchet MS"/>
              </a:rPr>
              <a:t>dar</a:t>
            </a:r>
            <a:r>
              <a:rPr dirty="0" sz="1600" spc="-35" b="1">
                <a:solidFill>
                  <a:srgbClr val="C00000"/>
                </a:solidFill>
                <a:latin typeface="Trebuchet MS"/>
                <a:cs typeface="Trebuchet MS"/>
              </a:rPr>
              <a:t>i  </a:t>
            </a:r>
            <a:r>
              <a:rPr dirty="0" sz="1600" spc="30" b="1">
                <a:solidFill>
                  <a:srgbClr val="525252"/>
                </a:solidFill>
                <a:latin typeface="Trebuchet MS"/>
                <a:cs typeface="Trebuchet MS"/>
              </a:rPr>
              <a:t>PP</a:t>
            </a:r>
            <a:r>
              <a:rPr dirty="0" sz="1600" spc="-105" b="1">
                <a:solidFill>
                  <a:srgbClr val="525252"/>
                </a:solidFill>
                <a:latin typeface="Trebuchet MS"/>
                <a:cs typeface="Trebuchet MS"/>
              </a:rPr>
              <a:t> </a:t>
            </a:r>
            <a:r>
              <a:rPr dirty="0" sz="1600" spc="125" b="1">
                <a:solidFill>
                  <a:srgbClr val="525252"/>
                </a:solidFill>
                <a:latin typeface="Trebuchet MS"/>
                <a:cs typeface="Trebuchet MS"/>
              </a:rPr>
              <a:t>4</a:t>
            </a:r>
            <a:r>
              <a:rPr dirty="0" sz="1600" spc="85" b="1">
                <a:solidFill>
                  <a:srgbClr val="525252"/>
                </a:solidFill>
                <a:latin typeface="Trebuchet MS"/>
                <a:cs typeface="Trebuchet MS"/>
              </a:rPr>
              <a:t>6</a:t>
            </a:r>
            <a:r>
              <a:rPr dirty="0" sz="1600" spc="145" b="1">
                <a:solidFill>
                  <a:srgbClr val="525252"/>
                </a:solidFill>
                <a:latin typeface="Trebuchet MS"/>
                <a:cs typeface="Trebuchet MS"/>
              </a:rPr>
              <a:t>/</a:t>
            </a:r>
            <a:r>
              <a:rPr dirty="0" sz="1600" spc="-30" b="1">
                <a:solidFill>
                  <a:srgbClr val="525252"/>
                </a:solidFill>
                <a:latin typeface="Trebuchet MS"/>
                <a:cs typeface="Trebuchet MS"/>
              </a:rPr>
              <a:t>2</a:t>
            </a:r>
            <a:r>
              <a:rPr dirty="0" sz="1600" spc="95" b="1">
                <a:solidFill>
                  <a:srgbClr val="525252"/>
                </a:solidFill>
                <a:latin typeface="Trebuchet MS"/>
                <a:cs typeface="Trebuchet MS"/>
              </a:rPr>
              <a:t>0</a:t>
            </a:r>
            <a:r>
              <a:rPr dirty="0" sz="1600" spc="-365" b="1">
                <a:solidFill>
                  <a:srgbClr val="525252"/>
                </a:solidFill>
                <a:latin typeface="Trebuchet MS"/>
                <a:cs typeface="Trebuchet MS"/>
              </a:rPr>
              <a:t>1</a:t>
            </a:r>
            <a:r>
              <a:rPr dirty="0" sz="1600" spc="-360" b="1">
                <a:solidFill>
                  <a:srgbClr val="525252"/>
                </a:solidFill>
                <a:latin typeface="Trebuchet MS"/>
                <a:cs typeface="Trebuchet MS"/>
              </a:rPr>
              <a:t>1</a:t>
            </a:r>
            <a:r>
              <a:rPr dirty="0" sz="1600" spc="-114" b="1">
                <a:solidFill>
                  <a:srgbClr val="525252"/>
                </a:solidFill>
                <a:latin typeface="Trebuchet MS"/>
                <a:cs typeface="Trebuchet MS"/>
              </a:rPr>
              <a:t> </a:t>
            </a:r>
            <a:r>
              <a:rPr dirty="0" sz="1600" spc="175" b="1">
                <a:solidFill>
                  <a:srgbClr val="C00000"/>
                </a:solidFill>
                <a:latin typeface="Trebuchet MS"/>
                <a:cs typeface="Trebuchet MS"/>
              </a:rPr>
              <a:t>me</a:t>
            </a:r>
            <a:r>
              <a:rPr dirty="0" sz="1600" spc="110" b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1600" spc="-145" b="1">
                <a:solidFill>
                  <a:srgbClr val="C00000"/>
                </a:solidFill>
                <a:latin typeface="Trebuchet MS"/>
                <a:cs typeface="Trebuchet MS"/>
              </a:rPr>
              <a:t>j</a:t>
            </a:r>
            <a:r>
              <a:rPr dirty="0" sz="1600" spc="229" b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1600" spc="155" b="1">
                <a:solidFill>
                  <a:srgbClr val="C00000"/>
                </a:solidFill>
                <a:latin typeface="Trebuchet MS"/>
                <a:cs typeface="Trebuchet MS"/>
              </a:rPr>
              <a:t>d</a:t>
            </a:r>
            <a:r>
              <a:rPr dirty="0" sz="1600" spc="-35" b="1">
                <a:solidFill>
                  <a:srgbClr val="C00000"/>
                </a:solidFill>
                <a:latin typeface="Trebuchet MS"/>
                <a:cs typeface="Trebuchet MS"/>
              </a:rPr>
              <a:t>i  </a:t>
            </a:r>
            <a:r>
              <a:rPr dirty="0" sz="1400" spc="5">
                <a:latin typeface="Lucida Sans Unicode"/>
                <a:cs typeface="Lucida Sans Unicode"/>
              </a:rPr>
              <a:t>Kerja	</a:t>
            </a:r>
            <a:r>
              <a:rPr dirty="0" sz="1400">
                <a:latin typeface="Lucida Sans Unicode"/>
                <a:cs typeface="Lucida Sans Unicode"/>
              </a:rPr>
              <a:t>Kinerja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36331" y="1824368"/>
            <a:ext cx="2102485" cy="2102485"/>
          </a:xfrm>
          <a:custGeom>
            <a:avLst/>
            <a:gdLst/>
            <a:ahLst/>
            <a:cxnLst/>
            <a:rect l="l" t="t" r="r" b="b"/>
            <a:pathLst>
              <a:path w="2102484" h="2102485">
                <a:moveTo>
                  <a:pt x="1051012" y="0"/>
                </a:moveTo>
                <a:lnTo>
                  <a:pt x="1002903" y="1081"/>
                </a:lnTo>
                <a:lnTo>
                  <a:pt x="955349" y="4295"/>
                </a:lnTo>
                <a:lnTo>
                  <a:pt x="908396" y="9594"/>
                </a:lnTo>
                <a:lnTo>
                  <a:pt x="862091" y="16933"/>
                </a:lnTo>
                <a:lnTo>
                  <a:pt x="816481" y="26264"/>
                </a:lnTo>
                <a:lnTo>
                  <a:pt x="771611" y="37543"/>
                </a:lnTo>
                <a:lnTo>
                  <a:pt x="727529" y="50721"/>
                </a:lnTo>
                <a:lnTo>
                  <a:pt x="684280" y="65754"/>
                </a:lnTo>
                <a:lnTo>
                  <a:pt x="641910" y="82593"/>
                </a:lnTo>
                <a:lnTo>
                  <a:pt x="600467" y="101194"/>
                </a:lnTo>
                <a:lnTo>
                  <a:pt x="559997" y="121510"/>
                </a:lnTo>
                <a:lnTo>
                  <a:pt x="520546" y="143494"/>
                </a:lnTo>
                <a:lnTo>
                  <a:pt x="482160" y="167100"/>
                </a:lnTo>
                <a:lnTo>
                  <a:pt x="444886" y="192281"/>
                </a:lnTo>
                <a:lnTo>
                  <a:pt x="408769" y="218992"/>
                </a:lnTo>
                <a:lnTo>
                  <a:pt x="373858" y="247185"/>
                </a:lnTo>
                <a:lnTo>
                  <a:pt x="340197" y="276815"/>
                </a:lnTo>
                <a:lnTo>
                  <a:pt x="307834" y="307834"/>
                </a:lnTo>
                <a:lnTo>
                  <a:pt x="276814" y="340198"/>
                </a:lnTo>
                <a:lnTo>
                  <a:pt x="247184" y="373859"/>
                </a:lnTo>
                <a:lnTo>
                  <a:pt x="218991" y="408770"/>
                </a:lnTo>
                <a:lnTo>
                  <a:pt x="192281" y="444886"/>
                </a:lnTo>
                <a:lnTo>
                  <a:pt x="167099" y="482161"/>
                </a:lnTo>
                <a:lnTo>
                  <a:pt x="143493" y="520547"/>
                </a:lnTo>
                <a:lnTo>
                  <a:pt x="121510" y="559998"/>
                </a:lnTo>
                <a:lnTo>
                  <a:pt x="101194" y="600469"/>
                </a:lnTo>
                <a:lnTo>
                  <a:pt x="82593" y="641912"/>
                </a:lnTo>
                <a:lnTo>
                  <a:pt x="65753" y="684281"/>
                </a:lnTo>
                <a:lnTo>
                  <a:pt x="50721" y="727530"/>
                </a:lnTo>
                <a:lnTo>
                  <a:pt x="37543" y="771612"/>
                </a:lnTo>
                <a:lnTo>
                  <a:pt x="26264" y="816482"/>
                </a:lnTo>
                <a:lnTo>
                  <a:pt x="16933" y="862092"/>
                </a:lnTo>
                <a:lnTo>
                  <a:pt x="9594" y="908397"/>
                </a:lnTo>
                <a:lnTo>
                  <a:pt x="4295" y="955350"/>
                </a:lnTo>
                <a:lnTo>
                  <a:pt x="1081" y="1002904"/>
                </a:lnTo>
                <a:lnTo>
                  <a:pt x="0" y="1051013"/>
                </a:lnTo>
                <a:lnTo>
                  <a:pt x="1081" y="1099123"/>
                </a:lnTo>
                <a:lnTo>
                  <a:pt x="4295" y="1146677"/>
                </a:lnTo>
                <a:lnTo>
                  <a:pt x="9594" y="1193630"/>
                </a:lnTo>
                <a:lnTo>
                  <a:pt x="16933" y="1239934"/>
                </a:lnTo>
                <a:lnTo>
                  <a:pt x="26264" y="1285545"/>
                </a:lnTo>
                <a:lnTo>
                  <a:pt x="37543" y="1330414"/>
                </a:lnTo>
                <a:lnTo>
                  <a:pt x="50721" y="1374497"/>
                </a:lnTo>
                <a:lnTo>
                  <a:pt x="65753" y="1417746"/>
                </a:lnTo>
                <a:lnTo>
                  <a:pt x="82593" y="1460115"/>
                </a:lnTo>
                <a:lnTo>
                  <a:pt x="101194" y="1501558"/>
                </a:lnTo>
                <a:lnTo>
                  <a:pt x="121510" y="1542028"/>
                </a:lnTo>
                <a:lnTo>
                  <a:pt x="143493" y="1581480"/>
                </a:lnTo>
                <a:lnTo>
                  <a:pt x="167099" y="1619866"/>
                </a:lnTo>
                <a:lnTo>
                  <a:pt x="192281" y="1657140"/>
                </a:lnTo>
                <a:lnTo>
                  <a:pt x="218991" y="1693256"/>
                </a:lnTo>
                <a:lnTo>
                  <a:pt x="247184" y="1728168"/>
                </a:lnTo>
                <a:lnTo>
                  <a:pt x="276814" y="1761828"/>
                </a:lnTo>
                <a:lnTo>
                  <a:pt x="307834" y="1794192"/>
                </a:lnTo>
                <a:lnTo>
                  <a:pt x="340197" y="1825211"/>
                </a:lnTo>
                <a:lnTo>
                  <a:pt x="373858" y="1854841"/>
                </a:lnTo>
                <a:lnTo>
                  <a:pt x="408769" y="1883034"/>
                </a:lnTo>
                <a:lnTo>
                  <a:pt x="444886" y="1909745"/>
                </a:lnTo>
                <a:lnTo>
                  <a:pt x="482160" y="1934926"/>
                </a:lnTo>
                <a:lnTo>
                  <a:pt x="520546" y="1958532"/>
                </a:lnTo>
                <a:lnTo>
                  <a:pt x="559997" y="1980516"/>
                </a:lnTo>
                <a:lnTo>
                  <a:pt x="600467" y="2000831"/>
                </a:lnTo>
                <a:lnTo>
                  <a:pt x="641910" y="2019432"/>
                </a:lnTo>
                <a:lnTo>
                  <a:pt x="684280" y="2036272"/>
                </a:lnTo>
                <a:lnTo>
                  <a:pt x="727529" y="2051304"/>
                </a:lnTo>
                <a:lnTo>
                  <a:pt x="771611" y="2064483"/>
                </a:lnTo>
                <a:lnTo>
                  <a:pt x="816481" y="2075761"/>
                </a:lnTo>
                <a:lnTo>
                  <a:pt x="862091" y="2085093"/>
                </a:lnTo>
                <a:lnTo>
                  <a:pt x="908396" y="2092432"/>
                </a:lnTo>
                <a:lnTo>
                  <a:pt x="955349" y="2097731"/>
                </a:lnTo>
                <a:lnTo>
                  <a:pt x="1002903" y="2100945"/>
                </a:lnTo>
                <a:lnTo>
                  <a:pt x="1051012" y="2102026"/>
                </a:lnTo>
                <a:lnTo>
                  <a:pt x="1099122" y="2100945"/>
                </a:lnTo>
                <a:lnTo>
                  <a:pt x="1146676" y="2097731"/>
                </a:lnTo>
                <a:lnTo>
                  <a:pt x="1193628" y="2092432"/>
                </a:lnTo>
                <a:lnTo>
                  <a:pt x="1239933" y="2085093"/>
                </a:lnTo>
                <a:lnTo>
                  <a:pt x="1285543" y="2075761"/>
                </a:lnTo>
                <a:lnTo>
                  <a:pt x="1330413" y="2064483"/>
                </a:lnTo>
                <a:lnTo>
                  <a:pt x="1374496" y="2051304"/>
                </a:lnTo>
                <a:lnTo>
                  <a:pt x="1417745" y="2036272"/>
                </a:lnTo>
                <a:lnTo>
                  <a:pt x="1460114" y="2019432"/>
                </a:lnTo>
                <a:lnTo>
                  <a:pt x="1501557" y="2000831"/>
                </a:lnTo>
                <a:lnTo>
                  <a:pt x="1542027" y="1980516"/>
                </a:lnTo>
                <a:lnTo>
                  <a:pt x="1581479" y="1958532"/>
                </a:lnTo>
                <a:lnTo>
                  <a:pt x="1619865" y="1934926"/>
                </a:lnTo>
                <a:lnTo>
                  <a:pt x="1657139" y="1909745"/>
                </a:lnTo>
                <a:lnTo>
                  <a:pt x="1693255" y="1883034"/>
                </a:lnTo>
                <a:lnTo>
                  <a:pt x="1728167" y="1854841"/>
                </a:lnTo>
                <a:lnTo>
                  <a:pt x="1761828" y="1825211"/>
                </a:lnTo>
                <a:lnTo>
                  <a:pt x="1794191" y="1794192"/>
                </a:lnTo>
                <a:lnTo>
                  <a:pt x="1825211" y="1761828"/>
                </a:lnTo>
                <a:lnTo>
                  <a:pt x="1854841" y="1728168"/>
                </a:lnTo>
                <a:lnTo>
                  <a:pt x="1883034" y="1693256"/>
                </a:lnTo>
                <a:lnTo>
                  <a:pt x="1909745" y="1657140"/>
                </a:lnTo>
                <a:lnTo>
                  <a:pt x="1934926" y="1619866"/>
                </a:lnTo>
                <a:lnTo>
                  <a:pt x="1958532" y="1581480"/>
                </a:lnTo>
                <a:lnTo>
                  <a:pt x="1980516" y="1542028"/>
                </a:lnTo>
                <a:lnTo>
                  <a:pt x="2000831" y="1501558"/>
                </a:lnTo>
                <a:lnTo>
                  <a:pt x="2019432" y="1460115"/>
                </a:lnTo>
                <a:lnTo>
                  <a:pt x="2036272" y="1417746"/>
                </a:lnTo>
                <a:lnTo>
                  <a:pt x="2051304" y="1374497"/>
                </a:lnTo>
                <a:lnTo>
                  <a:pt x="2064483" y="1330414"/>
                </a:lnTo>
                <a:lnTo>
                  <a:pt x="2075761" y="1285545"/>
                </a:lnTo>
                <a:lnTo>
                  <a:pt x="2085093" y="1239934"/>
                </a:lnTo>
                <a:lnTo>
                  <a:pt x="2092432" y="1193630"/>
                </a:lnTo>
                <a:lnTo>
                  <a:pt x="2097731" y="1146677"/>
                </a:lnTo>
                <a:lnTo>
                  <a:pt x="2100945" y="1099123"/>
                </a:lnTo>
                <a:lnTo>
                  <a:pt x="2102026" y="1051013"/>
                </a:lnTo>
                <a:lnTo>
                  <a:pt x="2100945" y="1002904"/>
                </a:lnTo>
                <a:lnTo>
                  <a:pt x="2097731" y="955350"/>
                </a:lnTo>
                <a:lnTo>
                  <a:pt x="2092432" y="908397"/>
                </a:lnTo>
                <a:lnTo>
                  <a:pt x="2085093" y="862092"/>
                </a:lnTo>
                <a:lnTo>
                  <a:pt x="2075761" y="816482"/>
                </a:lnTo>
                <a:lnTo>
                  <a:pt x="2064483" y="771612"/>
                </a:lnTo>
                <a:lnTo>
                  <a:pt x="2051304" y="727530"/>
                </a:lnTo>
                <a:lnTo>
                  <a:pt x="2036272" y="684281"/>
                </a:lnTo>
                <a:lnTo>
                  <a:pt x="2019432" y="641912"/>
                </a:lnTo>
                <a:lnTo>
                  <a:pt x="2000831" y="600469"/>
                </a:lnTo>
                <a:lnTo>
                  <a:pt x="1980516" y="559998"/>
                </a:lnTo>
                <a:lnTo>
                  <a:pt x="1958532" y="520547"/>
                </a:lnTo>
                <a:lnTo>
                  <a:pt x="1934926" y="482161"/>
                </a:lnTo>
                <a:lnTo>
                  <a:pt x="1909745" y="444886"/>
                </a:lnTo>
                <a:lnTo>
                  <a:pt x="1883034" y="408770"/>
                </a:lnTo>
                <a:lnTo>
                  <a:pt x="1854841" y="373859"/>
                </a:lnTo>
                <a:lnTo>
                  <a:pt x="1825211" y="340198"/>
                </a:lnTo>
                <a:lnTo>
                  <a:pt x="1794191" y="307834"/>
                </a:lnTo>
                <a:lnTo>
                  <a:pt x="1761828" y="276815"/>
                </a:lnTo>
                <a:lnTo>
                  <a:pt x="1728167" y="247185"/>
                </a:lnTo>
                <a:lnTo>
                  <a:pt x="1693255" y="218992"/>
                </a:lnTo>
                <a:lnTo>
                  <a:pt x="1657139" y="192281"/>
                </a:lnTo>
                <a:lnTo>
                  <a:pt x="1619865" y="167100"/>
                </a:lnTo>
                <a:lnTo>
                  <a:pt x="1581479" y="143494"/>
                </a:lnTo>
                <a:lnTo>
                  <a:pt x="1542027" y="121510"/>
                </a:lnTo>
                <a:lnTo>
                  <a:pt x="1501557" y="101194"/>
                </a:lnTo>
                <a:lnTo>
                  <a:pt x="1460114" y="82593"/>
                </a:lnTo>
                <a:lnTo>
                  <a:pt x="1417745" y="65754"/>
                </a:lnTo>
                <a:lnTo>
                  <a:pt x="1374496" y="50721"/>
                </a:lnTo>
                <a:lnTo>
                  <a:pt x="1330413" y="37543"/>
                </a:lnTo>
                <a:lnTo>
                  <a:pt x="1285543" y="26264"/>
                </a:lnTo>
                <a:lnTo>
                  <a:pt x="1239933" y="16933"/>
                </a:lnTo>
                <a:lnTo>
                  <a:pt x="1193628" y="9594"/>
                </a:lnTo>
                <a:lnTo>
                  <a:pt x="1146676" y="4295"/>
                </a:lnTo>
                <a:lnTo>
                  <a:pt x="1099122" y="1081"/>
                </a:lnTo>
                <a:lnTo>
                  <a:pt x="1051012" y="0"/>
                </a:lnTo>
                <a:close/>
              </a:path>
            </a:pathLst>
          </a:custGeom>
          <a:solidFill>
            <a:srgbClr val="C00000">
              <a:alpha val="65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28543" y="2326640"/>
            <a:ext cx="111887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160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500" spc="-145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500" spc="-100" b="1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500" spc="5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500" spc="5" b="1">
                <a:solidFill>
                  <a:srgbClr val="FFFFFF"/>
                </a:solidFill>
                <a:latin typeface="Arial"/>
                <a:cs typeface="Arial"/>
              </a:rPr>
              <a:t>RM</a:t>
            </a:r>
            <a:r>
              <a:rPr dirty="0" sz="1500" spc="1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500" spc="-8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500" spc="25" b="1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dirty="0" sz="1500" spc="-35" b="1">
                <a:solidFill>
                  <a:srgbClr val="FFFFFF"/>
                </a:solidFill>
                <a:latin typeface="Arial"/>
                <a:cs typeface="Arial"/>
              </a:rPr>
              <a:t>KINERJA </a:t>
            </a:r>
            <a:r>
              <a:rPr dirty="0" sz="15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20" b="1">
                <a:solidFill>
                  <a:srgbClr val="FFFFFF"/>
                </a:solidFill>
                <a:latin typeface="Arial"/>
                <a:cs typeface="Arial"/>
              </a:rPr>
              <a:t>INDIVIDU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8305" y="3384373"/>
            <a:ext cx="2102485" cy="2102485"/>
          </a:xfrm>
          <a:custGeom>
            <a:avLst/>
            <a:gdLst/>
            <a:ahLst/>
            <a:cxnLst/>
            <a:rect l="l" t="t" r="r" b="b"/>
            <a:pathLst>
              <a:path w="2102484" h="2102485">
                <a:moveTo>
                  <a:pt x="1051012" y="0"/>
                </a:moveTo>
                <a:lnTo>
                  <a:pt x="1002903" y="1081"/>
                </a:lnTo>
                <a:lnTo>
                  <a:pt x="955349" y="4295"/>
                </a:lnTo>
                <a:lnTo>
                  <a:pt x="908396" y="9594"/>
                </a:lnTo>
                <a:lnTo>
                  <a:pt x="862091" y="16933"/>
                </a:lnTo>
                <a:lnTo>
                  <a:pt x="816481" y="26264"/>
                </a:lnTo>
                <a:lnTo>
                  <a:pt x="771611" y="37543"/>
                </a:lnTo>
                <a:lnTo>
                  <a:pt x="727529" y="50721"/>
                </a:lnTo>
                <a:lnTo>
                  <a:pt x="684280" y="65753"/>
                </a:lnTo>
                <a:lnTo>
                  <a:pt x="641910" y="82593"/>
                </a:lnTo>
                <a:lnTo>
                  <a:pt x="600467" y="101194"/>
                </a:lnTo>
                <a:lnTo>
                  <a:pt x="559997" y="121510"/>
                </a:lnTo>
                <a:lnTo>
                  <a:pt x="520546" y="143493"/>
                </a:lnTo>
                <a:lnTo>
                  <a:pt x="482160" y="167099"/>
                </a:lnTo>
                <a:lnTo>
                  <a:pt x="444886" y="192281"/>
                </a:lnTo>
                <a:lnTo>
                  <a:pt x="408769" y="218991"/>
                </a:lnTo>
                <a:lnTo>
                  <a:pt x="373858" y="247184"/>
                </a:lnTo>
                <a:lnTo>
                  <a:pt x="340197" y="276814"/>
                </a:lnTo>
                <a:lnTo>
                  <a:pt x="307834" y="307834"/>
                </a:lnTo>
                <a:lnTo>
                  <a:pt x="276814" y="340197"/>
                </a:lnTo>
                <a:lnTo>
                  <a:pt x="247184" y="373858"/>
                </a:lnTo>
                <a:lnTo>
                  <a:pt x="218991" y="408769"/>
                </a:lnTo>
                <a:lnTo>
                  <a:pt x="192281" y="444886"/>
                </a:lnTo>
                <a:lnTo>
                  <a:pt x="167099" y="482160"/>
                </a:lnTo>
                <a:lnTo>
                  <a:pt x="143493" y="520546"/>
                </a:lnTo>
                <a:lnTo>
                  <a:pt x="121510" y="559997"/>
                </a:lnTo>
                <a:lnTo>
                  <a:pt x="101194" y="600467"/>
                </a:lnTo>
                <a:lnTo>
                  <a:pt x="82593" y="641910"/>
                </a:lnTo>
                <a:lnTo>
                  <a:pt x="65753" y="684280"/>
                </a:lnTo>
                <a:lnTo>
                  <a:pt x="50721" y="727529"/>
                </a:lnTo>
                <a:lnTo>
                  <a:pt x="37543" y="771611"/>
                </a:lnTo>
                <a:lnTo>
                  <a:pt x="26264" y="816481"/>
                </a:lnTo>
                <a:lnTo>
                  <a:pt x="16933" y="862091"/>
                </a:lnTo>
                <a:lnTo>
                  <a:pt x="9594" y="908396"/>
                </a:lnTo>
                <a:lnTo>
                  <a:pt x="4295" y="955349"/>
                </a:lnTo>
                <a:lnTo>
                  <a:pt x="1081" y="1002903"/>
                </a:lnTo>
                <a:lnTo>
                  <a:pt x="0" y="1051012"/>
                </a:lnTo>
                <a:lnTo>
                  <a:pt x="1081" y="1099122"/>
                </a:lnTo>
                <a:lnTo>
                  <a:pt x="4295" y="1146676"/>
                </a:lnTo>
                <a:lnTo>
                  <a:pt x="9594" y="1193628"/>
                </a:lnTo>
                <a:lnTo>
                  <a:pt x="16933" y="1239933"/>
                </a:lnTo>
                <a:lnTo>
                  <a:pt x="26264" y="1285543"/>
                </a:lnTo>
                <a:lnTo>
                  <a:pt x="37543" y="1330413"/>
                </a:lnTo>
                <a:lnTo>
                  <a:pt x="50721" y="1374496"/>
                </a:lnTo>
                <a:lnTo>
                  <a:pt x="65753" y="1417745"/>
                </a:lnTo>
                <a:lnTo>
                  <a:pt x="82593" y="1460114"/>
                </a:lnTo>
                <a:lnTo>
                  <a:pt x="101194" y="1501557"/>
                </a:lnTo>
                <a:lnTo>
                  <a:pt x="121510" y="1542027"/>
                </a:lnTo>
                <a:lnTo>
                  <a:pt x="143493" y="1581479"/>
                </a:lnTo>
                <a:lnTo>
                  <a:pt x="167099" y="1619865"/>
                </a:lnTo>
                <a:lnTo>
                  <a:pt x="192281" y="1657139"/>
                </a:lnTo>
                <a:lnTo>
                  <a:pt x="218991" y="1693255"/>
                </a:lnTo>
                <a:lnTo>
                  <a:pt x="247184" y="1728167"/>
                </a:lnTo>
                <a:lnTo>
                  <a:pt x="276814" y="1761828"/>
                </a:lnTo>
                <a:lnTo>
                  <a:pt x="307834" y="1794191"/>
                </a:lnTo>
                <a:lnTo>
                  <a:pt x="340197" y="1825211"/>
                </a:lnTo>
                <a:lnTo>
                  <a:pt x="373858" y="1854841"/>
                </a:lnTo>
                <a:lnTo>
                  <a:pt x="408769" y="1883034"/>
                </a:lnTo>
                <a:lnTo>
                  <a:pt x="444886" y="1909745"/>
                </a:lnTo>
                <a:lnTo>
                  <a:pt x="482160" y="1934926"/>
                </a:lnTo>
                <a:lnTo>
                  <a:pt x="520546" y="1958532"/>
                </a:lnTo>
                <a:lnTo>
                  <a:pt x="559997" y="1980516"/>
                </a:lnTo>
                <a:lnTo>
                  <a:pt x="600467" y="2000831"/>
                </a:lnTo>
                <a:lnTo>
                  <a:pt x="641910" y="2019432"/>
                </a:lnTo>
                <a:lnTo>
                  <a:pt x="684280" y="2036272"/>
                </a:lnTo>
                <a:lnTo>
                  <a:pt x="727529" y="2051304"/>
                </a:lnTo>
                <a:lnTo>
                  <a:pt x="771611" y="2064483"/>
                </a:lnTo>
                <a:lnTo>
                  <a:pt x="816481" y="2075761"/>
                </a:lnTo>
                <a:lnTo>
                  <a:pt x="862091" y="2085093"/>
                </a:lnTo>
                <a:lnTo>
                  <a:pt x="908396" y="2092432"/>
                </a:lnTo>
                <a:lnTo>
                  <a:pt x="955349" y="2097731"/>
                </a:lnTo>
                <a:lnTo>
                  <a:pt x="1002903" y="2100945"/>
                </a:lnTo>
                <a:lnTo>
                  <a:pt x="1051012" y="2102026"/>
                </a:lnTo>
                <a:lnTo>
                  <a:pt x="1099122" y="2100945"/>
                </a:lnTo>
                <a:lnTo>
                  <a:pt x="1146676" y="2097731"/>
                </a:lnTo>
                <a:lnTo>
                  <a:pt x="1193628" y="2092432"/>
                </a:lnTo>
                <a:lnTo>
                  <a:pt x="1239933" y="2085093"/>
                </a:lnTo>
                <a:lnTo>
                  <a:pt x="1285543" y="2075761"/>
                </a:lnTo>
                <a:lnTo>
                  <a:pt x="1330413" y="2064483"/>
                </a:lnTo>
                <a:lnTo>
                  <a:pt x="1374496" y="2051304"/>
                </a:lnTo>
                <a:lnTo>
                  <a:pt x="1417745" y="2036272"/>
                </a:lnTo>
                <a:lnTo>
                  <a:pt x="1460114" y="2019432"/>
                </a:lnTo>
                <a:lnTo>
                  <a:pt x="1501557" y="2000831"/>
                </a:lnTo>
                <a:lnTo>
                  <a:pt x="1542027" y="1980516"/>
                </a:lnTo>
                <a:lnTo>
                  <a:pt x="1581479" y="1958532"/>
                </a:lnTo>
                <a:lnTo>
                  <a:pt x="1619865" y="1934926"/>
                </a:lnTo>
                <a:lnTo>
                  <a:pt x="1657139" y="1909745"/>
                </a:lnTo>
                <a:lnTo>
                  <a:pt x="1693255" y="1883034"/>
                </a:lnTo>
                <a:lnTo>
                  <a:pt x="1728167" y="1854841"/>
                </a:lnTo>
                <a:lnTo>
                  <a:pt x="1761828" y="1825211"/>
                </a:lnTo>
                <a:lnTo>
                  <a:pt x="1794191" y="1794191"/>
                </a:lnTo>
                <a:lnTo>
                  <a:pt x="1825211" y="1761828"/>
                </a:lnTo>
                <a:lnTo>
                  <a:pt x="1854841" y="1728167"/>
                </a:lnTo>
                <a:lnTo>
                  <a:pt x="1883034" y="1693255"/>
                </a:lnTo>
                <a:lnTo>
                  <a:pt x="1909745" y="1657139"/>
                </a:lnTo>
                <a:lnTo>
                  <a:pt x="1934926" y="1619865"/>
                </a:lnTo>
                <a:lnTo>
                  <a:pt x="1958532" y="1581479"/>
                </a:lnTo>
                <a:lnTo>
                  <a:pt x="1980516" y="1542027"/>
                </a:lnTo>
                <a:lnTo>
                  <a:pt x="2000831" y="1501557"/>
                </a:lnTo>
                <a:lnTo>
                  <a:pt x="2019432" y="1460114"/>
                </a:lnTo>
                <a:lnTo>
                  <a:pt x="2036272" y="1417745"/>
                </a:lnTo>
                <a:lnTo>
                  <a:pt x="2051304" y="1374496"/>
                </a:lnTo>
                <a:lnTo>
                  <a:pt x="2064483" y="1330413"/>
                </a:lnTo>
                <a:lnTo>
                  <a:pt x="2075761" y="1285543"/>
                </a:lnTo>
                <a:lnTo>
                  <a:pt x="2085093" y="1239933"/>
                </a:lnTo>
                <a:lnTo>
                  <a:pt x="2092432" y="1193628"/>
                </a:lnTo>
                <a:lnTo>
                  <a:pt x="2097731" y="1146676"/>
                </a:lnTo>
                <a:lnTo>
                  <a:pt x="2100945" y="1099122"/>
                </a:lnTo>
                <a:lnTo>
                  <a:pt x="2102026" y="1051012"/>
                </a:lnTo>
                <a:lnTo>
                  <a:pt x="2100945" y="1002903"/>
                </a:lnTo>
                <a:lnTo>
                  <a:pt x="2097731" y="955349"/>
                </a:lnTo>
                <a:lnTo>
                  <a:pt x="2092432" y="908396"/>
                </a:lnTo>
                <a:lnTo>
                  <a:pt x="2085093" y="862091"/>
                </a:lnTo>
                <a:lnTo>
                  <a:pt x="2075761" y="816481"/>
                </a:lnTo>
                <a:lnTo>
                  <a:pt x="2064483" y="771611"/>
                </a:lnTo>
                <a:lnTo>
                  <a:pt x="2051304" y="727529"/>
                </a:lnTo>
                <a:lnTo>
                  <a:pt x="2036272" y="684280"/>
                </a:lnTo>
                <a:lnTo>
                  <a:pt x="2019432" y="641910"/>
                </a:lnTo>
                <a:lnTo>
                  <a:pt x="2000831" y="600467"/>
                </a:lnTo>
                <a:lnTo>
                  <a:pt x="1980516" y="559997"/>
                </a:lnTo>
                <a:lnTo>
                  <a:pt x="1958532" y="520546"/>
                </a:lnTo>
                <a:lnTo>
                  <a:pt x="1934926" y="482160"/>
                </a:lnTo>
                <a:lnTo>
                  <a:pt x="1909745" y="444886"/>
                </a:lnTo>
                <a:lnTo>
                  <a:pt x="1883034" y="408769"/>
                </a:lnTo>
                <a:lnTo>
                  <a:pt x="1854841" y="373858"/>
                </a:lnTo>
                <a:lnTo>
                  <a:pt x="1825211" y="340197"/>
                </a:lnTo>
                <a:lnTo>
                  <a:pt x="1794191" y="307834"/>
                </a:lnTo>
                <a:lnTo>
                  <a:pt x="1761828" y="276814"/>
                </a:lnTo>
                <a:lnTo>
                  <a:pt x="1728167" y="247184"/>
                </a:lnTo>
                <a:lnTo>
                  <a:pt x="1693255" y="218991"/>
                </a:lnTo>
                <a:lnTo>
                  <a:pt x="1657139" y="192281"/>
                </a:lnTo>
                <a:lnTo>
                  <a:pt x="1619865" y="167099"/>
                </a:lnTo>
                <a:lnTo>
                  <a:pt x="1581479" y="143493"/>
                </a:lnTo>
                <a:lnTo>
                  <a:pt x="1542027" y="121510"/>
                </a:lnTo>
                <a:lnTo>
                  <a:pt x="1501557" y="101194"/>
                </a:lnTo>
                <a:lnTo>
                  <a:pt x="1460114" y="82593"/>
                </a:lnTo>
                <a:lnTo>
                  <a:pt x="1417745" y="65753"/>
                </a:lnTo>
                <a:lnTo>
                  <a:pt x="1374496" y="50721"/>
                </a:lnTo>
                <a:lnTo>
                  <a:pt x="1330413" y="37543"/>
                </a:lnTo>
                <a:lnTo>
                  <a:pt x="1285543" y="26264"/>
                </a:lnTo>
                <a:lnTo>
                  <a:pt x="1239933" y="16933"/>
                </a:lnTo>
                <a:lnTo>
                  <a:pt x="1193628" y="9594"/>
                </a:lnTo>
                <a:lnTo>
                  <a:pt x="1146676" y="4295"/>
                </a:lnTo>
                <a:lnTo>
                  <a:pt x="1099122" y="1081"/>
                </a:lnTo>
                <a:lnTo>
                  <a:pt x="1051012" y="0"/>
                </a:lnTo>
                <a:close/>
              </a:path>
            </a:pathLst>
          </a:custGeom>
          <a:solidFill>
            <a:srgbClr val="C00000">
              <a:alpha val="65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233511" y="4079748"/>
            <a:ext cx="1473200" cy="680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7645" marR="202565" indent="83185">
              <a:lnSpc>
                <a:spcPct val="100000"/>
              </a:lnSpc>
              <a:spcBef>
                <a:spcPts val="100"/>
              </a:spcBef>
            </a:pPr>
            <a:r>
              <a:rPr dirty="0" sz="1400" spc="85" b="1">
                <a:solidFill>
                  <a:srgbClr val="FFFFFF"/>
                </a:solidFill>
                <a:latin typeface="Trebuchet MS"/>
                <a:cs typeface="Trebuchet MS"/>
              </a:rPr>
              <a:t>EVALUASI </a:t>
            </a:r>
            <a:r>
              <a:rPr dirty="0" sz="1400" spc="9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40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400" spc="35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1400" spc="-35" b="1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1400" spc="165" b="1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dirty="0" sz="1400" spc="190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1400" spc="175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400" spc="17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400" spc="2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 spc="100" b="1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1400" spc="45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400" spc="90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400" spc="150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1400" spc="145" b="1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dirty="0" sz="1400" spc="90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400" spc="175" b="1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1400" spc="17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1400" spc="2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1400" spc="-1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165" b="1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dirty="0" sz="1400" spc="90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1400" spc="145" b="1">
                <a:solidFill>
                  <a:srgbClr val="FFFFFF"/>
                </a:solidFill>
                <a:latin typeface="Trebuchet MS"/>
                <a:cs typeface="Trebuchet MS"/>
              </a:rPr>
              <a:t>B)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94345" y="3384373"/>
            <a:ext cx="2102485" cy="2102485"/>
          </a:xfrm>
          <a:custGeom>
            <a:avLst/>
            <a:gdLst/>
            <a:ahLst/>
            <a:cxnLst/>
            <a:rect l="l" t="t" r="r" b="b"/>
            <a:pathLst>
              <a:path w="2102485" h="2102485">
                <a:moveTo>
                  <a:pt x="1051013" y="0"/>
                </a:moveTo>
                <a:lnTo>
                  <a:pt x="1002904" y="1081"/>
                </a:lnTo>
                <a:lnTo>
                  <a:pt x="955350" y="4295"/>
                </a:lnTo>
                <a:lnTo>
                  <a:pt x="908397" y="9594"/>
                </a:lnTo>
                <a:lnTo>
                  <a:pt x="862092" y="16933"/>
                </a:lnTo>
                <a:lnTo>
                  <a:pt x="816482" y="26264"/>
                </a:lnTo>
                <a:lnTo>
                  <a:pt x="771612" y="37543"/>
                </a:lnTo>
                <a:lnTo>
                  <a:pt x="727530" y="50721"/>
                </a:lnTo>
                <a:lnTo>
                  <a:pt x="684281" y="65753"/>
                </a:lnTo>
                <a:lnTo>
                  <a:pt x="641912" y="82593"/>
                </a:lnTo>
                <a:lnTo>
                  <a:pt x="600469" y="101194"/>
                </a:lnTo>
                <a:lnTo>
                  <a:pt x="559998" y="121510"/>
                </a:lnTo>
                <a:lnTo>
                  <a:pt x="520547" y="143493"/>
                </a:lnTo>
                <a:lnTo>
                  <a:pt x="482161" y="167099"/>
                </a:lnTo>
                <a:lnTo>
                  <a:pt x="444886" y="192281"/>
                </a:lnTo>
                <a:lnTo>
                  <a:pt x="408770" y="218991"/>
                </a:lnTo>
                <a:lnTo>
                  <a:pt x="373859" y="247184"/>
                </a:lnTo>
                <a:lnTo>
                  <a:pt x="340198" y="276814"/>
                </a:lnTo>
                <a:lnTo>
                  <a:pt x="307834" y="307834"/>
                </a:lnTo>
                <a:lnTo>
                  <a:pt x="276815" y="340197"/>
                </a:lnTo>
                <a:lnTo>
                  <a:pt x="247185" y="373858"/>
                </a:lnTo>
                <a:lnTo>
                  <a:pt x="218992" y="408769"/>
                </a:lnTo>
                <a:lnTo>
                  <a:pt x="192281" y="444886"/>
                </a:lnTo>
                <a:lnTo>
                  <a:pt x="167100" y="482160"/>
                </a:lnTo>
                <a:lnTo>
                  <a:pt x="143494" y="520546"/>
                </a:lnTo>
                <a:lnTo>
                  <a:pt x="121510" y="559997"/>
                </a:lnTo>
                <a:lnTo>
                  <a:pt x="101194" y="600467"/>
                </a:lnTo>
                <a:lnTo>
                  <a:pt x="82593" y="641910"/>
                </a:lnTo>
                <a:lnTo>
                  <a:pt x="65754" y="684280"/>
                </a:lnTo>
                <a:lnTo>
                  <a:pt x="50721" y="727529"/>
                </a:lnTo>
                <a:lnTo>
                  <a:pt x="37543" y="771611"/>
                </a:lnTo>
                <a:lnTo>
                  <a:pt x="26264" y="816481"/>
                </a:lnTo>
                <a:lnTo>
                  <a:pt x="16933" y="862091"/>
                </a:lnTo>
                <a:lnTo>
                  <a:pt x="9594" y="908396"/>
                </a:lnTo>
                <a:lnTo>
                  <a:pt x="4295" y="955349"/>
                </a:lnTo>
                <a:lnTo>
                  <a:pt x="1081" y="1002903"/>
                </a:lnTo>
                <a:lnTo>
                  <a:pt x="0" y="1051012"/>
                </a:lnTo>
                <a:lnTo>
                  <a:pt x="1081" y="1099122"/>
                </a:lnTo>
                <a:lnTo>
                  <a:pt x="4295" y="1146676"/>
                </a:lnTo>
                <a:lnTo>
                  <a:pt x="9594" y="1193628"/>
                </a:lnTo>
                <a:lnTo>
                  <a:pt x="16933" y="1239933"/>
                </a:lnTo>
                <a:lnTo>
                  <a:pt x="26264" y="1285543"/>
                </a:lnTo>
                <a:lnTo>
                  <a:pt x="37543" y="1330413"/>
                </a:lnTo>
                <a:lnTo>
                  <a:pt x="50721" y="1374496"/>
                </a:lnTo>
                <a:lnTo>
                  <a:pt x="65754" y="1417745"/>
                </a:lnTo>
                <a:lnTo>
                  <a:pt x="82593" y="1460114"/>
                </a:lnTo>
                <a:lnTo>
                  <a:pt x="101194" y="1501557"/>
                </a:lnTo>
                <a:lnTo>
                  <a:pt x="121510" y="1542027"/>
                </a:lnTo>
                <a:lnTo>
                  <a:pt x="143494" y="1581479"/>
                </a:lnTo>
                <a:lnTo>
                  <a:pt x="167100" y="1619865"/>
                </a:lnTo>
                <a:lnTo>
                  <a:pt x="192281" y="1657139"/>
                </a:lnTo>
                <a:lnTo>
                  <a:pt x="218992" y="1693255"/>
                </a:lnTo>
                <a:lnTo>
                  <a:pt x="247185" y="1728167"/>
                </a:lnTo>
                <a:lnTo>
                  <a:pt x="276815" y="1761828"/>
                </a:lnTo>
                <a:lnTo>
                  <a:pt x="307834" y="1794191"/>
                </a:lnTo>
                <a:lnTo>
                  <a:pt x="340198" y="1825211"/>
                </a:lnTo>
                <a:lnTo>
                  <a:pt x="373859" y="1854841"/>
                </a:lnTo>
                <a:lnTo>
                  <a:pt x="408770" y="1883034"/>
                </a:lnTo>
                <a:lnTo>
                  <a:pt x="444886" y="1909745"/>
                </a:lnTo>
                <a:lnTo>
                  <a:pt x="482161" y="1934926"/>
                </a:lnTo>
                <a:lnTo>
                  <a:pt x="520547" y="1958532"/>
                </a:lnTo>
                <a:lnTo>
                  <a:pt x="559998" y="1980516"/>
                </a:lnTo>
                <a:lnTo>
                  <a:pt x="600469" y="2000831"/>
                </a:lnTo>
                <a:lnTo>
                  <a:pt x="641912" y="2019432"/>
                </a:lnTo>
                <a:lnTo>
                  <a:pt x="684281" y="2036272"/>
                </a:lnTo>
                <a:lnTo>
                  <a:pt x="727530" y="2051304"/>
                </a:lnTo>
                <a:lnTo>
                  <a:pt x="771612" y="2064483"/>
                </a:lnTo>
                <a:lnTo>
                  <a:pt x="816482" y="2075761"/>
                </a:lnTo>
                <a:lnTo>
                  <a:pt x="862092" y="2085093"/>
                </a:lnTo>
                <a:lnTo>
                  <a:pt x="908397" y="2092432"/>
                </a:lnTo>
                <a:lnTo>
                  <a:pt x="955350" y="2097731"/>
                </a:lnTo>
                <a:lnTo>
                  <a:pt x="1002904" y="2100945"/>
                </a:lnTo>
                <a:lnTo>
                  <a:pt x="1051013" y="2102026"/>
                </a:lnTo>
                <a:lnTo>
                  <a:pt x="1099123" y="2100945"/>
                </a:lnTo>
                <a:lnTo>
                  <a:pt x="1146677" y="2097731"/>
                </a:lnTo>
                <a:lnTo>
                  <a:pt x="1193630" y="2092432"/>
                </a:lnTo>
                <a:lnTo>
                  <a:pt x="1239934" y="2085093"/>
                </a:lnTo>
                <a:lnTo>
                  <a:pt x="1285545" y="2075761"/>
                </a:lnTo>
                <a:lnTo>
                  <a:pt x="1330414" y="2064483"/>
                </a:lnTo>
                <a:lnTo>
                  <a:pt x="1374497" y="2051304"/>
                </a:lnTo>
                <a:lnTo>
                  <a:pt x="1417746" y="2036272"/>
                </a:lnTo>
                <a:lnTo>
                  <a:pt x="1460115" y="2019432"/>
                </a:lnTo>
                <a:lnTo>
                  <a:pt x="1501558" y="2000831"/>
                </a:lnTo>
                <a:lnTo>
                  <a:pt x="1542029" y="1980516"/>
                </a:lnTo>
                <a:lnTo>
                  <a:pt x="1581480" y="1958532"/>
                </a:lnTo>
                <a:lnTo>
                  <a:pt x="1619866" y="1934926"/>
                </a:lnTo>
                <a:lnTo>
                  <a:pt x="1657140" y="1909745"/>
                </a:lnTo>
                <a:lnTo>
                  <a:pt x="1693257" y="1883034"/>
                </a:lnTo>
                <a:lnTo>
                  <a:pt x="1728168" y="1854841"/>
                </a:lnTo>
                <a:lnTo>
                  <a:pt x="1761829" y="1825211"/>
                </a:lnTo>
                <a:lnTo>
                  <a:pt x="1794192" y="1794191"/>
                </a:lnTo>
                <a:lnTo>
                  <a:pt x="1825212" y="1761828"/>
                </a:lnTo>
                <a:lnTo>
                  <a:pt x="1854842" y="1728167"/>
                </a:lnTo>
                <a:lnTo>
                  <a:pt x="1883035" y="1693255"/>
                </a:lnTo>
                <a:lnTo>
                  <a:pt x="1909746" y="1657139"/>
                </a:lnTo>
                <a:lnTo>
                  <a:pt x="1934927" y="1619865"/>
                </a:lnTo>
                <a:lnTo>
                  <a:pt x="1958533" y="1581479"/>
                </a:lnTo>
                <a:lnTo>
                  <a:pt x="1980517" y="1542027"/>
                </a:lnTo>
                <a:lnTo>
                  <a:pt x="2000832" y="1501557"/>
                </a:lnTo>
                <a:lnTo>
                  <a:pt x="2019433" y="1460114"/>
                </a:lnTo>
                <a:lnTo>
                  <a:pt x="2036273" y="1417745"/>
                </a:lnTo>
                <a:lnTo>
                  <a:pt x="2051306" y="1374496"/>
                </a:lnTo>
                <a:lnTo>
                  <a:pt x="2064484" y="1330413"/>
                </a:lnTo>
                <a:lnTo>
                  <a:pt x="2075762" y="1285543"/>
                </a:lnTo>
                <a:lnTo>
                  <a:pt x="2085094" y="1239933"/>
                </a:lnTo>
                <a:lnTo>
                  <a:pt x="2092433" y="1193628"/>
                </a:lnTo>
                <a:lnTo>
                  <a:pt x="2097732" y="1146676"/>
                </a:lnTo>
                <a:lnTo>
                  <a:pt x="2100946" y="1099122"/>
                </a:lnTo>
                <a:lnTo>
                  <a:pt x="2102027" y="1051012"/>
                </a:lnTo>
                <a:lnTo>
                  <a:pt x="2100946" y="1002903"/>
                </a:lnTo>
                <a:lnTo>
                  <a:pt x="2097732" y="955349"/>
                </a:lnTo>
                <a:lnTo>
                  <a:pt x="2092433" y="908396"/>
                </a:lnTo>
                <a:lnTo>
                  <a:pt x="2085094" y="862091"/>
                </a:lnTo>
                <a:lnTo>
                  <a:pt x="2075762" y="816481"/>
                </a:lnTo>
                <a:lnTo>
                  <a:pt x="2064484" y="771611"/>
                </a:lnTo>
                <a:lnTo>
                  <a:pt x="2051306" y="727529"/>
                </a:lnTo>
                <a:lnTo>
                  <a:pt x="2036273" y="684280"/>
                </a:lnTo>
                <a:lnTo>
                  <a:pt x="2019433" y="641910"/>
                </a:lnTo>
                <a:lnTo>
                  <a:pt x="2000832" y="600467"/>
                </a:lnTo>
                <a:lnTo>
                  <a:pt x="1980517" y="559997"/>
                </a:lnTo>
                <a:lnTo>
                  <a:pt x="1958533" y="520546"/>
                </a:lnTo>
                <a:lnTo>
                  <a:pt x="1934927" y="482160"/>
                </a:lnTo>
                <a:lnTo>
                  <a:pt x="1909746" y="444886"/>
                </a:lnTo>
                <a:lnTo>
                  <a:pt x="1883035" y="408769"/>
                </a:lnTo>
                <a:lnTo>
                  <a:pt x="1854842" y="373858"/>
                </a:lnTo>
                <a:lnTo>
                  <a:pt x="1825212" y="340197"/>
                </a:lnTo>
                <a:lnTo>
                  <a:pt x="1794192" y="307834"/>
                </a:lnTo>
                <a:lnTo>
                  <a:pt x="1761829" y="276814"/>
                </a:lnTo>
                <a:lnTo>
                  <a:pt x="1728168" y="247184"/>
                </a:lnTo>
                <a:lnTo>
                  <a:pt x="1693257" y="218991"/>
                </a:lnTo>
                <a:lnTo>
                  <a:pt x="1657140" y="192281"/>
                </a:lnTo>
                <a:lnTo>
                  <a:pt x="1619866" y="167099"/>
                </a:lnTo>
                <a:lnTo>
                  <a:pt x="1581480" y="143493"/>
                </a:lnTo>
                <a:lnTo>
                  <a:pt x="1542029" y="121510"/>
                </a:lnTo>
                <a:lnTo>
                  <a:pt x="1501558" y="101194"/>
                </a:lnTo>
                <a:lnTo>
                  <a:pt x="1460115" y="82593"/>
                </a:lnTo>
                <a:lnTo>
                  <a:pt x="1417746" y="65753"/>
                </a:lnTo>
                <a:lnTo>
                  <a:pt x="1374497" y="50721"/>
                </a:lnTo>
                <a:lnTo>
                  <a:pt x="1330414" y="37543"/>
                </a:lnTo>
                <a:lnTo>
                  <a:pt x="1285545" y="26264"/>
                </a:lnTo>
                <a:lnTo>
                  <a:pt x="1239934" y="16933"/>
                </a:lnTo>
                <a:lnTo>
                  <a:pt x="1193630" y="9594"/>
                </a:lnTo>
                <a:lnTo>
                  <a:pt x="1146677" y="4295"/>
                </a:lnTo>
                <a:lnTo>
                  <a:pt x="1099123" y="1081"/>
                </a:lnTo>
                <a:lnTo>
                  <a:pt x="1051013" y="0"/>
                </a:lnTo>
                <a:close/>
              </a:path>
            </a:pathLst>
          </a:custGeom>
          <a:solidFill>
            <a:srgbClr val="C00000">
              <a:alpha val="65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387340" y="4295647"/>
            <a:ext cx="13163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40" b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1500" spc="-25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500" spc="-55" b="1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1500" spc="-19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500" spc="125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5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spc="120" b="1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500" spc="-19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500" spc="-114" b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500" spc="2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500" spc="-3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211414" y="2179121"/>
            <a:ext cx="5772785" cy="2622550"/>
            <a:chOff x="3211414" y="2179121"/>
            <a:chExt cx="5772785" cy="2622550"/>
          </a:xfrm>
        </p:grpSpPr>
        <p:sp>
          <p:nvSpPr>
            <p:cNvPr id="17" name="object 17"/>
            <p:cNvSpPr/>
            <p:nvPr/>
          </p:nvSpPr>
          <p:spPr>
            <a:xfrm>
              <a:off x="3211410" y="2179129"/>
              <a:ext cx="5772785" cy="2622550"/>
            </a:xfrm>
            <a:custGeom>
              <a:avLst/>
              <a:gdLst/>
              <a:ahLst/>
              <a:cxnLst/>
              <a:rect l="l" t="t" r="r" b="b"/>
              <a:pathLst>
                <a:path w="5772784" h="2622550">
                  <a:moveTo>
                    <a:pt x="785368" y="2252180"/>
                  </a:moveTo>
                  <a:lnTo>
                    <a:pt x="63754" y="1820875"/>
                  </a:lnTo>
                  <a:lnTo>
                    <a:pt x="59448" y="1803768"/>
                  </a:lnTo>
                  <a:lnTo>
                    <a:pt x="52247" y="1775155"/>
                  </a:lnTo>
                  <a:lnTo>
                    <a:pt x="0" y="1788312"/>
                  </a:lnTo>
                  <a:lnTo>
                    <a:pt x="13157" y="1840560"/>
                  </a:lnTo>
                  <a:lnTo>
                    <a:pt x="58877" y="1829054"/>
                  </a:lnTo>
                  <a:lnTo>
                    <a:pt x="780491" y="2260346"/>
                  </a:lnTo>
                  <a:lnTo>
                    <a:pt x="785368" y="2252180"/>
                  </a:lnTo>
                  <a:close/>
                </a:path>
                <a:path w="5772784" h="2622550">
                  <a:moveTo>
                    <a:pt x="4728870" y="7137"/>
                  </a:moveTo>
                  <a:lnTo>
                    <a:pt x="4675467" y="0"/>
                  </a:lnTo>
                  <a:lnTo>
                    <a:pt x="4669218" y="46723"/>
                  </a:lnTo>
                  <a:lnTo>
                    <a:pt x="3824046" y="692480"/>
                  </a:lnTo>
                  <a:lnTo>
                    <a:pt x="3829837" y="700049"/>
                  </a:lnTo>
                  <a:lnTo>
                    <a:pt x="4674997" y="54292"/>
                  </a:lnTo>
                  <a:lnTo>
                    <a:pt x="4721733" y="60540"/>
                  </a:lnTo>
                  <a:lnTo>
                    <a:pt x="4726279" y="26492"/>
                  </a:lnTo>
                  <a:lnTo>
                    <a:pt x="4728870" y="7137"/>
                  </a:lnTo>
                  <a:close/>
                </a:path>
                <a:path w="5772784" h="2622550">
                  <a:moveTo>
                    <a:pt x="5772366" y="2598801"/>
                  </a:moveTo>
                  <a:lnTo>
                    <a:pt x="5768429" y="2590533"/>
                  </a:lnTo>
                  <a:lnTo>
                    <a:pt x="5749226" y="2550147"/>
                  </a:lnTo>
                  <a:lnTo>
                    <a:pt x="5706656" y="2570391"/>
                  </a:lnTo>
                  <a:lnTo>
                    <a:pt x="4810506" y="2251773"/>
                  </a:lnTo>
                  <a:lnTo>
                    <a:pt x="4807318" y="2260752"/>
                  </a:lnTo>
                  <a:lnTo>
                    <a:pt x="5703455" y="2579357"/>
                  </a:lnTo>
                  <a:lnTo>
                    <a:pt x="5723699" y="2621940"/>
                  </a:lnTo>
                  <a:lnTo>
                    <a:pt x="5772366" y="25988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350775" y="3078290"/>
              <a:ext cx="1273810" cy="1273810"/>
            </a:xfrm>
            <a:custGeom>
              <a:avLst/>
              <a:gdLst/>
              <a:ahLst/>
              <a:cxnLst/>
              <a:rect l="l" t="t" r="r" b="b"/>
              <a:pathLst>
                <a:path w="1273809" h="1273810">
                  <a:moveTo>
                    <a:pt x="636719" y="0"/>
                  </a:moveTo>
                  <a:lnTo>
                    <a:pt x="589200" y="1746"/>
                  </a:lnTo>
                  <a:lnTo>
                    <a:pt x="542629" y="6903"/>
                  </a:lnTo>
                  <a:lnTo>
                    <a:pt x="497130" y="15348"/>
                  </a:lnTo>
                  <a:lnTo>
                    <a:pt x="452826" y="26958"/>
                  </a:lnTo>
                  <a:lnTo>
                    <a:pt x="409840" y="41609"/>
                  </a:lnTo>
                  <a:lnTo>
                    <a:pt x="368294" y="59178"/>
                  </a:lnTo>
                  <a:lnTo>
                    <a:pt x="328313" y="79542"/>
                  </a:lnTo>
                  <a:lnTo>
                    <a:pt x="290019" y="102579"/>
                  </a:lnTo>
                  <a:lnTo>
                    <a:pt x="253535" y="128165"/>
                  </a:lnTo>
                  <a:lnTo>
                    <a:pt x="218984" y="156176"/>
                  </a:lnTo>
                  <a:lnTo>
                    <a:pt x="186490" y="186490"/>
                  </a:lnTo>
                  <a:lnTo>
                    <a:pt x="156176" y="218984"/>
                  </a:lnTo>
                  <a:lnTo>
                    <a:pt x="128165" y="253535"/>
                  </a:lnTo>
                  <a:lnTo>
                    <a:pt x="102579" y="290019"/>
                  </a:lnTo>
                  <a:lnTo>
                    <a:pt x="79542" y="328313"/>
                  </a:lnTo>
                  <a:lnTo>
                    <a:pt x="59178" y="368294"/>
                  </a:lnTo>
                  <a:lnTo>
                    <a:pt x="41609" y="409840"/>
                  </a:lnTo>
                  <a:lnTo>
                    <a:pt x="26958" y="452826"/>
                  </a:lnTo>
                  <a:lnTo>
                    <a:pt x="15348" y="497130"/>
                  </a:lnTo>
                  <a:lnTo>
                    <a:pt x="6903" y="542629"/>
                  </a:lnTo>
                  <a:lnTo>
                    <a:pt x="1746" y="589200"/>
                  </a:lnTo>
                  <a:lnTo>
                    <a:pt x="0" y="636719"/>
                  </a:lnTo>
                  <a:lnTo>
                    <a:pt x="1746" y="684238"/>
                  </a:lnTo>
                  <a:lnTo>
                    <a:pt x="6903" y="730809"/>
                  </a:lnTo>
                  <a:lnTo>
                    <a:pt x="15348" y="776308"/>
                  </a:lnTo>
                  <a:lnTo>
                    <a:pt x="26958" y="820612"/>
                  </a:lnTo>
                  <a:lnTo>
                    <a:pt x="41609" y="863598"/>
                  </a:lnTo>
                  <a:lnTo>
                    <a:pt x="59178" y="905144"/>
                  </a:lnTo>
                  <a:lnTo>
                    <a:pt x="79542" y="945125"/>
                  </a:lnTo>
                  <a:lnTo>
                    <a:pt x="102579" y="983419"/>
                  </a:lnTo>
                  <a:lnTo>
                    <a:pt x="128165" y="1019903"/>
                  </a:lnTo>
                  <a:lnTo>
                    <a:pt x="156176" y="1054453"/>
                  </a:lnTo>
                  <a:lnTo>
                    <a:pt x="186490" y="1086947"/>
                  </a:lnTo>
                  <a:lnTo>
                    <a:pt x="218984" y="1117261"/>
                  </a:lnTo>
                  <a:lnTo>
                    <a:pt x="253535" y="1145273"/>
                  </a:lnTo>
                  <a:lnTo>
                    <a:pt x="290019" y="1170858"/>
                  </a:lnTo>
                  <a:lnTo>
                    <a:pt x="328313" y="1193895"/>
                  </a:lnTo>
                  <a:lnTo>
                    <a:pt x="368294" y="1214259"/>
                  </a:lnTo>
                  <a:lnTo>
                    <a:pt x="409840" y="1231828"/>
                  </a:lnTo>
                  <a:lnTo>
                    <a:pt x="452826" y="1246479"/>
                  </a:lnTo>
                  <a:lnTo>
                    <a:pt x="497130" y="1258089"/>
                  </a:lnTo>
                  <a:lnTo>
                    <a:pt x="542629" y="1266534"/>
                  </a:lnTo>
                  <a:lnTo>
                    <a:pt x="589200" y="1271691"/>
                  </a:lnTo>
                  <a:lnTo>
                    <a:pt x="636719" y="1273437"/>
                  </a:lnTo>
                  <a:lnTo>
                    <a:pt x="684238" y="1271691"/>
                  </a:lnTo>
                  <a:lnTo>
                    <a:pt x="730809" y="1266534"/>
                  </a:lnTo>
                  <a:lnTo>
                    <a:pt x="776308" y="1258089"/>
                  </a:lnTo>
                  <a:lnTo>
                    <a:pt x="820612" y="1246479"/>
                  </a:lnTo>
                  <a:lnTo>
                    <a:pt x="863598" y="1231828"/>
                  </a:lnTo>
                  <a:lnTo>
                    <a:pt x="905144" y="1214259"/>
                  </a:lnTo>
                  <a:lnTo>
                    <a:pt x="945125" y="1193895"/>
                  </a:lnTo>
                  <a:lnTo>
                    <a:pt x="983419" y="1170858"/>
                  </a:lnTo>
                  <a:lnTo>
                    <a:pt x="1019903" y="1145273"/>
                  </a:lnTo>
                  <a:lnTo>
                    <a:pt x="1054453" y="1117261"/>
                  </a:lnTo>
                  <a:lnTo>
                    <a:pt x="1086947" y="1086947"/>
                  </a:lnTo>
                  <a:lnTo>
                    <a:pt x="1117261" y="1054453"/>
                  </a:lnTo>
                  <a:lnTo>
                    <a:pt x="1145273" y="1019903"/>
                  </a:lnTo>
                  <a:lnTo>
                    <a:pt x="1170858" y="983419"/>
                  </a:lnTo>
                  <a:lnTo>
                    <a:pt x="1193895" y="945125"/>
                  </a:lnTo>
                  <a:lnTo>
                    <a:pt x="1214259" y="905144"/>
                  </a:lnTo>
                  <a:lnTo>
                    <a:pt x="1231828" y="863598"/>
                  </a:lnTo>
                  <a:lnTo>
                    <a:pt x="1246479" y="820612"/>
                  </a:lnTo>
                  <a:lnTo>
                    <a:pt x="1258089" y="776308"/>
                  </a:lnTo>
                  <a:lnTo>
                    <a:pt x="1266534" y="730809"/>
                  </a:lnTo>
                  <a:lnTo>
                    <a:pt x="1271691" y="684238"/>
                  </a:lnTo>
                  <a:lnTo>
                    <a:pt x="1273437" y="636719"/>
                  </a:lnTo>
                  <a:lnTo>
                    <a:pt x="1271691" y="589200"/>
                  </a:lnTo>
                  <a:lnTo>
                    <a:pt x="1266534" y="542629"/>
                  </a:lnTo>
                  <a:lnTo>
                    <a:pt x="1258089" y="497130"/>
                  </a:lnTo>
                  <a:lnTo>
                    <a:pt x="1246479" y="452826"/>
                  </a:lnTo>
                  <a:lnTo>
                    <a:pt x="1231828" y="409840"/>
                  </a:lnTo>
                  <a:lnTo>
                    <a:pt x="1214259" y="368294"/>
                  </a:lnTo>
                  <a:lnTo>
                    <a:pt x="1193895" y="328313"/>
                  </a:lnTo>
                  <a:lnTo>
                    <a:pt x="1170858" y="290019"/>
                  </a:lnTo>
                  <a:lnTo>
                    <a:pt x="1145273" y="253535"/>
                  </a:lnTo>
                  <a:lnTo>
                    <a:pt x="1117261" y="218984"/>
                  </a:lnTo>
                  <a:lnTo>
                    <a:pt x="1086947" y="186490"/>
                  </a:lnTo>
                  <a:lnTo>
                    <a:pt x="1054453" y="156176"/>
                  </a:lnTo>
                  <a:lnTo>
                    <a:pt x="1019903" y="128165"/>
                  </a:lnTo>
                  <a:lnTo>
                    <a:pt x="983419" y="102579"/>
                  </a:lnTo>
                  <a:lnTo>
                    <a:pt x="945125" y="79542"/>
                  </a:lnTo>
                  <a:lnTo>
                    <a:pt x="905144" y="59178"/>
                  </a:lnTo>
                  <a:lnTo>
                    <a:pt x="863598" y="41609"/>
                  </a:lnTo>
                  <a:lnTo>
                    <a:pt x="820612" y="26958"/>
                  </a:lnTo>
                  <a:lnTo>
                    <a:pt x="776308" y="15348"/>
                  </a:lnTo>
                  <a:lnTo>
                    <a:pt x="730809" y="6903"/>
                  </a:lnTo>
                  <a:lnTo>
                    <a:pt x="684238" y="1746"/>
                  </a:lnTo>
                  <a:lnTo>
                    <a:pt x="636719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657293" y="3419347"/>
            <a:ext cx="660400" cy="5803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9525">
              <a:lnSpc>
                <a:spcPct val="102200"/>
              </a:lnSpc>
              <a:spcBef>
                <a:spcPts val="50"/>
              </a:spcBef>
            </a:pPr>
            <a:r>
              <a:rPr dirty="0" sz="1800" spc="210" b="1">
                <a:latin typeface="Trebuchet MS"/>
                <a:cs typeface="Trebuchet MS"/>
              </a:rPr>
              <a:t>MA</a:t>
            </a:r>
            <a:r>
              <a:rPr dirty="0" sz="1800" spc="75" b="1">
                <a:latin typeface="Trebuchet MS"/>
                <a:cs typeface="Trebuchet MS"/>
              </a:rPr>
              <a:t>I</a:t>
            </a:r>
            <a:r>
              <a:rPr dirty="0" sz="1800" spc="95" b="1">
                <a:latin typeface="Trebuchet MS"/>
                <a:cs typeface="Trebuchet MS"/>
              </a:rPr>
              <a:t>N  </a:t>
            </a:r>
            <a:r>
              <a:rPr dirty="0" sz="1800" spc="65" b="1">
                <a:latin typeface="Trebuchet MS"/>
                <a:cs typeface="Trebuchet MS"/>
              </a:rPr>
              <a:t>I</a:t>
            </a:r>
            <a:r>
              <a:rPr dirty="0" sz="1800" spc="140" b="1">
                <a:latin typeface="Trebuchet MS"/>
                <a:cs typeface="Trebuchet MS"/>
              </a:rPr>
              <a:t>S</a:t>
            </a:r>
            <a:r>
              <a:rPr dirty="0" sz="1800" spc="185" b="1">
                <a:latin typeface="Trebuchet MS"/>
                <a:cs typeface="Trebuchet MS"/>
              </a:rPr>
              <a:t>S</a:t>
            </a:r>
            <a:r>
              <a:rPr dirty="0" sz="1800" spc="50" b="1">
                <a:latin typeface="Trebuchet MS"/>
                <a:cs typeface="Trebuchet MS"/>
              </a:rPr>
              <a:t>U</a:t>
            </a:r>
            <a:r>
              <a:rPr dirty="0" sz="1800" spc="-55" b="1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14" y="2420092"/>
            <a:ext cx="12184380" cy="4438015"/>
            <a:chOff x="7814" y="2420092"/>
            <a:chExt cx="12184380" cy="443801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4" y="6056022"/>
              <a:ext cx="12184184" cy="80197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02732" y="2420092"/>
              <a:ext cx="344805" cy="76200"/>
            </a:xfrm>
            <a:custGeom>
              <a:avLst/>
              <a:gdLst/>
              <a:ahLst/>
              <a:cxnLst/>
              <a:rect l="l" t="t" r="r" b="b"/>
              <a:pathLst>
                <a:path w="344804" h="76200">
                  <a:moveTo>
                    <a:pt x="268184" y="47624"/>
                  </a:moveTo>
                  <a:lnTo>
                    <a:pt x="268184" y="76200"/>
                  </a:lnTo>
                  <a:lnTo>
                    <a:pt x="325334" y="47625"/>
                  </a:lnTo>
                  <a:lnTo>
                    <a:pt x="268184" y="47624"/>
                  </a:lnTo>
                  <a:close/>
                </a:path>
                <a:path w="344804" h="76200">
                  <a:moveTo>
                    <a:pt x="268184" y="28574"/>
                  </a:moveTo>
                  <a:lnTo>
                    <a:pt x="268184" y="47624"/>
                  </a:lnTo>
                  <a:lnTo>
                    <a:pt x="280884" y="47625"/>
                  </a:lnTo>
                  <a:lnTo>
                    <a:pt x="280884" y="28575"/>
                  </a:lnTo>
                  <a:lnTo>
                    <a:pt x="268184" y="28574"/>
                  </a:lnTo>
                  <a:close/>
                </a:path>
                <a:path w="344804" h="76200">
                  <a:moveTo>
                    <a:pt x="268184" y="0"/>
                  </a:moveTo>
                  <a:lnTo>
                    <a:pt x="268184" y="28574"/>
                  </a:lnTo>
                  <a:lnTo>
                    <a:pt x="280884" y="28575"/>
                  </a:lnTo>
                  <a:lnTo>
                    <a:pt x="280884" y="47625"/>
                  </a:lnTo>
                  <a:lnTo>
                    <a:pt x="325337" y="47623"/>
                  </a:lnTo>
                  <a:lnTo>
                    <a:pt x="344384" y="38100"/>
                  </a:lnTo>
                  <a:lnTo>
                    <a:pt x="268184" y="0"/>
                  </a:lnTo>
                  <a:close/>
                </a:path>
                <a:path w="344804" h="76200">
                  <a:moveTo>
                    <a:pt x="0" y="28573"/>
                  </a:moveTo>
                  <a:lnTo>
                    <a:pt x="0" y="47623"/>
                  </a:lnTo>
                  <a:lnTo>
                    <a:pt x="268184" y="47624"/>
                  </a:lnTo>
                  <a:lnTo>
                    <a:pt x="268184" y="28574"/>
                  </a:lnTo>
                  <a:lnTo>
                    <a:pt x="0" y="285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57" y="5995607"/>
            <a:ext cx="11657142" cy="8623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08029" y="1371599"/>
            <a:ext cx="3399790" cy="4404360"/>
            <a:chOff x="4508029" y="1371599"/>
            <a:chExt cx="3399790" cy="4404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3816" y="1371599"/>
              <a:ext cx="2590799" cy="4404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0074" y="1803003"/>
              <a:ext cx="2340560" cy="16879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5284" y="3605785"/>
              <a:ext cx="1310148" cy="12274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8029" y="1771288"/>
              <a:ext cx="2583915" cy="28881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4692" y="3413421"/>
              <a:ext cx="1940702" cy="14198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4093" y="2261744"/>
              <a:ext cx="1583441" cy="24614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30886" y="695451"/>
            <a:ext cx="543623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15"/>
              <a:t>K</a:t>
            </a:r>
            <a:r>
              <a:rPr dirty="0" sz="2800" spc="5"/>
              <a:t>E</a:t>
            </a:r>
            <a:r>
              <a:rPr dirty="0" sz="2800" spc="-265"/>
              <a:t>L</a:t>
            </a:r>
            <a:r>
              <a:rPr dirty="0" sz="2800" spc="-110"/>
              <a:t>E</a:t>
            </a:r>
            <a:r>
              <a:rPr dirty="0" sz="2800" spc="425"/>
              <a:t>M</a:t>
            </a:r>
            <a:r>
              <a:rPr dirty="0" sz="2800" spc="225"/>
              <a:t>A</a:t>
            </a:r>
            <a:r>
              <a:rPr dirty="0" sz="2800" spc="170"/>
              <a:t>H</a:t>
            </a:r>
            <a:r>
              <a:rPr dirty="0" sz="2800" spc="150"/>
              <a:t>A</a:t>
            </a:r>
            <a:r>
              <a:rPr dirty="0" sz="2800" spc="185"/>
              <a:t>N</a:t>
            </a:r>
            <a:r>
              <a:rPr dirty="0" sz="2800" spc="-180"/>
              <a:t> </a:t>
            </a:r>
            <a:r>
              <a:rPr dirty="0" sz="2800" spc="90"/>
              <a:t>K</a:t>
            </a:r>
            <a:r>
              <a:rPr dirty="0" sz="2800" spc="30"/>
              <a:t>I</a:t>
            </a:r>
            <a:r>
              <a:rPr dirty="0" sz="2800" spc="185"/>
              <a:t>N</a:t>
            </a:r>
            <a:r>
              <a:rPr dirty="0" sz="2800" spc="-110"/>
              <a:t>E</a:t>
            </a:r>
            <a:r>
              <a:rPr dirty="0" sz="2800" spc="105"/>
              <a:t>R</a:t>
            </a:r>
            <a:r>
              <a:rPr dirty="0" sz="2800" spc="85"/>
              <a:t>J</a:t>
            </a:r>
            <a:r>
              <a:rPr dirty="0" sz="2800" spc="229"/>
              <a:t>A</a:t>
            </a:r>
            <a:r>
              <a:rPr dirty="0" sz="2800" spc="-190"/>
              <a:t> </a:t>
            </a:r>
            <a:r>
              <a:rPr dirty="0" sz="2800" spc="50"/>
              <a:t>P</a:t>
            </a:r>
            <a:r>
              <a:rPr dirty="0" sz="2800" spc="-110"/>
              <a:t>E</a:t>
            </a:r>
            <a:r>
              <a:rPr dirty="0" sz="2800" spc="270"/>
              <a:t>G</a:t>
            </a:r>
            <a:r>
              <a:rPr dirty="0" sz="2800" spc="225"/>
              <a:t>A</a:t>
            </a:r>
            <a:r>
              <a:rPr dirty="0" sz="2800" spc="385"/>
              <a:t>W</a:t>
            </a:r>
            <a:r>
              <a:rPr dirty="0" sz="2800" spc="225"/>
              <a:t>A</a:t>
            </a:r>
            <a:r>
              <a:rPr dirty="0" sz="2800" spc="-5"/>
              <a:t>I</a:t>
            </a:r>
            <a:endParaRPr sz="2800"/>
          </a:p>
        </p:txBody>
      </p:sp>
      <p:sp>
        <p:nvSpPr>
          <p:cNvPr id="11" name="object 11"/>
          <p:cNvSpPr/>
          <p:nvPr/>
        </p:nvSpPr>
        <p:spPr>
          <a:xfrm>
            <a:off x="11661057" y="1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 rot="1860000">
            <a:off x="5153540" y="2936366"/>
            <a:ext cx="26384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00"/>
              </a:lnSpc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19740000">
            <a:off x="6835454" y="3000366"/>
            <a:ext cx="57431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00"/>
              </a:lnSpc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400" spc="-2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400" spc="-2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9740000">
            <a:off x="6727332" y="3184306"/>
            <a:ext cx="1014556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00"/>
              </a:lnSpc>
            </a:pP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400" spc="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baseline="1984" sz="21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1984" sz="2100" b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baseline="1984" sz="21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baseline="1984" sz="21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baseline="1984"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19740000">
            <a:off x="7027671" y="3366830"/>
            <a:ext cx="638658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00"/>
              </a:lnSpc>
            </a:pP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-4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61780" y="4290060"/>
            <a:ext cx="63754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19050">
              <a:lnSpc>
                <a:spcPct val="101400"/>
              </a:lnSpc>
              <a:spcBef>
                <a:spcPts val="75"/>
              </a:spcBef>
            </a:pP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DIALOG </a:t>
            </a:r>
            <a:r>
              <a:rPr dirty="0" sz="1400" spc="-3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400" spc="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400" spc="-35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4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38517" y="2030984"/>
            <a:ext cx="3343275" cy="1452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009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FFC000"/>
                </a:solidFill>
                <a:latin typeface="Tahoma"/>
                <a:cs typeface="Tahoma"/>
              </a:rPr>
              <a:t>Sistem</a:t>
            </a:r>
            <a:r>
              <a:rPr dirty="0" sz="1500" spc="-30" b="1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FFC000"/>
                </a:solidFill>
                <a:latin typeface="Tahoma"/>
                <a:cs typeface="Tahoma"/>
              </a:rPr>
              <a:t>Manajemen</a:t>
            </a:r>
            <a:r>
              <a:rPr dirty="0" sz="1500" spc="-20" b="1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FFC000"/>
                </a:solidFill>
                <a:latin typeface="Tahoma"/>
                <a:cs typeface="Tahoma"/>
              </a:rPr>
              <a:t>Kinerja</a:t>
            </a:r>
            <a:endParaRPr sz="1500">
              <a:latin typeface="Tahoma"/>
              <a:cs typeface="Tahoma"/>
            </a:endParaRPr>
          </a:p>
          <a:p>
            <a:pPr algn="just" marL="12700" marR="5080" indent="142240">
              <a:lnSpc>
                <a:spcPct val="99500"/>
              </a:lnSpc>
              <a:spcBef>
                <a:spcPts val="1045"/>
              </a:spcBef>
            </a:pP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Pegawai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perlu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memahami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bahwa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kinerja </a:t>
            </a:r>
            <a:r>
              <a:rPr dirty="0" sz="1400" spc="-42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individu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dikelola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dalam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suatu proses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yang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 sistematis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dan memiliki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tujuan akhir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untuk </a:t>
            </a:r>
            <a:r>
              <a:rPr dirty="0" sz="1400" spc="-42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mengembangkan</a:t>
            </a:r>
            <a:r>
              <a:rPr dirty="0" sz="1400" spc="-1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kinerja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pegawai</a:t>
            </a:r>
            <a:r>
              <a:rPr dirty="0" sz="1400" spc="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(bukan</a:t>
            </a:r>
            <a:endParaRPr sz="1400">
              <a:latin typeface="Tahoma"/>
              <a:cs typeface="Tahoma"/>
            </a:endParaRPr>
          </a:p>
          <a:p>
            <a:pPr algn="just" marL="2178050">
              <a:lnSpc>
                <a:spcPct val="100000"/>
              </a:lnSpc>
              <a:spcBef>
                <a:spcPts val="20"/>
              </a:spcBef>
            </a:pPr>
            <a:r>
              <a:rPr dirty="0" sz="1400" spc="-15">
                <a:solidFill>
                  <a:srgbClr val="404040"/>
                </a:solidFill>
                <a:latin typeface="Tahoma"/>
                <a:cs typeface="Tahoma"/>
              </a:rPr>
              <a:t>hanya</a:t>
            </a:r>
            <a:r>
              <a:rPr dirty="0" sz="1400" spc="-3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menilai)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96688" y="2321425"/>
            <a:ext cx="3782695" cy="76200"/>
          </a:xfrm>
          <a:custGeom>
            <a:avLst/>
            <a:gdLst/>
            <a:ahLst/>
            <a:cxnLst/>
            <a:rect l="l" t="t" r="r" b="b"/>
            <a:pathLst>
              <a:path w="3782695" h="76200">
                <a:moveTo>
                  <a:pt x="38100" y="0"/>
                </a:moveTo>
                <a:lnTo>
                  <a:pt x="23270" y="2994"/>
                </a:lnTo>
                <a:lnTo>
                  <a:pt x="11159" y="11159"/>
                </a:lnTo>
                <a:lnTo>
                  <a:pt x="2994" y="23270"/>
                </a:lnTo>
                <a:lnTo>
                  <a:pt x="0" y="38100"/>
                </a:lnTo>
                <a:lnTo>
                  <a:pt x="2994" y="52930"/>
                </a:lnTo>
                <a:lnTo>
                  <a:pt x="11159" y="65040"/>
                </a:lnTo>
                <a:lnTo>
                  <a:pt x="23270" y="73205"/>
                </a:lnTo>
                <a:lnTo>
                  <a:pt x="38100" y="76200"/>
                </a:lnTo>
                <a:lnTo>
                  <a:pt x="52930" y="73205"/>
                </a:lnTo>
                <a:lnTo>
                  <a:pt x="65040" y="65040"/>
                </a:lnTo>
                <a:lnTo>
                  <a:pt x="73205" y="52930"/>
                </a:lnTo>
                <a:lnTo>
                  <a:pt x="75559" y="41275"/>
                </a:lnTo>
                <a:lnTo>
                  <a:pt x="38100" y="41275"/>
                </a:lnTo>
                <a:lnTo>
                  <a:pt x="38100" y="34925"/>
                </a:lnTo>
                <a:lnTo>
                  <a:pt x="75559" y="34925"/>
                </a:lnTo>
                <a:lnTo>
                  <a:pt x="73205" y="23270"/>
                </a:lnTo>
                <a:lnTo>
                  <a:pt x="65040" y="11159"/>
                </a:lnTo>
                <a:lnTo>
                  <a:pt x="52930" y="2994"/>
                </a:lnTo>
                <a:lnTo>
                  <a:pt x="38100" y="0"/>
                </a:lnTo>
                <a:close/>
              </a:path>
              <a:path w="3782695" h="76200">
                <a:moveTo>
                  <a:pt x="75559" y="34925"/>
                </a:moveTo>
                <a:lnTo>
                  <a:pt x="76200" y="38100"/>
                </a:lnTo>
                <a:lnTo>
                  <a:pt x="75559" y="41275"/>
                </a:lnTo>
                <a:lnTo>
                  <a:pt x="3782100" y="41276"/>
                </a:lnTo>
                <a:lnTo>
                  <a:pt x="3782100" y="34926"/>
                </a:lnTo>
                <a:lnTo>
                  <a:pt x="75559" y="34925"/>
                </a:lnTo>
                <a:close/>
              </a:path>
              <a:path w="3782695" h="76200">
                <a:moveTo>
                  <a:pt x="38100" y="34925"/>
                </a:moveTo>
                <a:lnTo>
                  <a:pt x="38100" y="41275"/>
                </a:lnTo>
                <a:lnTo>
                  <a:pt x="75559" y="41275"/>
                </a:lnTo>
                <a:lnTo>
                  <a:pt x="76200" y="38100"/>
                </a:lnTo>
                <a:lnTo>
                  <a:pt x="75559" y="34925"/>
                </a:lnTo>
                <a:lnTo>
                  <a:pt x="38100" y="34925"/>
                </a:lnTo>
                <a:close/>
              </a:path>
              <a:path w="3782695" h="76200">
                <a:moveTo>
                  <a:pt x="75559" y="34925"/>
                </a:moveTo>
                <a:lnTo>
                  <a:pt x="38100" y="34925"/>
                </a:lnTo>
                <a:lnTo>
                  <a:pt x="75559" y="3492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90317" y="1943789"/>
            <a:ext cx="3366135" cy="1536065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 indent="27940">
              <a:lnSpc>
                <a:spcPct val="100000"/>
              </a:lnSpc>
              <a:spcBef>
                <a:spcPts val="975"/>
              </a:spcBef>
            </a:pPr>
            <a:r>
              <a:rPr dirty="0" sz="1500" spc="-5" b="1">
                <a:solidFill>
                  <a:srgbClr val="4472C4"/>
                </a:solidFill>
                <a:latin typeface="Tahoma"/>
                <a:cs typeface="Tahoma"/>
              </a:rPr>
              <a:t>Pemahaman</a:t>
            </a:r>
            <a:r>
              <a:rPr dirty="0" sz="1500" spc="-20" b="1">
                <a:solidFill>
                  <a:srgbClr val="4472C4"/>
                </a:solidFill>
                <a:latin typeface="Tahoma"/>
                <a:cs typeface="Tahoma"/>
              </a:rPr>
              <a:t> </a:t>
            </a:r>
            <a:r>
              <a:rPr dirty="0" sz="1500" spc="-5" b="1">
                <a:solidFill>
                  <a:srgbClr val="4472C4"/>
                </a:solidFill>
                <a:latin typeface="Tahoma"/>
                <a:cs typeface="Tahoma"/>
              </a:rPr>
              <a:t>Indikator</a:t>
            </a:r>
            <a:r>
              <a:rPr dirty="0" sz="1500" spc="-20" b="1">
                <a:solidFill>
                  <a:srgbClr val="4472C4"/>
                </a:solidFill>
                <a:latin typeface="Tahoma"/>
                <a:cs typeface="Tahoma"/>
              </a:rPr>
              <a:t> </a:t>
            </a:r>
            <a:r>
              <a:rPr dirty="0" sz="1500" b="1">
                <a:solidFill>
                  <a:srgbClr val="4472C4"/>
                </a:solidFill>
                <a:latin typeface="Tahoma"/>
                <a:cs typeface="Tahoma"/>
              </a:rPr>
              <a:t>Kinerja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98000"/>
              </a:lnSpc>
              <a:spcBef>
                <a:spcPts val="855"/>
              </a:spcBef>
            </a:pP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Pegawai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perlu</a:t>
            </a:r>
            <a:r>
              <a:rPr dirty="0" sz="1400" spc="-1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memahami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bagaimana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menyusun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indikator kinerja/ukuran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keberhasilan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kinerja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individu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yang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15">
                <a:solidFill>
                  <a:srgbClr val="404040"/>
                </a:solidFill>
                <a:latin typeface="Tahoma"/>
                <a:cs typeface="Tahoma"/>
              </a:rPr>
              <a:t>SMART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20">
                <a:solidFill>
                  <a:srgbClr val="404040"/>
                </a:solidFill>
                <a:latin typeface="Tahoma"/>
                <a:cs typeface="Tahoma"/>
              </a:rPr>
              <a:t>(</a:t>
            </a:r>
            <a:r>
              <a:rPr dirty="0" sz="1450" spc="-20">
                <a:solidFill>
                  <a:srgbClr val="404040"/>
                </a:solidFill>
                <a:latin typeface="Tahoma"/>
                <a:cs typeface="Tahoma"/>
              </a:rPr>
              <a:t>Spesific,</a:t>
            </a:r>
            <a:r>
              <a:rPr dirty="0" sz="1450" spc="-1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50" spc="-30">
                <a:solidFill>
                  <a:srgbClr val="404040"/>
                </a:solidFill>
                <a:latin typeface="Tahoma"/>
                <a:cs typeface="Tahoma"/>
              </a:rPr>
              <a:t>measurable,</a:t>
            </a:r>
            <a:r>
              <a:rPr dirty="0" sz="1450" spc="-2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50" spc="-30">
                <a:solidFill>
                  <a:srgbClr val="404040"/>
                </a:solidFill>
                <a:latin typeface="Tahoma"/>
                <a:cs typeface="Tahoma"/>
              </a:rPr>
              <a:t>achievable,</a:t>
            </a:r>
            <a:r>
              <a:rPr dirty="0" sz="1450" spc="-2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50" spc="-30">
                <a:solidFill>
                  <a:srgbClr val="404040"/>
                </a:solidFill>
                <a:latin typeface="Tahoma"/>
                <a:cs typeface="Tahoma"/>
              </a:rPr>
              <a:t>relevant </a:t>
            </a:r>
            <a:r>
              <a:rPr dirty="0" sz="1450" spc="-434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50" spc="-35">
                <a:solidFill>
                  <a:srgbClr val="404040"/>
                </a:solidFill>
                <a:latin typeface="Tahoma"/>
                <a:cs typeface="Tahoma"/>
              </a:rPr>
              <a:t>and</a:t>
            </a:r>
            <a:r>
              <a:rPr dirty="0" sz="1450" spc="-2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50" spc="-25">
                <a:solidFill>
                  <a:srgbClr val="404040"/>
                </a:solidFill>
                <a:latin typeface="Tahoma"/>
                <a:cs typeface="Tahoma"/>
              </a:rPr>
              <a:t>time-based</a:t>
            </a:r>
            <a:r>
              <a:rPr dirty="0" sz="1400" spc="-25">
                <a:solidFill>
                  <a:srgbClr val="404040"/>
                </a:solidFill>
                <a:latin typeface="Tahoma"/>
                <a:cs typeface="Tahoma"/>
              </a:rPr>
              <a:t>)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77844" y="2307029"/>
            <a:ext cx="3782695" cy="76200"/>
          </a:xfrm>
          <a:custGeom>
            <a:avLst/>
            <a:gdLst/>
            <a:ahLst/>
            <a:cxnLst/>
            <a:rect l="l" t="t" r="r" b="b"/>
            <a:pathLst>
              <a:path w="3782695" h="76200">
                <a:moveTo>
                  <a:pt x="3743999" y="0"/>
                </a:moveTo>
                <a:lnTo>
                  <a:pt x="3729169" y="2994"/>
                </a:lnTo>
                <a:lnTo>
                  <a:pt x="3717059" y="11159"/>
                </a:lnTo>
                <a:lnTo>
                  <a:pt x="3708893" y="23270"/>
                </a:lnTo>
                <a:lnTo>
                  <a:pt x="3706540" y="34924"/>
                </a:lnTo>
                <a:lnTo>
                  <a:pt x="3743999" y="34925"/>
                </a:lnTo>
                <a:lnTo>
                  <a:pt x="3743999" y="41275"/>
                </a:lnTo>
                <a:lnTo>
                  <a:pt x="3706540" y="41275"/>
                </a:lnTo>
                <a:lnTo>
                  <a:pt x="3708894" y="52930"/>
                </a:lnTo>
                <a:lnTo>
                  <a:pt x="3717059" y="65040"/>
                </a:lnTo>
                <a:lnTo>
                  <a:pt x="3729169" y="73205"/>
                </a:lnTo>
                <a:lnTo>
                  <a:pt x="3743999" y="76200"/>
                </a:lnTo>
                <a:lnTo>
                  <a:pt x="3758830" y="73205"/>
                </a:lnTo>
                <a:lnTo>
                  <a:pt x="3770940" y="65040"/>
                </a:lnTo>
                <a:lnTo>
                  <a:pt x="3779105" y="52930"/>
                </a:lnTo>
                <a:lnTo>
                  <a:pt x="3781458" y="41275"/>
                </a:lnTo>
                <a:lnTo>
                  <a:pt x="3743999" y="41275"/>
                </a:lnTo>
                <a:lnTo>
                  <a:pt x="3781459" y="41273"/>
                </a:lnTo>
                <a:lnTo>
                  <a:pt x="3782099" y="38100"/>
                </a:lnTo>
                <a:lnTo>
                  <a:pt x="3779105" y="23269"/>
                </a:lnTo>
                <a:lnTo>
                  <a:pt x="3770940" y="11159"/>
                </a:lnTo>
                <a:lnTo>
                  <a:pt x="3758829" y="2994"/>
                </a:lnTo>
                <a:lnTo>
                  <a:pt x="3743999" y="0"/>
                </a:lnTo>
                <a:close/>
              </a:path>
              <a:path w="3782695" h="76200">
                <a:moveTo>
                  <a:pt x="3706540" y="34924"/>
                </a:moveTo>
                <a:lnTo>
                  <a:pt x="3705899" y="38100"/>
                </a:lnTo>
                <a:lnTo>
                  <a:pt x="3706540" y="41274"/>
                </a:lnTo>
                <a:lnTo>
                  <a:pt x="3743999" y="41275"/>
                </a:lnTo>
                <a:lnTo>
                  <a:pt x="3743999" y="34925"/>
                </a:lnTo>
                <a:lnTo>
                  <a:pt x="3706540" y="34924"/>
                </a:lnTo>
                <a:close/>
              </a:path>
              <a:path w="3782695" h="76200">
                <a:moveTo>
                  <a:pt x="0" y="34923"/>
                </a:moveTo>
                <a:lnTo>
                  <a:pt x="0" y="41273"/>
                </a:lnTo>
                <a:lnTo>
                  <a:pt x="3706540" y="41274"/>
                </a:lnTo>
                <a:lnTo>
                  <a:pt x="3705899" y="38100"/>
                </a:lnTo>
                <a:lnTo>
                  <a:pt x="3706540" y="34924"/>
                </a:lnTo>
                <a:lnTo>
                  <a:pt x="0" y="3492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012965" y="5378196"/>
            <a:ext cx="43402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Penerapan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dialog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kinerja</a:t>
            </a:r>
            <a:r>
              <a:rPr dirty="0" sz="1400" spc="5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antara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pimpinan </a:t>
            </a:r>
            <a:r>
              <a:rPr dirty="0" sz="1400">
                <a:solidFill>
                  <a:srgbClr val="404040"/>
                </a:solidFill>
                <a:latin typeface="Tahoma"/>
                <a:cs typeface="Tahoma"/>
              </a:rPr>
              <a:t>dan</a:t>
            </a:r>
            <a:r>
              <a:rPr dirty="0" sz="1400" spc="-1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400" spc="-5">
                <a:solidFill>
                  <a:srgbClr val="404040"/>
                </a:solidFill>
                <a:latin typeface="Tahoma"/>
                <a:cs typeface="Tahoma"/>
              </a:rPr>
              <a:t>pegawai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19419" y="5057140"/>
            <a:ext cx="11468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 b="1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dirty="0" sz="1600" b="1">
                <a:solidFill>
                  <a:srgbClr val="C00000"/>
                </a:solidFill>
                <a:latin typeface="Tahoma"/>
                <a:cs typeface="Tahoma"/>
              </a:rPr>
              <a:t>ea</a:t>
            </a:r>
            <a:r>
              <a:rPr dirty="0" sz="1600" spc="5" b="1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dirty="0" sz="1600" spc="-5" b="1">
                <a:solidFill>
                  <a:srgbClr val="C00000"/>
                </a:solidFill>
                <a:latin typeface="Tahoma"/>
                <a:cs typeface="Tahoma"/>
              </a:rPr>
              <a:t>e</a:t>
            </a:r>
            <a:r>
              <a:rPr dirty="0" sz="1600" spc="5" b="1">
                <a:solidFill>
                  <a:srgbClr val="C00000"/>
                </a:solidFill>
                <a:latin typeface="Tahoma"/>
                <a:cs typeface="Tahoma"/>
              </a:rPr>
              <a:t>r</a:t>
            </a:r>
            <a:r>
              <a:rPr dirty="0" sz="1600" b="1">
                <a:solidFill>
                  <a:srgbClr val="C00000"/>
                </a:solidFill>
                <a:latin typeface="Tahoma"/>
                <a:cs typeface="Tahoma"/>
              </a:rPr>
              <a:t>ship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805778" y="5074920"/>
            <a:ext cx="4753610" cy="307975"/>
            <a:chOff x="3805778" y="5074920"/>
            <a:chExt cx="4753610" cy="307975"/>
          </a:xfrm>
        </p:grpSpPr>
        <p:sp>
          <p:nvSpPr>
            <p:cNvPr id="25" name="object 25"/>
            <p:cNvSpPr/>
            <p:nvPr/>
          </p:nvSpPr>
          <p:spPr>
            <a:xfrm>
              <a:off x="3805778" y="5306523"/>
              <a:ext cx="4753610" cy="76200"/>
            </a:xfrm>
            <a:custGeom>
              <a:avLst/>
              <a:gdLst/>
              <a:ahLst/>
              <a:cxnLst/>
              <a:rect l="l" t="t" r="r" b="b"/>
              <a:pathLst>
                <a:path w="4753609" h="76200">
                  <a:moveTo>
                    <a:pt x="4715386" y="1"/>
                  </a:moveTo>
                  <a:lnTo>
                    <a:pt x="4700556" y="2995"/>
                  </a:lnTo>
                  <a:lnTo>
                    <a:pt x="4688445" y="11160"/>
                  </a:lnTo>
                  <a:lnTo>
                    <a:pt x="4680280" y="23271"/>
                  </a:lnTo>
                  <a:lnTo>
                    <a:pt x="4677927" y="34926"/>
                  </a:lnTo>
                  <a:lnTo>
                    <a:pt x="4715386" y="34926"/>
                  </a:lnTo>
                  <a:lnTo>
                    <a:pt x="4715386" y="41276"/>
                  </a:lnTo>
                  <a:lnTo>
                    <a:pt x="4677927" y="41276"/>
                  </a:lnTo>
                  <a:lnTo>
                    <a:pt x="4680280" y="52931"/>
                  </a:lnTo>
                  <a:lnTo>
                    <a:pt x="4688445" y="65042"/>
                  </a:lnTo>
                  <a:lnTo>
                    <a:pt x="4700556" y="73207"/>
                  </a:lnTo>
                  <a:lnTo>
                    <a:pt x="4715392" y="76200"/>
                  </a:lnTo>
                  <a:lnTo>
                    <a:pt x="4730218" y="73205"/>
                  </a:lnTo>
                  <a:lnTo>
                    <a:pt x="4742327" y="65040"/>
                  </a:lnTo>
                  <a:lnTo>
                    <a:pt x="4750492" y="52930"/>
                  </a:lnTo>
                  <a:lnTo>
                    <a:pt x="4752845" y="41276"/>
                  </a:lnTo>
                  <a:lnTo>
                    <a:pt x="4715386" y="41276"/>
                  </a:lnTo>
                  <a:lnTo>
                    <a:pt x="4752845" y="41275"/>
                  </a:lnTo>
                  <a:lnTo>
                    <a:pt x="4753486" y="38100"/>
                  </a:lnTo>
                  <a:lnTo>
                    <a:pt x="4750491" y="23270"/>
                  </a:lnTo>
                  <a:lnTo>
                    <a:pt x="4742325" y="11159"/>
                  </a:lnTo>
                  <a:lnTo>
                    <a:pt x="4730210" y="2994"/>
                  </a:lnTo>
                  <a:lnTo>
                    <a:pt x="4715386" y="1"/>
                  </a:lnTo>
                  <a:close/>
                </a:path>
                <a:path w="4753609" h="76200">
                  <a:moveTo>
                    <a:pt x="38099" y="0"/>
                  </a:moveTo>
                  <a:lnTo>
                    <a:pt x="23267" y="2995"/>
                  </a:lnTo>
                  <a:lnTo>
                    <a:pt x="11157" y="11160"/>
                  </a:lnTo>
                  <a:lnTo>
                    <a:pt x="2993" y="23271"/>
                  </a:lnTo>
                  <a:lnTo>
                    <a:pt x="0" y="38101"/>
                  </a:lnTo>
                  <a:lnTo>
                    <a:pt x="2994" y="52931"/>
                  </a:lnTo>
                  <a:lnTo>
                    <a:pt x="11160" y="65042"/>
                  </a:lnTo>
                  <a:lnTo>
                    <a:pt x="23275" y="73207"/>
                  </a:lnTo>
                  <a:lnTo>
                    <a:pt x="38099" y="76200"/>
                  </a:lnTo>
                  <a:lnTo>
                    <a:pt x="52929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5558" y="41275"/>
                  </a:lnTo>
                  <a:lnTo>
                    <a:pt x="38099" y="41275"/>
                  </a:lnTo>
                  <a:lnTo>
                    <a:pt x="38099" y="34925"/>
                  </a:lnTo>
                  <a:lnTo>
                    <a:pt x="75558" y="34925"/>
                  </a:lnTo>
                  <a:lnTo>
                    <a:pt x="73205" y="23270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099" y="0"/>
                  </a:lnTo>
                  <a:close/>
                </a:path>
                <a:path w="4753609" h="76200">
                  <a:moveTo>
                    <a:pt x="4677927" y="34926"/>
                  </a:moveTo>
                  <a:lnTo>
                    <a:pt x="4677286" y="38101"/>
                  </a:lnTo>
                  <a:lnTo>
                    <a:pt x="4677927" y="41276"/>
                  </a:lnTo>
                  <a:lnTo>
                    <a:pt x="4715386" y="41276"/>
                  </a:lnTo>
                  <a:lnTo>
                    <a:pt x="4715386" y="34926"/>
                  </a:lnTo>
                  <a:lnTo>
                    <a:pt x="4677927" y="34926"/>
                  </a:lnTo>
                  <a:close/>
                </a:path>
                <a:path w="4753609" h="76200">
                  <a:moveTo>
                    <a:pt x="75558" y="34925"/>
                  </a:moveTo>
                  <a:lnTo>
                    <a:pt x="76199" y="38101"/>
                  </a:lnTo>
                  <a:lnTo>
                    <a:pt x="75558" y="41275"/>
                  </a:lnTo>
                  <a:lnTo>
                    <a:pt x="4677927" y="41276"/>
                  </a:lnTo>
                  <a:lnTo>
                    <a:pt x="4677286" y="38100"/>
                  </a:lnTo>
                  <a:lnTo>
                    <a:pt x="4677927" y="34926"/>
                  </a:lnTo>
                  <a:lnTo>
                    <a:pt x="75558" y="34925"/>
                  </a:lnTo>
                  <a:close/>
                </a:path>
                <a:path w="4753609" h="76200">
                  <a:moveTo>
                    <a:pt x="38099" y="34925"/>
                  </a:moveTo>
                  <a:lnTo>
                    <a:pt x="38099" y="41275"/>
                  </a:lnTo>
                  <a:lnTo>
                    <a:pt x="75558" y="41275"/>
                  </a:lnTo>
                  <a:lnTo>
                    <a:pt x="76199" y="38100"/>
                  </a:lnTo>
                  <a:lnTo>
                    <a:pt x="75558" y="34925"/>
                  </a:lnTo>
                  <a:lnTo>
                    <a:pt x="38099" y="34925"/>
                  </a:lnTo>
                  <a:close/>
                </a:path>
                <a:path w="4753609" h="76200">
                  <a:moveTo>
                    <a:pt x="75558" y="34925"/>
                  </a:moveTo>
                  <a:lnTo>
                    <a:pt x="38099" y="34925"/>
                  </a:lnTo>
                  <a:lnTo>
                    <a:pt x="75558" y="3492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0035" y="5074920"/>
              <a:ext cx="228600" cy="2286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961934" y="5031740"/>
            <a:ext cx="18865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dirty="0" baseline="-7716" sz="2700">
                <a:latin typeface="Yu Gothic UI"/>
                <a:cs typeface="Yu Gothic UI"/>
              </a:rPr>
              <a:t>➡	</a:t>
            </a:r>
            <a:r>
              <a:rPr dirty="0" sz="1600" b="1">
                <a:solidFill>
                  <a:srgbClr val="C00000"/>
                </a:solidFill>
                <a:latin typeface="Tahoma"/>
                <a:cs typeface="Tahoma"/>
              </a:rPr>
              <a:t>Dialog</a:t>
            </a:r>
            <a:r>
              <a:rPr dirty="0" sz="1600" spc="-40" b="1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dirty="0" sz="1600" spc="-5" b="1">
                <a:solidFill>
                  <a:srgbClr val="C00000"/>
                </a:solidFill>
                <a:latin typeface="Tahoma"/>
                <a:cs typeface="Tahoma"/>
              </a:rPr>
              <a:t>Kinerja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26874" y="2535873"/>
            <a:ext cx="454659" cy="453390"/>
          </a:xfrm>
          <a:custGeom>
            <a:avLst/>
            <a:gdLst/>
            <a:ahLst/>
            <a:cxnLst/>
            <a:rect l="l" t="t" r="r" b="b"/>
            <a:pathLst>
              <a:path w="454659" h="453389">
                <a:moveTo>
                  <a:pt x="160880" y="358091"/>
                </a:moveTo>
                <a:lnTo>
                  <a:pt x="92649" y="358091"/>
                </a:lnTo>
                <a:lnTo>
                  <a:pt x="102351" y="367728"/>
                </a:lnTo>
                <a:lnTo>
                  <a:pt x="112880" y="376090"/>
                </a:lnTo>
                <a:lnTo>
                  <a:pt x="123966" y="383605"/>
                </a:lnTo>
                <a:lnTo>
                  <a:pt x="135341" y="390698"/>
                </a:lnTo>
                <a:lnTo>
                  <a:pt x="133155" y="425524"/>
                </a:lnTo>
                <a:lnTo>
                  <a:pt x="130798" y="431109"/>
                </a:lnTo>
                <a:lnTo>
                  <a:pt x="137129" y="437205"/>
                </a:lnTo>
                <a:lnTo>
                  <a:pt x="197751" y="453337"/>
                </a:lnTo>
                <a:lnTo>
                  <a:pt x="201184" y="452368"/>
                </a:lnTo>
                <a:lnTo>
                  <a:pt x="206401" y="449345"/>
                </a:lnTo>
                <a:lnTo>
                  <a:pt x="208372" y="447537"/>
                </a:lnTo>
                <a:lnTo>
                  <a:pt x="209209" y="445764"/>
                </a:lnTo>
                <a:lnTo>
                  <a:pt x="224622" y="414458"/>
                </a:lnTo>
                <a:lnTo>
                  <a:pt x="238019" y="413956"/>
                </a:lnTo>
                <a:lnTo>
                  <a:pt x="251374" y="412946"/>
                </a:lnTo>
                <a:lnTo>
                  <a:pt x="264667" y="410923"/>
                </a:lnTo>
                <a:lnTo>
                  <a:pt x="277875" y="407384"/>
                </a:lnTo>
                <a:lnTo>
                  <a:pt x="369107" y="407384"/>
                </a:lnTo>
                <a:lnTo>
                  <a:pt x="371769" y="400503"/>
                </a:lnTo>
                <a:lnTo>
                  <a:pt x="370819" y="394040"/>
                </a:lnTo>
                <a:lnTo>
                  <a:pt x="363382" y="373913"/>
                </a:lnTo>
                <a:lnTo>
                  <a:pt x="211692" y="373913"/>
                </a:lnTo>
                <a:lnTo>
                  <a:pt x="167869" y="362497"/>
                </a:lnTo>
                <a:lnTo>
                  <a:pt x="160880" y="358091"/>
                </a:lnTo>
                <a:close/>
              </a:path>
              <a:path w="454659" h="453389">
                <a:moveTo>
                  <a:pt x="369107" y="407384"/>
                </a:moveTo>
                <a:lnTo>
                  <a:pt x="277875" y="407384"/>
                </a:lnTo>
                <a:lnTo>
                  <a:pt x="300709" y="434677"/>
                </a:lnTo>
                <a:lnTo>
                  <a:pt x="305846" y="438715"/>
                </a:lnTo>
                <a:lnTo>
                  <a:pt x="311396" y="441091"/>
                </a:lnTo>
                <a:lnTo>
                  <a:pt x="368979" y="407714"/>
                </a:lnTo>
                <a:lnTo>
                  <a:pt x="369107" y="407384"/>
                </a:lnTo>
                <a:close/>
              </a:path>
              <a:path w="454659" h="453389">
                <a:moveTo>
                  <a:pt x="345928" y="81869"/>
                </a:moveTo>
                <a:lnTo>
                  <a:pt x="241786" y="81869"/>
                </a:lnTo>
                <a:lnTo>
                  <a:pt x="285203" y="93297"/>
                </a:lnTo>
                <a:lnTo>
                  <a:pt x="323505" y="117561"/>
                </a:lnTo>
                <a:lnTo>
                  <a:pt x="353291" y="153879"/>
                </a:lnTo>
                <a:lnTo>
                  <a:pt x="370164" y="197830"/>
                </a:lnTo>
                <a:lnTo>
                  <a:pt x="372531" y="243275"/>
                </a:lnTo>
                <a:lnTo>
                  <a:pt x="361199" y="286858"/>
                </a:lnTo>
                <a:lnTo>
                  <a:pt x="336973" y="325226"/>
                </a:lnTo>
                <a:lnTo>
                  <a:pt x="300662" y="355023"/>
                </a:lnTo>
                <a:lnTo>
                  <a:pt x="257116" y="371646"/>
                </a:lnTo>
                <a:lnTo>
                  <a:pt x="211692" y="373913"/>
                </a:lnTo>
                <a:lnTo>
                  <a:pt x="363382" y="373913"/>
                </a:lnTo>
                <a:lnTo>
                  <a:pt x="358485" y="360660"/>
                </a:lnTo>
                <a:lnTo>
                  <a:pt x="367856" y="350531"/>
                </a:lnTo>
                <a:lnTo>
                  <a:pt x="376247" y="340049"/>
                </a:lnTo>
                <a:lnTo>
                  <a:pt x="383910" y="329199"/>
                </a:lnTo>
                <a:lnTo>
                  <a:pt x="391092" y="317967"/>
                </a:lnTo>
                <a:lnTo>
                  <a:pt x="433060" y="317967"/>
                </a:lnTo>
                <a:lnTo>
                  <a:pt x="435639" y="316472"/>
                </a:lnTo>
                <a:lnTo>
                  <a:pt x="438185" y="313975"/>
                </a:lnTo>
                <a:lnTo>
                  <a:pt x="454319" y="253352"/>
                </a:lnTo>
                <a:lnTo>
                  <a:pt x="450081" y="246042"/>
                </a:lnTo>
                <a:lnTo>
                  <a:pt x="414851" y="228686"/>
                </a:lnTo>
                <a:lnTo>
                  <a:pt x="414186" y="215385"/>
                </a:lnTo>
                <a:lnTo>
                  <a:pt x="412924" y="202175"/>
                </a:lnTo>
                <a:lnTo>
                  <a:pt x="410850" y="188913"/>
                </a:lnTo>
                <a:lnTo>
                  <a:pt x="407744" y="175453"/>
                </a:lnTo>
                <a:lnTo>
                  <a:pt x="435091" y="152632"/>
                </a:lnTo>
                <a:lnTo>
                  <a:pt x="439127" y="147496"/>
                </a:lnTo>
                <a:lnTo>
                  <a:pt x="441485" y="141912"/>
                </a:lnTo>
                <a:lnTo>
                  <a:pt x="414817" y="95905"/>
                </a:lnTo>
                <a:lnTo>
                  <a:pt x="361637" y="95905"/>
                </a:lnTo>
                <a:lnTo>
                  <a:pt x="351405" y="86355"/>
                </a:lnTo>
                <a:lnTo>
                  <a:pt x="345928" y="81869"/>
                </a:lnTo>
                <a:close/>
              </a:path>
              <a:path w="454659" h="453389">
                <a:moveTo>
                  <a:pt x="25841" y="132245"/>
                </a:moveTo>
                <a:lnTo>
                  <a:pt x="23571" y="132761"/>
                </a:lnTo>
                <a:lnTo>
                  <a:pt x="18450" y="135729"/>
                </a:lnTo>
                <a:lnTo>
                  <a:pt x="15836" y="139109"/>
                </a:lnTo>
                <a:lnTo>
                  <a:pt x="15407" y="142732"/>
                </a:lnTo>
                <a:lnTo>
                  <a:pt x="697" y="194628"/>
                </a:lnTo>
                <a:lnTo>
                  <a:pt x="0" y="200625"/>
                </a:lnTo>
                <a:lnTo>
                  <a:pt x="3641" y="206905"/>
                </a:lnTo>
                <a:lnTo>
                  <a:pt x="8161" y="209878"/>
                </a:lnTo>
                <a:lnTo>
                  <a:pt x="38870" y="224261"/>
                </a:lnTo>
                <a:lnTo>
                  <a:pt x="39602" y="237721"/>
                </a:lnTo>
                <a:lnTo>
                  <a:pt x="41059" y="251292"/>
                </a:lnTo>
                <a:lnTo>
                  <a:pt x="43340" y="264919"/>
                </a:lnTo>
                <a:lnTo>
                  <a:pt x="46540" y="278545"/>
                </a:lnTo>
                <a:lnTo>
                  <a:pt x="19227" y="301345"/>
                </a:lnTo>
                <a:lnTo>
                  <a:pt x="14594" y="305452"/>
                </a:lnTo>
                <a:lnTo>
                  <a:pt x="12834" y="312065"/>
                </a:lnTo>
                <a:lnTo>
                  <a:pt x="46808" y="370678"/>
                </a:lnTo>
                <a:lnTo>
                  <a:pt x="54038" y="373501"/>
                </a:lnTo>
                <a:lnTo>
                  <a:pt x="59287" y="370459"/>
                </a:lnTo>
                <a:lnTo>
                  <a:pt x="92649" y="358091"/>
                </a:lnTo>
                <a:lnTo>
                  <a:pt x="160880" y="358091"/>
                </a:lnTo>
                <a:lnTo>
                  <a:pt x="129124" y="338073"/>
                </a:lnTo>
                <a:lnTo>
                  <a:pt x="98934" y="301312"/>
                </a:lnTo>
                <a:lnTo>
                  <a:pt x="82967" y="257529"/>
                </a:lnTo>
                <a:lnTo>
                  <a:pt x="81291" y="212105"/>
                </a:lnTo>
                <a:lnTo>
                  <a:pt x="93027" y="168503"/>
                </a:lnTo>
                <a:lnTo>
                  <a:pt x="113607" y="136011"/>
                </a:lnTo>
                <a:lnTo>
                  <a:pt x="63226" y="136011"/>
                </a:lnTo>
                <a:lnTo>
                  <a:pt x="27716" y="132744"/>
                </a:lnTo>
                <a:lnTo>
                  <a:pt x="25841" y="132245"/>
                </a:lnTo>
                <a:close/>
              </a:path>
              <a:path w="454659" h="453389">
                <a:moveTo>
                  <a:pt x="433060" y="317967"/>
                </a:moveTo>
                <a:lnTo>
                  <a:pt x="391092" y="317967"/>
                </a:lnTo>
                <a:lnTo>
                  <a:pt x="425919" y="320153"/>
                </a:lnTo>
                <a:lnTo>
                  <a:pt x="427873" y="320307"/>
                </a:lnTo>
                <a:lnTo>
                  <a:pt x="430422" y="319496"/>
                </a:lnTo>
                <a:lnTo>
                  <a:pt x="433060" y="317967"/>
                </a:lnTo>
                <a:close/>
              </a:path>
              <a:path w="454659" h="453389">
                <a:moveTo>
                  <a:pt x="142923" y="12887"/>
                </a:moveTo>
                <a:lnTo>
                  <a:pt x="85340" y="46264"/>
                </a:lnTo>
                <a:lnTo>
                  <a:pt x="81953" y="52444"/>
                </a:lnTo>
                <a:lnTo>
                  <a:pt x="82884" y="58874"/>
                </a:lnTo>
                <a:lnTo>
                  <a:pt x="95237" y="92288"/>
                </a:lnTo>
                <a:lnTo>
                  <a:pt x="85861" y="102441"/>
                </a:lnTo>
                <a:lnTo>
                  <a:pt x="77536" y="113034"/>
                </a:lnTo>
                <a:lnTo>
                  <a:pt x="70059" y="124185"/>
                </a:lnTo>
                <a:lnTo>
                  <a:pt x="63226" y="136011"/>
                </a:lnTo>
                <a:lnTo>
                  <a:pt x="113607" y="136011"/>
                </a:lnTo>
                <a:lnTo>
                  <a:pt x="117293" y="130191"/>
                </a:lnTo>
                <a:lnTo>
                  <a:pt x="153210" y="100634"/>
                </a:lnTo>
                <a:lnTo>
                  <a:pt x="196655" y="84055"/>
                </a:lnTo>
                <a:lnTo>
                  <a:pt x="241786" y="81869"/>
                </a:lnTo>
                <a:lnTo>
                  <a:pt x="345928" y="81869"/>
                </a:lnTo>
                <a:lnTo>
                  <a:pt x="340718" y="77601"/>
                </a:lnTo>
                <a:lnTo>
                  <a:pt x="329676" y="69585"/>
                </a:lnTo>
                <a:lnTo>
                  <a:pt x="318380" y="62250"/>
                </a:lnTo>
                <a:lnTo>
                  <a:pt x="319754" y="45563"/>
                </a:lnTo>
                <a:lnTo>
                  <a:pt x="175846" y="45563"/>
                </a:lnTo>
                <a:lnTo>
                  <a:pt x="152993" y="18237"/>
                </a:lnTo>
                <a:lnTo>
                  <a:pt x="147876" y="14234"/>
                </a:lnTo>
                <a:lnTo>
                  <a:pt x="142923" y="12887"/>
                </a:lnTo>
                <a:close/>
              </a:path>
              <a:path w="454659" h="453389">
                <a:moveTo>
                  <a:pt x="400898" y="81539"/>
                </a:moveTo>
                <a:lnTo>
                  <a:pt x="395032" y="83519"/>
                </a:lnTo>
                <a:lnTo>
                  <a:pt x="361637" y="95905"/>
                </a:lnTo>
                <a:lnTo>
                  <a:pt x="414817" y="95905"/>
                </a:lnTo>
                <a:lnTo>
                  <a:pt x="408108" y="84329"/>
                </a:lnTo>
                <a:lnTo>
                  <a:pt x="400898" y="81539"/>
                </a:lnTo>
                <a:close/>
              </a:path>
              <a:path w="454659" h="453389">
                <a:moveTo>
                  <a:pt x="256063" y="0"/>
                </a:moveTo>
                <a:lnTo>
                  <a:pt x="229697" y="39521"/>
                </a:lnTo>
                <a:lnTo>
                  <a:pt x="216034" y="39574"/>
                </a:lnTo>
                <a:lnTo>
                  <a:pt x="202634" y="40524"/>
                </a:lnTo>
                <a:lnTo>
                  <a:pt x="189302" y="42483"/>
                </a:lnTo>
                <a:lnTo>
                  <a:pt x="175846" y="45563"/>
                </a:lnTo>
                <a:lnTo>
                  <a:pt x="319754" y="45563"/>
                </a:lnTo>
                <a:lnTo>
                  <a:pt x="321163" y="28453"/>
                </a:lnTo>
                <a:lnTo>
                  <a:pt x="322924" y="21840"/>
                </a:lnTo>
                <a:lnTo>
                  <a:pt x="317191" y="16772"/>
                </a:lnTo>
                <a:lnTo>
                  <a:pt x="311607" y="14415"/>
                </a:lnTo>
                <a:lnTo>
                  <a:pt x="259297" y="1366"/>
                </a:lnTo>
                <a:lnTo>
                  <a:pt x="2560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/>
          <p:cNvGrpSpPr/>
          <p:nvPr/>
        </p:nvGrpSpPr>
        <p:grpSpPr>
          <a:xfrm>
            <a:off x="5248424" y="2579611"/>
            <a:ext cx="1823720" cy="1694814"/>
            <a:chOff x="5248424" y="2579611"/>
            <a:chExt cx="1823720" cy="1694814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2185" y="3817524"/>
              <a:ext cx="280708" cy="1604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909824" y="3977253"/>
              <a:ext cx="214629" cy="295275"/>
            </a:xfrm>
            <a:custGeom>
              <a:avLst/>
              <a:gdLst/>
              <a:ahLst/>
              <a:cxnLst/>
              <a:rect l="l" t="t" r="r" b="b"/>
              <a:pathLst>
                <a:path w="214629" h="295275">
                  <a:moveTo>
                    <a:pt x="207391" y="241955"/>
                  </a:moveTo>
                  <a:lnTo>
                    <a:pt x="150050" y="241955"/>
                  </a:lnTo>
                  <a:lnTo>
                    <a:pt x="162148" y="274638"/>
                  </a:lnTo>
                  <a:lnTo>
                    <a:pt x="166294" y="283316"/>
                  </a:lnTo>
                  <a:lnTo>
                    <a:pt x="172301" y="289674"/>
                  </a:lnTo>
                  <a:lnTo>
                    <a:pt x="179511" y="293584"/>
                  </a:lnTo>
                  <a:lnTo>
                    <a:pt x="187265" y="294916"/>
                  </a:lnTo>
                  <a:lnTo>
                    <a:pt x="189416" y="294916"/>
                  </a:lnTo>
                  <a:lnTo>
                    <a:pt x="214188" y="262540"/>
                  </a:lnTo>
                  <a:lnTo>
                    <a:pt x="207391" y="241955"/>
                  </a:lnTo>
                  <a:close/>
                </a:path>
                <a:path w="214629" h="295275">
                  <a:moveTo>
                    <a:pt x="54458" y="0"/>
                  </a:moveTo>
                  <a:lnTo>
                    <a:pt x="2419" y="139143"/>
                  </a:lnTo>
                  <a:lnTo>
                    <a:pt x="2486" y="152083"/>
                  </a:lnTo>
                  <a:lnTo>
                    <a:pt x="7426" y="162877"/>
                  </a:lnTo>
                  <a:lnTo>
                    <a:pt x="16218" y="170273"/>
                  </a:lnTo>
                  <a:lnTo>
                    <a:pt x="27843" y="173017"/>
                  </a:lnTo>
                  <a:lnTo>
                    <a:pt x="2419" y="278287"/>
                  </a:lnTo>
                  <a:lnTo>
                    <a:pt x="13479" y="294647"/>
                  </a:lnTo>
                  <a:lnTo>
                    <a:pt x="20238" y="294647"/>
                  </a:lnTo>
                  <a:lnTo>
                    <a:pt x="24847" y="290499"/>
                  </a:lnTo>
                  <a:lnTo>
                    <a:pt x="27843" y="285545"/>
                  </a:lnTo>
                  <a:lnTo>
                    <a:pt x="38712" y="241955"/>
                  </a:lnTo>
                  <a:lnTo>
                    <a:pt x="207391" y="241955"/>
                  </a:lnTo>
                  <a:lnTo>
                    <a:pt x="198211" y="214149"/>
                  </a:lnTo>
                  <a:lnTo>
                    <a:pt x="45971" y="214149"/>
                  </a:lnTo>
                  <a:lnTo>
                    <a:pt x="54458" y="176627"/>
                  </a:lnTo>
                  <a:lnTo>
                    <a:pt x="54458" y="173017"/>
                  </a:lnTo>
                  <a:lnTo>
                    <a:pt x="184631" y="173017"/>
                  </a:lnTo>
                  <a:lnTo>
                    <a:pt x="174246" y="141563"/>
                  </a:lnTo>
                  <a:lnTo>
                    <a:pt x="170953" y="133434"/>
                  </a:lnTo>
                  <a:lnTo>
                    <a:pt x="165162" y="127347"/>
                  </a:lnTo>
                  <a:lnTo>
                    <a:pt x="157557" y="123529"/>
                  </a:lnTo>
                  <a:lnTo>
                    <a:pt x="148821" y="122205"/>
                  </a:lnTo>
                  <a:lnTo>
                    <a:pt x="113756" y="122205"/>
                  </a:lnTo>
                  <a:lnTo>
                    <a:pt x="107688" y="116137"/>
                  </a:lnTo>
                  <a:lnTo>
                    <a:pt x="107688" y="100392"/>
                  </a:lnTo>
                  <a:lnTo>
                    <a:pt x="113756" y="94362"/>
                  </a:lnTo>
                  <a:lnTo>
                    <a:pt x="160919" y="94362"/>
                  </a:lnTo>
                  <a:lnTo>
                    <a:pt x="171202" y="92245"/>
                  </a:lnTo>
                  <a:lnTo>
                    <a:pt x="179670" y="86498"/>
                  </a:lnTo>
                  <a:lnTo>
                    <a:pt x="185417" y="78030"/>
                  </a:lnTo>
                  <a:lnTo>
                    <a:pt x="187534" y="67746"/>
                  </a:lnTo>
                  <a:lnTo>
                    <a:pt x="185417" y="56753"/>
                  </a:lnTo>
                  <a:lnTo>
                    <a:pt x="179670" y="47920"/>
                  </a:lnTo>
                  <a:lnTo>
                    <a:pt x="171202" y="42039"/>
                  </a:lnTo>
                  <a:lnTo>
                    <a:pt x="160919" y="39903"/>
                  </a:lnTo>
                  <a:lnTo>
                    <a:pt x="88332" y="39903"/>
                  </a:lnTo>
                  <a:lnTo>
                    <a:pt x="78653" y="14517"/>
                  </a:lnTo>
                  <a:lnTo>
                    <a:pt x="74862" y="8667"/>
                  </a:lnTo>
                  <a:lnTo>
                    <a:pt x="69264" y="4075"/>
                  </a:lnTo>
                  <a:lnTo>
                    <a:pt x="62311" y="1074"/>
                  </a:lnTo>
                  <a:lnTo>
                    <a:pt x="54458" y="0"/>
                  </a:lnTo>
                  <a:close/>
                </a:path>
                <a:path w="214629" h="295275">
                  <a:moveTo>
                    <a:pt x="184631" y="173017"/>
                  </a:moveTo>
                  <a:lnTo>
                    <a:pt x="127045" y="173017"/>
                  </a:lnTo>
                  <a:lnTo>
                    <a:pt x="141563" y="214149"/>
                  </a:lnTo>
                  <a:lnTo>
                    <a:pt x="198211" y="214149"/>
                  </a:lnTo>
                  <a:lnTo>
                    <a:pt x="184631" y="1730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6219" y="3885271"/>
              <a:ext cx="78616" cy="7865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153531" y="3978443"/>
              <a:ext cx="215265" cy="295910"/>
            </a:xfrm>
            <a:custGeom>
              <a:avLst/>
              <a:gdLst/>
              <a:ahLst/>
              <a:cxnLst/>
              <a:rect l="l" t="t" r="r" b="b"/>
              <a:pathLst>
                <a:path w="215264" h="295910">
                  <a:moveTo>
                    <a:pt x="202378" y="241994"/>
                  </a:moveTo>
                  <a:lnTo>
                    <a:pt x="174953" y="241994"/>
                  </a:lnTo>
                  <a:lnTo>
                    <a:pt x="185822" y="285546"/>
                  </a:lnTo>
                  <a:lnTo>
                    <a:pt x="187820" y="291538"/>
                  </a:lnTo>
                  <a:lnTo>
                    <a:pt x="193081" y="295878"/>
                  </a:lnTo>
                  <a:lnTo>
                    <a:pt x="200225" y="295878"/>
                  </a:lnTo>
                  <a:lnTo>
                    <a:pt x="201491" y="295647"/>
                  </a:lnTo>
                  <a:lnTo>
                    <a:pt x="210056" y="292806"/>
                  </a:lnTo>
                  <a:lnTo>
                    <a:pt x="214895" y="285546"/>
                  </a:lnTo>
                  <a:lnTo>
                    <a:pt x="211247" y="278288"/>
                  </a:lnTo>
                  <a:lnTo>
                    <a:pt x="202378" y="241994"/>
                  </a:lnTo>
                  <a:close/>
                </a:path>
                <a:path w="215264" h="295910">
                  <a:moveTo>
                    <a:pt x="159206" y="0"/>
                  </a:moveTo>
                  <a:lnTo>
                    <a:pt x="125333" y="41132"/>
                  </a:lnTo>
                  <a:lnTo>
                    <a:pt x="52746" y="41132"/>
                  </a:lnTo>
                  <a:lnTo>
                    <a:pt x="42463" y="43249"/>
                  </a:lnTo>
                  <a:lnTo>
                    <a:pt x="33994" y="48996"/>
                  </a:lnTo>
                  <a:lnTo>
                    <a:pt x="28248" y="57464"/>
                  </a:lnTo>
                  <a:lnTo>
                    <a:pt x="26131" y="67748"/>
                  </a:lnTo>
                  <a:lnTo>
                    <a:pt x="28248" y="78741"/>
                  </a:lnTo>
                  <a:lnTo>
                    <a:pt x="33994" y="87574"/>
                  </a:lnTo>
                  <a:lnTo>
                    <a:pt x="42463" y="93455"/>
                  </a:lnTo>
                  <a:lnTo>
                    <a:pt x="52746" y="95591"/>
                  </a:lnTo>
                  <a:lnTo>
                    <a:pt x="99947" y="95591"/>
                  </a:lnTo>
                  <a:lnTo>
                    <a:pt x="105977" y="101621"/>
                  </a:lnTo>
                  <a:lnTo>
                    <a:pt x="105977" y="116138"/>
                  </a:lnTo>
                  <a:lnTo>
                    <a:pt x="99947" y="122207"/>
                  </a:lnTo>
                  <a:lnTo>
                    <a:pt x="64844" y="122207"/>
                  </a:lnTo>
                  <a:lnTo>
                    <a:pt x="56281" y="123530"/>
                  </a:lnTo>
                  <a:lnTo>
                    <a:pt x="707" y="262580"/>
                  </a:lnTo>
                  <a:lnTo>
                    <a:pt x="0" y="273297"/>
                  </a:lnTo>
                  <a:lnTo>
                    <a:pt x="3141" y="282992"/>
                  </a:lnTo>
                  <a:lnTo>
                    <a:pt x="9904" y="290642"/>
                  </a:lnTo>
                  <a:lnTo>
                    <a:pt x="20063" y="295225"/>
                  </a:lnTo>
                  <a:lnTo>
                    <a:pt x="21753" y="295570"/>
                  </a:lnTo>
                  <a:lnTo>
                    <a:pt x="23558" y="295762"/>
                  </a:lnTo>
                  <a:lnTo>
                    <a:pt x="25402" y="295762"/>
                  </a:lnTo>
                  <a:lnTo>
                    <a:pt x="33922" y="294515"/>
                  </a:lnTo>
                  <a:lnTo>
                    <a:pt x="41888" y="290678"/>
                  </a:lnTo>
                  <a:lnTo>
                    <a:pt x="48139" y="284113"/>
                  </a:lnTo>
                  <a:lnTo>
                    <a:pt x="51518" y="274678"/>
                  </a:lnTo>
                  <a:lnTo>
                    <a:pt x="63615" y="241994"/>
                  </a:lnTo>
                  <a:lnTo>
                    <a:pt x="202378" y="241994"/>
                  </a:lnTo>
                  <a:lnTo>
                    <a:pt x="195282" y="212959"/>
                  </a:lnTo>
                  <a:lnTo>
                    <a:pt x="73294" y="212959"/>
                  </a:lnTo>
                  <a:lnTo>
                    <a:pt x="86621" y="171827"/>
                  </a:lnTo>
                  <a:lnTo>
                    <a:pt x="192657" y="171827"/>
                  </a:lnTo>
                  <a:lnTo>
                    <a:pt x="197472" y="170122"/>
                  </a:lnTo>
                  <a:lnTo>
                    <a:pt x="206407" y="162139"/>
                  </a:lnTo>
                  <a:lnTo>
                    <a:pt x="211713" y="151433"/>
                  </a:lnTo>
                  <a:lnTo>
                    <a:pt x="212475" y="139143"/>
                  </a:lnTo>
                  <a:lnTo>
                    <a:pt x="184632" y="19356"/>
                  </a:lnTo>
                  <a:lnTo>
                    <a:pt x="181340" y="11228"/>
                  </a:lnTo>
                  <a:lnTo>
                    <a:pt x="175549" y="5141"/>
                  </a:lnTo>
                  <a:lnTo>
                    <a:pt x="167943" y="1323"/>
                  </a:lnTo>
                  <a:lnTo>
                    <a:pt x="159206" y="0"/>
                  </a:lnTo>
                  <a:close/>
                </a:path>
                <a:path w="215264" h="295910">
                  <a:moveTo>
                    <a:pt x="192657" y="171827"/>
                  </a:moveTo>
                  <a:lnTo>
                    <a:pt x="159206" y="171827"/>
                  </a:lnTo>
                  <a:lnTo>
                    <a:pt x="159206" y="175437"/>
                  </a:lnTo>
                  <a:lnTo>
                    <a:pt x="167695" y="212959"/>
                  </a:lnTo>
                  <a:lnTo>
                    <a:pt x="195282" y="212959"/>
                  </a:lnTo>
                  <a:lnTo>
                    <a:pt x="185822" y="174246"/>
                  </a:lnTo>
                  <a:lnTo>
                    <a:pt x="192657" y="171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95078" y="2701015"/>
              <a:ext cx="105061" cy="1043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14393" y="2765713"/>
              <a:ext cx="157253" cy="1172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48424" y="2579611"/>
              <a:ext cx="473162" cy="405091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5309743" y="2533002"/>
            <a:ext cx="398145" cy="398145"/>
          </a:xfrm>
          <a:custGeom>
            <a:avLst/>
            <a:gdLst/>
            <a:ahLst/>
            <a:cxnLst/>
            <a:rect l="l" t="t" r="r" b="b"/>
            <a:pathLst>
              <a:path w="398145" h="398144">
                <a:moveTo>
                  <a:pt x="230060" y="55156"/>
                </a:moveTo>
                <a:lnTo>
                  <a:pt x="228130" y="49441"/>
                </a:lnTo>
                <a:lnTo>
                  <a:pt x="222008" y="11404"/>
                </a:lnTo>
                <a:lnTo>
                  <a:pt x="221742" y="7531"/>
                </a:lnTo>
                <a:lnTo>
                  <a:pt x="219862" y="4432"/>
                </a:lnTo>
                <a:lnTo>
                  <a:pt x="217119" y="2540"/>
                </a:lnTo>
                <a:lnTo>
                  <a:pt x="214363" y="635"/>
                </a:lnTo>
                <a:lnTo>
                  <a:pt x="210794" y="0"/>
                </a:lnTo>
                <a:lnTo>
                  <a:pt x="207086" y="1117"/>
                </a:lnTo>
                <a:lnTo>
                  <a:pt x="200355" y="2362"/>
                </a:lnTo>
                <a:lnTo>
                  <a:pt x="195529" y="9347"/>
                </a:lnTo>
                <a:lnTo>
                  <a:pt x="196773" y="16078"/>
                </a:lnTo>
                <a:lnTo>
                  <a:pt x="202907" y="54076"/>
                </a:lnTo>
                <a:lnTo>
                  <a:pt x="203860" y="56972"/>
                </a:lnTo>
                <a:lnTo>
                  <a:pt x="206082" y="59575"/>
                </a:lnTo>
                <a:lnTo>
                  <a:pt x="211582" y="63360"/>
                </a:lnTo>
                <a:lnTo>
                  <a:pt x="214807" y="64516"/>
                </a:lnTo>
                <a:lnTo>
                  <a:pt x="217843" y="64363"/>
                </a:lnTo>
                <a:lnTo>
                  <a:pt x="224574" y="63131"/>
                </a:lnTo>
                <a:lnTo>
                  <a:pt x="230060" y="55156"/>
                </a:lnTo>
                <a:close/>
              </a:path>
              <a:path w="398145" h="398144">
                <a:moveTo>
                  <a:pt x="298894" y="164287"/>
                </a:moveTo>
                <a:lnTo>
                  <a:pt x="297319" y="155879"/>
                </a:lnTo>
                <a:lnTo>
                  <a:pt x="205663" y="92722"/>
                </a:lnTo>
                <a:lnTo>
                  <a:pt x="196062" y="87972"/>
                </a:lnTo>
                <a:lnTo>
                  <a:pt x="185508" y="85991"/>
                </a:lnTo>
                <a:lnTo>
                  <a:pt x="174472" y="86715"/>
                </a:lnTo>
                <a:lnTo>
                  <a:pt x="163423" y="90068"/>
                </a:lnTo>
                <a:lnTo>
                  <a:pt x="139738" y="103124"/>
                </a:lnTo>
                <a:lnTo>
                  <a:pt x="135978" y="106413"/>
                </a:lnTo>
                <a:lnTo>
                  <a:pt x="128943" y="105994"/>
                </a:lnTo>
                <a:lnTo>
                  <a:pt x="105029" y="89522"/>
                </a:lnTo>
                <a:lnTo>
                  <a:pt x="0" y="241960"/>
                </a:lnTo>
                <a:lnTo>
                  <a:pt x="49809" y="276275"/>
                </a:lnTo>
                <a:lnTo>
                  <a:pt x="59728" y="330123"/>
                </a:lnTo>
                <a:lnTo>
                  <a:pt x="87122" y="360756"/>
                </a:lnTo>
                <a:lnTo>
                  <a:pt x="201358" y="395389"/>
                </a:lnTo>
                <a:lnTo>
                  <a:pt x="207048" y="397827"/>
                </a:lnTo>
                <a:lnTo>
                  <a:pt x="220802" y="397027"/>
                </a:lnTo>
                <a:lnTo>
                  <a:pt x="196316" y="264083"/>
                </a:lnTo>
                <a:lnTo>
                  <a:pt x="191350" y="260654"/>
                </a:lnTo>
                <a:lnTo>
                  <a:pt x="189661" y="260946"/>
                </a:lnTo>
                <a:lnTo>
                  <a:pt x="170268" y="268706"/>
                </a:lnTo>
                <a:lnTo>
                  <a:pt x="149567" y="271170"/>
                </a:lnTo>
                <a:lnTo>
                  <a:pt x="109766" y="261759"/>
                </a:lnTo>
                <a:lnTo>
                  <a:pt x="80911" y="232892"/>
                </a:lnTo>
                <a:lnTo>
                  <a:pt x="69875" y="215150"/>
                </a:lnTo>
                <a:lnTo>
                  <a:pt x="72669" y="206819"/>
                </a:lnTo>
                <a:lnTo>
                  <a:pt x="80098" y="204571"/>
                </a:lnTo>
                <a:lnTo>
                  <a:pt x="171500" y="152946"/>
                </a:lnTo>
                <a:lnTo>
                  <a:pt x="185610" y="147866"/>
                </a:lnTo>
                <a:lnTo>
                  <a:pt x="200037" y="146723"/>
                </a:lnTo>
                <a:lnTo>
                  <a:pt x="214033" y="149402"/>
                </a:lnTo>
                <a:lnTo>
                  <a:pt x="226834" y="155816"/>
                </a:lnTo>
                <a:lnTo>
                  <a:pt x="274650" y="188772"/>
                </a:lnTo>
                <a:lnTo>
                  <a:pt x="284683" y="181152"/>
                </a:lnTo>
                <a:lnTo>
                  <a:pt x="289877" y="176301"/>
                </a:lnTo>
                <a:lnTo>
                  <a:pt x="294767" y="170268"/>
                </a:lnTo>
                <a:lnTo>
                  <a:pt x="298894" y="164287"/>
                </a:lnTo>
                <a:close/>
              </a:path>
              <a:path w="398145" h="398144">
                <a:moveTo>
                  <a:pt x="341503" y="32042"/>
                </a:moveTo>
                <a:lnTo>
                  <a:pt x="339979" y="23622"/>
                </a:lnTo>
                <a:lnTo>
                  <a:pt x="334010" y="19507"/>
                </a:lnTo>
                <a:lnTo>
                  <a:pt x="328028" y="15392"/>
                </a:lnTo>
                <a:lnTo>
                  <a:pt x="319595" y="16941"/>
                </a:lnTo>
                <a:lnTo>
                  <a:pt x="288696" y="61785"/>
                </a:lnTo>
                <a:lnTo>
                  <a:pt x="290271" y="70192"/>
                </a:lnTo>
                <a:lnTo>
                  <a:pt x="302221" y="78435"/>
                </a:lnTo>
                <a:lnTo>
                  <a:pt x="310603" y="76885"/>
                </a:lnTo>
                <a:lnTo>
                  <a:pt x="341503" y="32042"/>
                </a:lnTo>
                <a:close/>
              </a:path>
              <a:path w="398145" h="398144">
                <a:moveTo>
                  <a:pt x="397624" y="138290"/>
                </a:moveTo>
                <a:lnTo>
                  <a:pt x="395706" y="128016"/>
                </a:lnTo>
                <a:lnTo>
                  <a:pt x="393941" y="124891"/>
                </a:lnTo>
                <a:lnTo>
                  <a:pt x="391160" y="122974"/>
                </a:lnTo>
                <a:lnTo>
                  <a:pt x="388696" y="121272"/>
                </a:lnTo>
                <a:lnTo>
                  <a:pt x="385381" y="120523"/>
                </a:lnTo>
                <a:lnTo>
                  <a:pt x="337680" y="129311"/>
                </a:lnTo>
                <a:lnTo>
                  <a:pt x="332193" y="137274"/>
                </a:lnTo>
                <a:lnTo>
                  <a:pt x="332422" y="143306"/>
                </a:lnTo>
                <a:lnTo>
                  <a:pt x="333362" y="146202"/>
                </a:lnTo>
                <a:lnTo>
                  <a:pt x="335864" y="148996"/>
                </a:lnTo>
                <a:lnTo>
                  <a:pt x="341591" y="152946"/>
                </a:lnTo>
                <a:lnTo>
                  <a:pt x="344843" y="154114"/>
                </a:lnTo>
                <a:lnTo>
                  <a:pt x="392811" y="145275"/>
                </a:lnTo>
                <a:lnTo>
                  <a:pt x="397624" y="1382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9985" y="320760"/>
            <a:ext cx="2000321" cy="7076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57" y="5995607"/>
            <a:ext cx="11657142" cy="8623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3815" y="1191767"/>
            <a:ext cx="2590799" cy="44043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337" y="2969259"/>
            <a:ext cx="4539615" cy="786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235"/>
              </a:lnSpc>
              <a:spcBef>
                <a:spcPts val="100"/>
              </a:spcBef>
            </a:pPr>
            <a:r>
              <a:rPr dirty="0" sz="2800" spc="65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2800" spc="7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2800" spc="5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2800" spc="135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2800" spc="26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2800" spc="1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2800" spc="35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2800" spc="-18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2800" spc="225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2800" spc="24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2800" spc="235" b="1">
                <a:solidFill>
                  <a:srgbClr val="B42B2D"/>
                </a:solidFill>
                <a:latin typeface="Trebuchet MS"/>
                <a:cs typeface="Trebuchet MS"/>
              </a:rPr>
              <a:t>UM</a:t>
            </a:r>
            <a:endParaRPr sz="2800">
              <a:latin typeface="Trebuchet MS"/>
              <a:cs typeface="Trebuchet MS"/>
            </a:endParaRPr>
          </a:p>
          <a:p>
            <a:pPr marL="12700">
              <a:lnSpc>
                <a:spcPts val="2755"/>
              </a:lnSpc>
            </a:pPr>
            <a:r>
              <a:rPr dirty="0" sz="2400" spc="155" b="1">
                <a:latin typeface="Trebuchet MS"/>
                <a:cs typeface="Trebuchet MS"/>
              </a:rPr>
              <a:t>Pengelolaan</a:t>
            </a:r>
            <a:r>
              <a:rPr dirty="0" sz="2400" spc="-160" b="1">
                <a:latin typeface="Trebuchet MS"/>
                <a:cs typeface="Trebuchet MS"/>
              </a:rPr>
              <a:t> </a:t>
            </a:r>
            <a:r>
              <a:rPr dirty="0" sz="2400" spc="50" b="1">
                <a:latin typeface="Trebuchet MS"/>
                <a:cs typeface="Trebuchet MS"/>
              </a:rPr>
              <a:t>Kinerja</a:t>
            </a:r>
            <a:r>
              <a:rPr dirty="0" sz="2400" spc="-155" b="1">
                <a:latin typeface="Trebuchet MS"/>
                <a:cs typeface="Trebuchet MS"/>
              </a:rPr>
              <a:t> </a:t>
            </a:r>
            <a:r>
              <a:rPr dirty="0" sz="2400" spc="190" b="1">
                <a:latin typeface="Trebuchet MS"/>
                <a:cs typeface="Trebuchet MS"/>
              </a:rPr>
              <a:t>Pegawai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61057" y="1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985" y="320760"/>
            <a:ext cx="2000321" cy="70766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849546" y="634231"/>
            <a:ext cx="2242185" cy="5312410"/>
            <a:chOff x="6849546" y="634231"/>
            <a:chExt cx="2242185" cy="5312410"/>
          </a:xfrm>
        </p:grpSpPr>
        <p:sp>
          <p:nvSpPr>
            <p:cNvPr id="9" name="object 9"/>
            <p:cNvSpPr/>
            <p:nvPr/>
          </p:nvSpPr>
          <p:spPr>
            <a:xfrm>
              <a:off x="6866603" y="2250714"/>
              <a:ext cx="1236345" cy="19050"/>
            </a:xfrm>
            <a:custGeom>
              <a:avLst/>
              <a:gdLst/>
              <a:ahLst/>
              <a:cxnLst/>
              <a:rect l="l" t="t" r="r" b="b"/>
              <a:pathLst>
                <a:path w="1236345" h="19050">
                  <a:moveTo>
                    <a:pt x="1236040" y="0"/>
                  </a:moveTo>
                  <a:lnTo>
                    <a:pt x="0" y="0"/>
                  </a:lnTo>
                  <a:lnTo>
                    <a:pt x="0" y="19000"/>
                  </a:lnTo>
                  <a:lnTo>
                    <a:pt x="1236040" y="19000"/>
                  </a:lnTo>
                  <a:lnTo>
                    <a:pt x="1236040" y="0"/>
                  </a:lnTo>
                  <a:close/>
                </a:path>
              </a:pathLst>
            </a:custGeom>
            <a:solidFill>
              <a:srgbClr val="FFFFFF">
                <a:alpha val="196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74144" y="2194204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47625" y="0"/>
                  </a:moveTo>
                  <a:lnTo>
                    <a:pt x="29077" y="3739"/>
                  </a:lnTo>
                  <a:lnTo>
                    <a:pt x="13940" y="13940"/>
                  </a:lnTo>
                  <a:lnTo>
                    <a:pt x="3739" y="29077"/>
                  </a:lnTo>
                  <a:lnTo>
                    <a:pt x="0" y="47625"/>
                  </a:lnTo>
                  <a:lnTo>
                    <a:pt x="3743" y="66173"/>
                  </a:lnTo>
                  <a:lnTo>
                    <a:pt x="13977" y="81310"/>
                  </a:lnTo>
                  <a:lnTo>
                    <a:pt x="29202" y="91510"/>
                  </a:lnTo>
                  <a:lnTo>
                    <a:pt x="47920" y="95250"/>
                  </a:lnTo>
                  <a:lnTo>
                    <a:pt x="64504" y="92273"/>
                  </a:lnTo>
                  <a:lnTo>
                    <a:pt x="78537" y="84083"/>
                  </a:lnTo>
                  <a:lnTo>
                    <a:pt x="89020" y="71789"/>
                  </a:lnTo>
                  <a:lnTo>
                    <a:pt x="94955" y="56499"/>
                  </a:lnTo>
                  <a:lnTo>
                    <a:pt x="1347571" y="56499"/>
                  </a:lnTo>
                  <a:lnTo>
                    <a:pt x="1347571" y="38751"/>
                  </a:lnTo>
                  <a:lnTo>
                    <a:pt x="94659" y="38751"/>
                  </a:lnTo>
                  <a:lnTo>
                    <a:pt x="88849" y="23337"/>
                  </a:lnTo>
                  <a:lnTo>
                    <a:pt x="78352" y="11056"/>
                  </a:lnTo>
                  <a:lnTo>
                    <a:pt x="64250" y="2935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874145" y="2194204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47921" y="95250"/>
                  </a:moveTo>
                  <a:lnTo>
                    <a:pt x="64504" y="92273"/>
                  </a:lnTo>
                  <a:lnTo>
                    <a:pt x="78537" y="84083"/>
                  </a:lnTo>
                  <a:lnTo>
                    <a:pt x="89019" y="71788"/>
                  </a:lnTo>
                  <a:lnTo>
                    <a:pt x="94954" y="56499"/>
                  </a:lnTo>
                  <a:lnTo>
                    <a:pt x="1347571" y="56499"/>
                  </a:lnTo>
                  <a:lnTo>
                    <a:pt x="1347571" y="38750"/>
                  </a:lnTo>
                  <a:lnTo>
                    <a:pt x="94659" y="38750"/>
                  </a:lnTo>
                  <a:lnTo>
                    <a:pt x="88848" y="23336"/>
                  </a:lnTo>
                  <a:lnTo>
                    <a:pt x="78352" y="11055"/>
                  </a:lnTo>
                  <a:lnTo>
                    <a:pt x="64250" y="2934"/>
                  </a:lnTo>
                  <a:lnTo>
                    <a:pt x="47625" y="0"/>
                  </a:lnTo>
                  <a:lnTo>
                    <a:pt x="29076" y="3739"/>
                  </a:lnTo>
                  <a:lnTo>
                    <a:pt x="13939" y="13939"/>
                  </a:lnTo>
                  <a:lnTo>
                    <a:pt x="3739" y="29076"/>
                  </a:lnTo>
                  <a:lnTo>
                    <a:pt x="0" y="47625"/>
                  </a:lnTo>
                  <a:lnTo>
                    <a:pt x="3743" y="66173"/>
                  </a:lnTo>
                  <a:lnTo>
                    <a:pt x="13976" y="81310"/>
                  </a:lnTo>
                  <a:lnTo>
                    <a:pt x="29201" y="91510"/>
                  </a:lnTo>
                  <a:lnTo>
                    <a:pt x="47921" y="952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820867" y="3320488"/>
              <a:ext cx="1236345" cy="19050"/>
            </a:xfrm>
            <a:custGeom>
              <a:avLst/>
              <a:gdLst/>
              <a:ahLst/>
              <a:cxnLst/>
              <a:rect l="l" t="t" r="r" b="b"/>
              <a:pathLst>
                <a:path w="1236345" h="19050">
                  <a:moveTo>
                    <a:pt x="1236040" y="0"/>
                  </a:moveTo>
                  <a:lnTo>
                    <a:pt x="0" y="0"/>
                  </a:lnTo>
                  <a:lnTo>
                    <a:pt x="0" y="19000"/>
                  </a:lnTo>
                  <a:lnTo>
                    <a:pt x="1236040" y="19000"/>
                  </a:lnTo>
                  <a:lnTo>
                    <a:pt x="1236040" y="0"/>
                  </a:lnTo>
                  <a:close/>
                </a:path>
              </a:pathLst>
            </a:custGeom>
            <a:solidFill>
              <a:srgbClr val="FFFFFF">
                <a:alpha val="196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709337" y="3263979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6"/>
                  </a:lnTo>
                  <a:lnTo>
                    <a:pt x="1258551" y="23460"/>
                  </a:lnTo>
                  <a:lnTo>
                    <a:pt x="1252616" y="38750"/>
                  </a:lnTo>
                  <a:lnTo>
                    <a:pt x="0" y="38750"/>
                  </a:lnTo>
                  <a:lnTo>
                    <a:pt x="0" y="56499"/>
                  </a:lnTo>
                  <a:lnTo>
                    <a:pt x="1252912" y="56499"/>
                  </a:lnTo>
                  <a:lnTo>
                    <a:pt x="1258722" y="71914"/>
                  </a:lnTo>
                  <a:lnTo>
                    <a:pt x="1269218" y="84194"/>
                  </a:lnTo>
                  <a:lnTo>
                    <a:pt x="1283320" y="92315"/>
                  </a:lnTo>
                  <a:lnTo>
                    <a:pt x="1299945" y="95250"/>
                  </a:lnTo>
                  <a:lnTo>
                    <a:pt x="1318493" y="91510"/>
                  </a:lnTo>
                  <a:lnTo>
                    <a:pt x="1333631" y="81310"/>
                  </a:lnTo>
                  <a:lnTo>
                    <a:pt x="1343832" y="66173"/>
                  </a:lnTo>
                  <a:lnTo>
                    <a:pt x="1347571" y="47625"/>
                  </a:lnTo>
                  <a:lnTo>
                    <a:pt x="1343827" y="29076"/>
                  </a:lnTo>
                  <a:lnTo>
                    <a:pt x="1333594" y="13939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09337" y="3263979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6"/>
                  </a:lnTo>
                  <a:lnTo>
                    <a:pt x="1258551" y="23461"/>
                  </a:lnTo>
                  <a:lnTo>
                    <a:pt x="1252617" y="38750"/>
                  </a:lnTo>
                  <a:lnTo>
                    <a:pt x="0" y="38750"/>
                  </a:lnTo>
                  <a:lnTo>
                    <a:pt x="0" y="56499"/>
                  </a:lnTo>
                  <a:lnTo>
                    <a:pt x="1252912" y="56499"/>
                  </a:lnTo>
                  <a:lnTo>
                    <a:pt x="1258722" y="71913"/>
                  </a:lnTo>
                  <a:lnTo>
                    <a:pt x="1269218" y="84194"/>
                  </a:lnTo>
                  <a:lnTo>
                    <a:pt x="1283320" y="92315"/>
                  </a:lnTo>
                  <a:lnTo>
                    <a:pt x="1299946" y="95250"/>
                  </a:lnTo>
                  <a:lnTo>
                    <a:pt x="1318494" y="91510"/>
                  </a:lnTo>
                  <a:lnTo>
                    <a:pt x="1333631" y="81310"/>
                  </a:lnTo>
                  <a:lnTo>
                    <a:pt x="1343831" y="66173"/>
                  </a:lnTo>
                  <a:lnTo>
                    <a:pt x="1347571" y="47625"/>
                  </a:lnTo>
                  <a:lnTo>
                    <a:pt x="1343827" y="29076"/>
                  </a:lnTo>
                  <a:lnTo>
                    <a:pt x="1333594" y="13939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900822" y="4358071"/>
              <a:ext cx="1236345" cy="19050"/>
            </a:xfrm>
            <a:custGeom>
              <a:avLst/>
              <a:gdLst/>
              <a:ahLst/>
              <a:cxnLst/>
              <a:rect l="l" t="t" r="r" b="b"/>
              <a:pathLst>
                <a:path w="1236345" h="19050">
                  <a:moveTo>
                    <a:pt x="1236040" y="0"/>
                  </a:moveTo>
                  <a:lnTo>
                    <a:pt x="0" y="0"/>
                  </a:lnTo>
                  <a:lnTo>
                    <a:pt x="0" y="19000"/>
                  </a:lnTo>
                  <a:lnTo>
                    <a:pt x="1236040" y="19000"/>
                  </a:lnTo>
                  <a:lnTo>
                    <a:pt x="1236040" y="0"/>
                  </a:lnTo>
                  <a:close/>
                </a:path>
              </a:pathLst>
            </a:custGeom>
            <a:solidFill>
              <a:srgbClr val="FFFFFF">
                <a:alpha val="196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908364" y="4311061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47625" y="0"/>
                  </a:moveTo>
                  <a:lnTo>
                    <a:pt x="29076" y="3739"/>
                  </a:lnTo>
                  <a:lnTo>
                    <a:pt x="13939" y="13939"/>
                  </a:lnTo>
                  <a:lnTo>
                    <a:pt x="3739" y="29076"/>
                  </a:lnTo>
                  <a:lnTo>
                    <a:pt x="0" y="47624"/>
                  </a:lnTo>
                  <a:lnTo>
                    <a:pt x="3743" y="66173"/>
                  </a:lnTo>
                  <a:lnTo>
                    <a:pt x="13976" y="81310"/>
                  </a:lnTo>
                  <a:lnTo>
                    <a:pt x="29201" y="91510"/>
                  </a:lnTo>
                  <a:lnTo>
                    <a:pt x="47920" y="95249"/>
                  </a:lnTo>
                  <a:lnTo>
                    <a:pt x="64504" y="92273"/>
                  </a:lnTo>
                  <a:lnTo>
                    <a:pt x="78536" y="84082"/>
                  </a:lnTo>
                  <a:lnTo>
                    <a:pt x="89019" y="71788"/>
                  </a:lnTo>
                  <a:lnTo>
                    <a:pt x="94954" y="56498"/>
                  </a:lnTo>
                  <a:lnTo>
                    <a:pt x="1347570" y="56498"/>
                  </a:lnTo>
                  <a:lnTo>
                    <a:pt x="1347570" y="38750"/>
                  </a:lnTo>
                  <a:lnTo>
                    <a:pt x="94658" y="38750"/>
                  </a:lnTo>
                  <a:lnTo>
                    <a:pt x="88848" y="23335"/>
                  </a:lnTo>
                  <a:lnTo>
                    <a:pt x="78351" y="11055"/>
                  </a:lnTo>
                  <a:lnTo>
                    <a:pt x="64249" y="2934"/>
                  </a:lnTo>
                  <a:lnTo>
                    <a:pt x="47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908364" y="4311061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47921" y="95250"/>
                  </a:moveTo>
                  <a:lnTo>
                    <a:pt x="64504" y="92273"/>
                  </a:lnTo>
                  <a:lnTo>
                    <a:pt x="78537" y="84083"/>
                  </a:lnTo>
                  <a:lnTo>
                    <a:pt x="89019" y="71788"/>
                  </a:lnTo>
                  <a:lnTo>
                    <a:pt x="94954" y="56499"/>
                  </a:lnTo>
                  <a:lnTo>
                    <a:pt x="1347571" y="56499"/>
                  </a:lnTo>
                  <a:lnTo>
                    <a:pt x="1347571" y="38750"/>
                  </a:lnTo>
                  <a:lnTo>
                    <a:pt x="94659" y="38750"/>
                  </a:lnTo>
                  <a:lnTo>
                    <a:pt x="88848" y="23336"/>
                  </a:lnTo>
                  <a:lnTo>
                    <a:pt x="78352" y="11055"/>
                  </a:lnTo>
                  <a:lnTo>
                    <a:pt x="64250" y="2934"/>
                  </a:lnTo>
                  <a:lnTo>
                    <a:pt x="47625" y="0"/>
                  </a:lnTo>
                  <a:lnTo>
                    <a:pt x="29076" y="3739"/>
                  </a:lnTo>
                  <a:lnTo>
                    <a:pt x="13939" y="13939"/>
                  </a:lnTo>
                  <a:lnTo>
                    <a:pt x="3739" y="29076"/>
                  </a:lnTo>
                  <a:lnTo>
                    <a:pt x="0" y="47625"/>
                  </a:lnTo>
                  <a:lnTo>
                    <a:pt x="3743" y="66173"/>
                  </a:lnTo>
                  <a:lnTo>
                    <a:pt x="13976" y="81310"/>
                  </a:lnTo>
                  <a:lnTo>
                    <a:pt x="29201" y="91510"/>
                  </a:lnTo>
                  <a:lnTo>
                    <a:pt x="47921" y="952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709337" y="1123805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6"/>
                  </a:lnTo>
                  <a:lnTo>
                    <a:pt x="1258551" y="23460"/>
                  </a:lnTo>
                  <a:lnTo>
                    <a:pt x="1252616" y="38750"/>
                  </a:lnTo>
                  <a:lnTo>
                    <a:pt x="0" y="38750"/>
                  </a:lnTo>
                  <a:lnTo>
                    <a:pt x="0" y="56498"/>
                  </a:lnTo>
                  <a:lnTo>
                    <a:pt x="1252912" y="56498"/>
                  </a:lnTo>
                  <a:lnTo>
                    <a:pt x="1258722" y="71912"/>
                  </a:lnTo>
                  <a:lnTo>
                    <a:pt x="1269218" y="84193"/>
                  </a:lnTo>
                  <a:lnTo>
                    <a:pt x="1283320" y="92314"/>
                  </a:lnTo>
                  <a:lnTo>
                    <a:pt x="1299945" y="95250"/>
                  </a:lnTo>
                  <a:lnTo>
                    <a:pt x="1318493" y="91510"/>
                  </a:lnTo>
                  <a:lnTo>
                    <a:pt x="1333631" y="81310"/>
                  </a:lnTo>
                  <a:lnTo>
                    <a:pt x="1343832" y="66173"/>
                  </a:lnTo>
                  <a:lnTo>
                    <a:pt x="1347571" y="47625"/>
                  </a:lnTo>
                  <a:lnTo>
                    <a:pt x="1343827" y="29076"/>
                  </a:lnTo>
                  <a:lnTo>
                    <a:pt x="1333594" y="13939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709337" y="1123805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6"/>
                  </a:lnTo>
                  <a:lnTo>
                    <a:pt x="1258551" y="23461"/>
                  </a:lnTo>
                  <a:lnTo>
                    <a:pt x="1252617" y="38750"/>
                  </a:lnTo>
                  <a:lnTo>
                    <a:pt x="0" y="38750"/>
                  </a:lnTo>
                  <a:lnTo>
                    <a:pt x="0" y="56499"/>
                  </a:lnTo>
                  <a:lnTo>
                    <a:pt x="1252912" y="56499"/>
                  </a:lnTo>
                  <a:lnTo>
                    <a:pt x="1258722" y="71913"/>
                  </a:lnTo>
                  <a:lnTo>
                    <a:pt x="1269218" y="84194"/>
                  </a:lnTo>
                  <a:lnTo>
                    <a:pt x="1283320" y="92315"/>
                  </a:lnTo>
                  <a:lnTo>
                    <a:pt x="1299946" y="95250"/>
                  </a:lnTo>
                  <a:lnTo>
                    <a:pt x="1318494" y="91510"/>
                  </a:lnTo>
                  <a:lnTo>
                    <a:pt x="1333631" y="81310"/>
                  </a:lnTo>
                  <a:lnTo>
                    <a:pt x="1343831" y="66173"/>
                  </a:lnTo>
                  <a:lnTo>
                    <a:pt x="1347571" y="47625"/>
                  </a:lnTo>
                  <a:lnTo>
                    <a:pt x="1343827" y="29076"/>
                  </a:lnTo>
                  <a:lnTo>
                    <a:pt x="1333594" y="13939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4144" y="634231"/>
              <a:ext cx="2216981" cy="427460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54551" y="5259894"/>
              <a:ext cx="1236345" cy="19050"/>
            </a:xfrm>
            <a:custGeom>
              <a:avLst/>
              <a:gdLst/>
              <a:ahLst/>
              <a:cxnLst/>
              <a:rect l="l" t="t" r="r" b="b"/>
              <a:pathLst>
                <a:path w="1236345" h="19050">
                  <a:moveTo>
                    <a:pt x="1236038" y="0"/>
                  </a:moveTo>
                  <a:lnTo>
                    <a:pt x="0" y="0"/>
                  </a:lnTo>
                  <a:lnTo>
                    <a:pt x="0" y="19001"/>
                  </a:lnTo>
                  <a:lnTo>
                    <a:pt x="1236038" y="19001"/>
                  </a:lnTo>
                  <a:lnTo>
                    <a:pt x="1236038" y="0"/>
                  </a:lnTo>
                  <a:close/>
                </a:path>
              </a:pathLst>
            </a:custGeom>
            <a:solidFill>
              <a:srgbClr val="FFFFFF">
                <a:alpha val="196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543020" y="5339420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7"/>
                  </a:lnTo>
                  <a:lnTo>
                    <a:pt x="1258551" y="23461"/>
                  </a:lnTo>
                  <a:lnTo>
                    <a:pt x="1252617" y="38751"/>
                  </a:lnTo>
                  <a:lnTo>
                    <a:pt x="0" y="38751"/>
                  </a:lnTo>
                  <a:lnTo>
                    <a:pt x="0" y="56499"/>
                  </a:lnTo>
                  <a:lnTo>
                    <a:pt x="1252913" y="56499"/>
                  </a:lnTo>
                  <a:lnTo>
                    <a:pt x="1258722" y="71914"/>
                  </a:lnTo>
                  <a:lnTo>
                    <a:pt x="1269219" y="84194"/>
                  </a:lnTo>
                  <a:lnTo>
                    <a:pt x="1283320" y="92315"/>
                  </a:lnTo>
                  <a:lnTo>
                    <a:pt x="1299946" y="95249"/>
                  </a:lnTo>
                  <a:lnTo>
                    <a:pt x="1318494" y="91510"/>
                  </a:lnTo>
                  <a:lnTo>
                    <a:pt x="1333631" y="81310"/>
                  </a:lnTo>
                  <a:lnTo>
                    <a:pt x="1343832" y="66173"/>
                  </a:lnTo>
                  <a:lnTo>
                    <a:pt x="1347571" y="47624"/>
                  </a:lnTo>
                  <a:lnTo>
                    <a:pt x="1343827" y="29077"/>
                  </a:lnTo>
                  <a:lnTo>
                    <a:pt x="1333594" y="13940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43020" y="5339420"/>
              <a:ext cx="1348105" cy="95250"/>
            </a:xfrm>
            <a:custGeom>
              <a:avLst/>
              <a:gdLst/>
              <a:ahLst/>
              <a:cxnLst/>
              <a:rect l="l" t="t" r="r" b="b"/>
              <a:pathLst>
                <a:path w="1348104" h="95250">
                  <a:moveTo>
                    <a:pt x="1299650" y="0"/>
                  </a:moveTo>
                  <a:lnTo>
                    <a:pt x="1283066" y="2976"/>
                  </a:lnTo>
                  <a:lnTo>
                    <a:pt x="1269034" y="11166"/>
                  </a:lnTo>
                  <a:lnTo>
                    <a:pt x="1258551" y="23461"/>
                  </a:lnTo>
                  <a:lnTo>
                    <a:pt x="1252617" y="38750"/>
                  </a:lnTo>
                  <a:lnTo>
                    <a:pt x="0" y="38750"/>
                  </a:lnTo>
                  <a:lnTo>
                    <a:pt x="0" y="56499"/>
                  </a:lnTo>
                  <a:lnTo>
                    <a:pt x="1252913" y="56499"/>
                  </a:lnTo>
                  <a:lnTo>
                    <a:pt x="1258722" y="71913"/>
                  </a:lnTo>
                  <a:lnTo>
                    <a:pt x="1269219" y="84194"/>
                  </a:lnTo>
                  <a:lnTo>
                    <a:pt x="1283320" y="92315"/>
                  </a:lnTo>
                  <a:lnTo>
                    <a:pt x="1299946" y="95250"/>
                  </a:lnTo>
                  <a:lnTo>
                    <a:pt x="1318494" y="91510"/>
                  </a:lnTo>
                  <a:lnTo>
                    <a:pt x="1333631" y="81310"/>
                  </a:lnTo>
                  <a:lnTo>
                    <a:pt x="1343831" y="66173"/>
                  </a:lnTo>
                  <a:lnTo>
                    <a:pt x="1347571" y="47625"/>
                  </a:lnTo>
                  <a:lnTo>
                    <a:pt x="1343827" y="29076"/>
                  </a:lnTo>
                  <a:lnTo>
                    <a:pt x="1333594" y="13939"/>
                  </a:lnTo>
                  <a:lnTo>
                    <a:pt x="1318369" y="3739"/>
                  </a:lnTo>
                  <a:lnTo>
                    <a:pt x="129965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9546" y="4846114"/>
              <a:ext cx="1270259" cy="11003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258596" y="862101"/>
              <a:ext cx="1524000" cy="1670685"/>
            </a:xfrm>
            <a:custGeom>
              <a:avLst/>
              <a:gdLst/>
              <a:ahLst/>
              <a:cxnLst/>
              <a:rect l="l" t="t" r="r" b="b"/>
              <a:pathLst>
                <a:path w="1524000" h="1670685">
                  <a:moveTo>
                    <a:pt x="495731" y="218541"/>
                  </a:moveTo>
                  <a:lnTo>
                    <a:pt x="492988" y="205587"/>
                  </a:lnTo>
                  <a:lnTo>
                    <a:pt x="485787" y="195516"/>
                  </a:lnTo>
                  <a:lnTo>
                    <a:pt x="475589" y="188988"/>
                  </a:lnTo>
                  <a:lnTo>
                    <a:pt x="463918" y="186664"/>
                  </a:lnTo>
                  <a:lnTo>
                    <a:pt x="434505" y="186664"/>
                  </a:lnTo>
                  <a:lnTo>
                    <a:pt x="430796" y="176745"/>
                  </a:lnTo>
                  <a:lnTo>
                    <a:pt x="426859" y="166712"/>
                  </a:lnTo>
                  <a:lnTo>
                    <a:pt x="422452" y="156921"/>
                  </a:lnTo>
                  <a:lnTo>
                    <a:pt x="417372" y="147662"/>
                  </a:lnTo>
                  <a:lnTo>
                    <a:pt x="430847" y="134658"/>
                  </a:lnTo>
                  <a:lnTo>
                    <a:pt x="436956" y="128765"/>
                  </a:lnTo>
                  <a:lnTo>
                    <a:pt x="443852" y="118427"/>
                  </a:lnTo>
                  <a:lnTo>
                    <a:pt x="446163" y="106324"/>
                  </a:lnTo>
                  <a:lnTo>
                    <a:pt x="443852" y="94221"/>
                  </a:lnTo>
                  <a:lnTo>
                    <a:pt x="436956" y="83883"/>
                  </a:lnTo>
                  <a:lnTo>
                    <a:pt x="428371" y="75590"/>
                  </a:lnTo>
                  <a:lnTo>
                    <a:pt x="427177" y="74434"/>
                  </a:lnTo>
                  <a:lnTo>
                    <a:pt x="400240" y="48450"/>
                  </a:lnTo>
                  <a:lnTo>
                    <a:pt x="391998" y="45478"/>
                  </a:lnTo>
                  <a:lnTo>
                    <a:pt x="375450" y="45478"/>
                  </a:lnTo>
                  <a:lnTo>
                    <a:pt x="367220" y="48450"/>
                  </a:lnTo>
                  <a:lnTo>
                    <a:pt x="361073" y="54330"/>
                  </a:lnTo>
                  <a:lnTo>
                    <a:pt x="356184" y="59359"/>
                  </a:lnTo>
                  <a:lnTo>
                    <a:pt x="356184" y="238633"/>
                  </a:lnTo>
                  <a:lnTo>
                    <a:pt x="347637" y="278130"/>
                  </a:lnTo>
                  <a:lnTo>
                    <a:pt x="324510" y="310857"/>
                  </a:lnTo>
                  <a:lnTo>
                    <a:pt x="290601" y="333171"/>
                  </a:lnTo>
                  <a:lnTo>
                    <a:pt x="249694" y="341426"/>
                  </a:lnTo>
                  <a:lnTo>
                    <a:pt x="207556" y="333336"/>
                  </a:lnTo>
                  <a:lnTo>
                    <a:pt x="173355" y="311289"/>
                  </a:lnTo>
                  <a:lnTo>
                    <a:pt x="150393" y="278625"/>
                  </a:lnTo>
                  <a:lnTo>
                    <a:pt x="141998" y="238633"/>
                  </a:lnTo>
                  <a:lnTo>
                    <a:pt x="150393" y="197967"/>
                  </a:lnTo>
                  <a:lnTo>
                    <a:pt x="173355" y="164934"/>
                  </a:lnTo>
                  <a:lnTo>
                    <a:pt x="207556" y="142760"/>
                  </a:lnTo>
                  <a:lnTo>
                    <a:pt x="249694" y="134658"/>
                  </a:lnTo>
                  <a:lnTo>
                    <a:pt x="291109" y="142760"/>
                  </a:lnTo>
                  <a:lnTo>
                    <a:pt x="324967" y="164934"/>
                  </a:lnTo>
                  <a:lnTo>
                    <a:pt x="347802" y="197967"/>
                  </a:lnTo>
                  <a:lnTo>
                    <a:pt x="356184" y="238633"/>
                  </a:lnTo>
                  <a:lnTo>
                    <a:pt x="356184" y="59359"/>
                  </a:lnTo>
                  <a:lnTo>
                    <a:pt x="341490" y="74434"/>
                  </a:lnTo>
                  <a:lnTo>
                    <a:pt x="331914" y="69011"/>
                  </a:lnTo>
                  <a:lnTo>
                    <a:pt x="321754" y="64833"/>
                  </a:lnTo>
                  <a:lnTo>
                    <a:pt x="301091" y="57899"/>
                  </a:lnTo>
                  <a:lnTo>
                    <a:pt x="301091" y="31902"/>
                  </a:lnTo>
                  <a:lnTo>
                    <a:pt x="298704" y="19443"/>
                  </a:lnTo>
                  <a:lnTo>
                    <a:pt x="292074" y="9296"/>
                  </a:lnTo>
                  <a:lnTo>
                    <a:pt x="281990" y="2489"/>
                  </a:lnTo>
                  <a:lnTo>
                    <a:pt x="269278" y="0"/>
                  </a:lnTo>
                  <a:lnTo>
                    <a:pt x="226453" y="0"/>
                  </a:lnTo>
                  <a:lnTo>
                    <a:pt x="213728" y="2324"/>
                  </a:lnTo>
                  <a:lnTo>
                    <a:pt x="203644" y="8851"/>
                  </a:lnTo>
                  <a:lnTo>
                    <a:pt x="196989" y="18935"/>
                  </a:lnTo>
                  <a:lnTo>
                    <a:pt x="194602" y="31902"/>
                  </a:lnTo>
                  <a:lnTo>
                    <a:pt x="194602" y="59055"/>
                  </a:lnTo>
                  <a:lnTo>
                    <a:pt x="183819" y="62636"/>
                  </a:lnTo>
                  <a:lnTo>
                    <a:pt x="173494" y="66446"/>
                  </a:lnTo>
                  <a:lnTo>
                    <a:pt x="163639" y="70688"/>
                  </a:lnTo>
                  <a:lnTo>
                    <a:pt x="154241" y="75590"/>
                  </a:lnTo>
                  <a:lnTo>
                    <a:pt x="128511" y="50812"/>
                  </a:lnTo>
                  <a:lnTo>
                    <a:pt x="119964" y="47840"/>
                  </a:lnTo>
                  <a:lnTo>
                    <a:pt x="102831" y="47840"/>
                  </a:lnTo>
                  <a:lnTo>
                    <a:pt x="94246" y="50812"/>
                  </a:lnTo>
                  <a:lnTo>
                    <a:pt x="57531" y="86245"/>
                  </a:lnTo>
                  <a:lnTo>
                    <a:pt x="50647" y="96393"/>
                  </a:lnTo>
                  <a:lnTo>
                    <a:pt x="48361" y="108089"/>
                  </a:lnTo>
                  <a:lnTo>
                    <a:pt x="50647" y="119786"/>
                  </a:lnTo>
                  <a:lnTo>
                    <a:pt x="57531" y="129933"/>
                  </a:lnTo>
                  <a:lnTo>
                    <a:pt x="78359" y="150025"/>
                  </a:lnTo>
                  <a:lnTo>
                    <a:pt x="72745" y="159092"/>
                  </a:lnTo>
                  <a:lnTo>
                    <a:pt x="68389" y="168490"/>
                  </a:lnTo>
                  <a:lnTo>
                    <a:pt x="64731" y="178104"/>
                  </a:lnTo>
                  <a:lnTo>
                    <a:pt x="61188" y="187833"/>
                  </a:lnTo>
                  <a:lnTo>
                    <a:pt x="31813" y="187833"/>
                  </a:lnTo>
                  <a:lnTo>
                    <a:pt x="19113" y="190144"/>
                  </a:lnTo>
                  <a:lnTo>
                    <a:pt x="9029" y="196545"/>
                  </a:lnTo>
                  <a:lnTo>
                    <a:pt x="2387" y="206273"/>
                  </a:lnTo>
                  <a:lnTo>
                    <a:pt x="0" y="218541"/>
                  </a:lnTo>
                  <a:lnTo>
                    <a:pt x="0" y="259905"/>
                  </a:lnTo>
                  <a:lnTo>
                    <a:pt x="2387" y="272376"/>
                  </a:lnTo>
                  <a:lnTo>
                    <a:pt x="9029" y="282511"/>
                  </a:lnTo>
                  <a:lnTo>
                    <a:pt x="19113" y="289318"/>
                  </a:lnTo>
                  <a:lnTo>
                    <a:pt x="31813" y="291807"/>
                  </a:lnTo>
                  <a:lnTo>
                    <a:pt x="61188" y="291807"/>
                  </a:lnTo>
                  <a:lnTo>
                    <a:pt x="64731" y="301536"/>
                  </a:lnTo>
                  <a:lnTo>
                    <a:pt x="68453" y="311289"/>
                  </a:lnTo>
                  <a:lnTo>
                    <a:pt x="72745" y="320548"/>
                  </a:lnTo>
                  <a:lnTo>
                    <a:pt x="78359" y="329615"/>
                  </a:lnTo>
                  <a:lnTo>
                    <a:pt x="57531" y="348513"/>
                  </a:lnTo>
                  <a:lnTo>
                    <a:pt x="50647" y="358851"/>
                  </a:lnTo>
                  <a:lnTo>
                    <a:pt x="48361" y="370954"/>
                  </a:lnTo>
                  <a:lnTo>
                    <a:pt x="50647" y="383057"/>
                  </a:lnTo>
                  <a:lnTo>
                    <a:pt x="57531" y="393395"/>
                  </a:lnTo>
                  <a:lnTo>
                    <a:pt x="94246" y="428828"/>
                  </a:lnTo>
                  <a:lnTo>
                    <a:pt x="102831" y="431800"/>
                  </a:lnTo>
                  <a:lnTo>
                    <a:pt x="119964" y="431800"/>
                  </a:lnTo>
                  <a:lnTo>
                    <a:pt x="128511" y="428828"/>
                  </a:lnTo>
                  <a:lnTo>
                    <a:pt x="154241" y="404050"/>
                  </a:lnTo>
                  <a:lnTo>
                    <a:pt x="163639" y="408940"/>
                  </a:lnTo>
                  <a:lnTo>
                    <a:pt x="173494" y="413054"/>
                  </a:lnTo>
                  <a:lnTo>
                    <a:pt x="183819" y="416496"/>
                  </a:lnTo>
                  <a:lnTo>
                    <a:pt x="194602" y="419379"/>
                  </a:lnTo>
                  <a:lnTo>
                    <a:pt x="194602" y="447738"/>
                  </a:lnTo>
                  <a:lnTo>
                    <a:pt x="196989" y="460019"/>
                  </a:lnTo>
                  <a:lnTo>
                    <a:pt x="203644" y="469734"/>
                  </a:lnTo>
                  <a:lnTo>
                    <a:pt x="213728" y="476135"/>
                  </a:lnTo>
                  <a:lnTo>
                    <a:pt x="226453" y="478447"/>
                  </a:lnTo>
                  <a:lnTo>
                    <a:pt x="269278" y="478447"/>
                  </a:lnTo>
                  <a:lnTo>
                    <a:pt x="281990" y="476135"/>
                  </a:lnTo>
                  <a:lnTo>
                    <a:pt x="292074" y="469734"/>
                  </a:lnTo>
                  <a:lnTo>
                    <a:pt x="298704" y="460019"/>
                  </a:lnTo>
                  <a:lnTo>
                    <a:pt x="301091" y="447738"/>
                  </a:lnTo>
                  <a:lnTo>
                    <a:pt x="301091" y="419379"/>
                  </a:lnTo>
                  <a:lnTo>
                    <a:pt x="311365" y="416496"/>
                  </a:lnTo>
                  <a:lnTo>
                    <a:pt x="321754" y="413054"/>
                  </a:lnTo>
                  <a:lnTo>
                    <a:pt x="331914" y="408940"/>
                  </a:lnTo>
                  <a:lnTo>
                    <a:pt x="341490" y="404050"/>
                  </a:lnTo>
                  <a:lnTo>
                    <a:pt x="367220" y="428828"/>
                  </a:lnTo>
                  <a:lnTo>
                    <a:pt x="375450" y="431800"/>
                  </a:lnTo>
                  <a:lnTo>
                    <a:pt x="391998" y="431800"/>
                  </a:lnTo>
                  <a:lnTo>
                    <a:pt x="425932" y="404050"/>
                  </a:lnTo>
                  <a:lnTo>
                    <a:pt x="446163" y="370954"/>
                  </a:lnTo>
                  <a:lnTo>
                    <a:pt x="443852" y="358851"/>
                  </a:lnTo>
                  <a:lnTo>
                    <a:pt x="436956" y="348513"/>
                  </a:lnTo>
                  <a:lnTo>
                    <a:pt x="429602" y="341426"/>
                  </a:lnTo>
                  <a:lnTo>
                    <a:pt x="417372" y="329615"/>
                  </a:lnTo>
                  <a:lnTo>
                    <a:pt x="422452" y="320548"/>
                  </a:lnTo>
                  <a:lnTo>
                    <a:pt x="426859" y="311150"/>
                  </a:lnTo>
                  <a:lnTo>
                    <a:pt x="430796" y="301536"/>
                  </a:lnTo>
                  <a:lnTo>
                    <a:pt x="434505" y="291807"/>
                  </a:lnTo>
                  <a:lnTo>
                    <a:pt x="463918" y="291807"/>
                  </a:lnTo>
                  <a:lnTo>
                    <a:pt x="476618" y="289318"/>
                  </a:lnTo>
                  <a:lnTo>
                    <a:pt x="486702" y="282511"/>
                  </a:lnTo>
                  <a:lnTo>
                    <a:pt x="493344" y="272376"/>
                  </a:lnTo>
                  <a:lnTo>
                    <a:pt x="495731" y="259905"/>
                  </a:lnTo>
                  <a:lnTo>
                    <a:pt x="495731" y="218541"/>
                  </a:lnTo>
                  <a:close/>
                </a:path>
                <a:path w="1524000" h="1670685">
                  <a:moveTo>
                    <a:pt x="1356956" y="1654517"/>
                  </a:moveTo>
                  <a:lnTo>
                    <a:pt x="1353070" y="1635607"/>
                  </a:lnTo>
                  <a:lnTo>
                    <a:pt x="1342644" y="1620608"/>
                  </a:lnTo>
                  <a:lnTo>
                    <a:pt x="1327480" y="1610702"/>
                  </a:lnTo>
                  <a:lnTo>
                    <a:pt x="1309408" y="1607134"/>
                  </a:lnTo>
                  <a:lnTo>
                    <a:pt x="1288605" y="1607134"/>
                  </a:lnTo>
                  <a:lnTo>
                    <a:pt x="1272235" y="1555369"/>
                  </a:lnTo>
                  <a:lnTo>
                    <a:pt x="1250505" y="1563141"/>
                  </a:lnTo>
                  <a:lnTo>
                    <a:pt x="1227658" y="1569034"/>
                  </a:lnTo>
                  <a:lnTo>
                    <a:pt x="1203693" y="1572768"/>
                  </a:lnTo>
                  <a:lnTo>
                    <a:pt x="1178598" y="1574076"/>
                  </a:lnTo>
                  <a:lnTo>
                    <a:pt x="1154379" y="1572768"/>
                  </a:lnTo>
                  <a:lnTo>
                    <a:pt x="1130871" y="1569034"/>
                  </a:lnTo>
                  <a:lnTo>
                    <a:pt x="1108189" y="1563141"/>
                  </a:lnTo>
                  <a:lnTo>
                    <a:pt x="1086472" y="1555369"/>
                  </a:lnTo>
                  <a:lnTo>
                    <a:pt x="1070152" y="1607134"/>
                  </a:lnTo>
                  <a:lnTo>
                    <a:pt x="1049299" y="1607134"/>
                  </a:lnTo>
                  <a:lnTo>
                    <a:pt x="1029741" y="1610906"/>
                  </a:lnTo>
                  <a:lnTo>
                    <a:pt x="1014209" y="1621129"/>
                  </a:lnTo>
                  <a:lnTo>
                    <a:pt x="1003973" y="1636204"/>
                  </a:lnTo>
                  <a:lnTo>
                    <a:pt x="1000290" y="1654517"/>
                  </a:lnTo>
                  <a:lnTo>
                    <a:pt x="1000290" y="1663141"/>
                  </a:lnTo>
                  <a:lnTo>
                    <a:pt x="1007694" y="1670342"/>
                  </a:lnTo>
                  <a:lnTo>
                    <a:pt x="1345069" y="1670342"/>
                  </a:lnTo>
                  <a:lnTo>
                    <a:pt x="1349502" y="1668881"/>
                  </a:lnTo>
                  <a:lnTo>
                    <a:pt x="1356956" y="1663141"/>
                  </a:lnTo>
                  <a:lnTo>
                    <a:pt x="1356956" y="1654517"/>
                  </a:lnTo>
                  <a:close/>
                </a:path>
                <a:path w="1524000" h="1670685">
                  <a:moveTo>
                    <a:pt x="1377759" y="1268018"/>
                  </a:moveTo>
                  <a:lnTo>
                    <a:pt x="1354467" y="1223492"/>
                  </a:lnTo>
                  <a:lnTo>
                    <a:pt x="1321269" y="1185849"/>
                  </a:lnTo>
                  <a:lnTo>
                    <a:pt x="1279652" y="1156817"/>
                  </a:lnTo>
                  <a:lnTo>
                    <a:pt x="1231099" y="1138135"/>
                  </a:lnTo>
                  <a:lnTo>
                    <a:pt x="1177137" y="1131519"/>
                  </a:lnTo>
                  <a:lnTo>
                    <a:pt x="1128306" y="1136942"/>
                  </a:lnTo>
                  <a:lnTo>
                    <a:pt x="1083360" y="1152398"/>
                  </a:lnTo>
                  <a:lnTo>
                    <a:pt x="1043609" y="1176655"/>
                  </a:lnTo>
                  <a:lnTo>
                    <a:pt x="1010373" y="1208481"/>
                  </a:lnTo>
                  <a:lnTo>
                    <a:pt x="984999" y="1246632"/>
                  </a:lnTo>
                  <a:lnTo>
                    <a:pt x="968806" y="1289888"/>
                  </a:lnTo>
                  <a:lnTo>
                    <a:pt x="963117" y="1337017"/>
                  </a:lnTo>
                  <a:lnTo>
                    <a:pt x="968806" y="1383601"/>
                  </a:lnTo>
                  <a:lnTo>
                    <a:pt x="984999" y="1426464"/>
                  </a:lnTo>
                  <a:lnTo>
                    <a:pt x="1010373" y="1464348"/>
                  </a:lnTo>
                  <a:lnTo>
                    <a:pt x="1043609" y="1496009"/>
                  </a:lnTo>
                  <a:lnTo>
                    <a:pt x="1083360" y="1520164"/>
                  </a:lnTo>
                  <a:lnTo>
                    <a:pt x="1128306" y="1535595"/>
                  </a:lnTo>
                  <a:lnTo>
                    <a:pt x="1177137" y="1541005"/>
                  </a:lnTo>
                  <a:lnTo>
                    <a:pt x="1229956" y="1534401"/>
                  </a:lnTo>
                  <a:lnTo>
                    <a:pt x="1278356" y="1515719"/>
                  </a:lnTo>
                  <a:lnTo>
                    <a:pt x="1320406" y="1486700"/>
                  </a:lnTo>
                  <a:lnTo>
                    <a:pt x="1354188" y="1449057"/>
                  </a:lnTo>
                  <a:lnTo>
                    <a:pt x="1377759" y="1404518"/>
                  </a:lnTo>
                  <a:lnTo>
                    <a:pt x="1371955" y="1399540"/>
                  </a:lnTo>
                  <a:lnTo>
                    <a:pt x="1359776" y="1387970"/>
                  </a:lnTo>
                  <a:lnTo>
                    <a:pt x="1353985" y="1382991"/>
                  </a:lnTo>
                  <a:lnTo>
                    <a:pt x="1316812" y="1382991"/>
                  </a:lnTo>
                  <a:lnTo>
                    <a:pt x="1295425" y="1421434"/>
                  </a:lnTo>
                  <a:lnTo>
                    <a:pt x="1263865" y="1451394"/>
                  </a:lnTo>
                  <a:lnTo>
                    <a:pt x="1224229" y="1470863"/>
                  </a:lnTo>
                  <a:lnTo>
                    <a:pt x="1178598" y="1477797"/>
                  </a:lnTo>
                  <a:lnTo>
                    <a:pt x="1132078" y="1470469"/>
                  </a:lnTo>
                  <a:lnTo>
                    <a:pt x="1092047" y="1450162"/>
                  </a:lnTo>
                  <a:lnTo>
                    <a:pt x="1060704" y="1419453"/>
                  </a:lnTo>
                  <a:lnTo>
                    <a:pt x="1040269" y="1380883"/>
                  </a:lnTo>
                  <a:lnTo>
                    <a:pt x="1032979" y="1337017"/>
                  </a:lnTo>
                  <a:lnTo>
                    <a:pt x="1040422" y="1292415"/>
                  </a:lnTo>
                  <a:lnTo>
                    <a:pt x="1061123" y="1253413"/>
                  </a:lnTo>
                  <a:lnTo>
                    <a:pt x="1092669" y="1222489"/>
                  </a:lnTo>
                  <a:lnTo>
                    <a:pt x="1132636" y="1202118"/>
                  </a:lnTo>
                  <a:lnTo>
                    <a:pt x="1178598" y="1194777"/>
                  </a:lnTo>
                  <a:lnTo>
                    <a:pt x="1224229" y="1201712"/>
                  </a:lnTo>
                  <a:lnTo>
                    <a:pt x="1263865" y="1221168"/>
                  </a:lnTo>
                  <a:lnTo>
                    <a:pt x="1295425" y="1251127"/>
                  </a:lnTo>
                  <a:lnTo>
                    <a:pt x="1316812" y="1289583"/>
                  </a:lnTo>
                  <a:lnTo>
                    <a:pt x="1353985" y="1289583"/>
                  </a:lnTo>
                  <a:lnTo>
                    <a:pt x="1365872" y="1277721"/>
                  </a:lnTo>
                  <a:lnTo>
                    <a:pt x="1371955" y="1272197"/>
                  </a:lnTo>
                  <a:lnTo>
                    <a:pt x="1377759" y="1268018"/>
                  </a:lnTo>
                  <a:close/>
                </a:path>
                <a:path w="1524000" h="1670685">
                  <a:moveTo>
                    <a:pt x="1523428" y="1273759"/>
                  </a:moveTo>
                  <a:lnTo>
                    <a:pt x="1520456" y="1266596"/>
                  </a:lnTo>
                  <a:lnTo>
                    <a:pt x="1517484" y="1262265"/>
                  </a:lnTo>
                  <a:lnTo>
                    <a:pt x="1514043" y="1257896"/>
                  </a:lnTo>
                  <a:lnTo>
                    <a:pt x="1508899" y="1256017"/>
                  </a:lnTo>
                  <a:lnTo>
                    <a:pt x="1504696" y="1256017"/>
                  </a:lnTo>
                  <a:lnTo>
                    <a:pt x="1502156" y="1256207"/>
                  </a:lnTo>
                  <a:lnTo>
                    <a:pt x="1401533" y="1289583"/>
                  </a:lnTo>
                  <a:lnTo>
                    <a:pt x="1400073" y="1289583"/>
                  </a:lnTo>
                  <a:lnTo>
                    <a:pt x="1398562" y="1291005"/>
                  </a:lnTo>
                  <a:lnTo>
                    <a:pt x="1395590" y="1292466"/>
                  </a:lnTo>
                  <a:lnTo>
                    <a:pt x="1368844" y="1319784"/>
                  </a:lnTo>
                  <a:lnTo>
                    <a:pt x="1169682" y="1319784"/>
                  </a:lnTo>
                  <a:lnTo>
                    <a:pt x="1162278" y="1326934"/>
                  </a:lnTo>
                  <a:lnTo>
                    <a:pt x="1162278" y="1345641"/>
                  </a:lnTo>
                  <a:lnTo>
                    <a:pt x="1169682" y="1352791"/>
                  </a:lnTo>
                  <a:lnTo>
                    <a:pt x="1368844" y="1352791"/>
                  </a:lnTo>
                  <a:lnTo>
                    <a:pt x="1400073" y="1382991"/>
                  </a:lnTo>
                  <a:lnTo>
                    <a:pt x="1401533" y="1382991"/>
                  </a:lnTo>
                  <a:lnTo>
                    <a:pt x="1501114" y="1414589"/>
                  </a:lnTo>
                  <a:lnTo>
                    <a:pt x="1502346" y="1415364"/>
                  </a:lnTo>
                  <a:lnTo>
                    <a:pt x="1503845" y="1415732"/>
                  </a:lnTo>
                  <a:lnTo>
                    <a:pt x="1509509" y="1415732"/>
                  </a:lnTo>
                  <a:lnTo>
                    <a:pt x="1514233" y="1413408"/>
                  </a:lnTo>
                  <a:lnTo>
                    <a:pt x="1517484" y="1410258"/>
                  </a:lnTo>
                  <a:lnTo>
                    <a:pt x="1520456" y="1404518"/>
                  </a:lnTo>
                  <a:lnTo>
                    <a:pt x="1523428" y="1397355"/>
                  </a:lnTo>
                  <a:lnTo>
                    <a:pt x="1518945" y="1391602"/>
                  </a:lnTo>
                  <a:lnTo>
                    <a:pt x="1489227" y="1335557"/>
                  </a:lnTo>
                  <a:lnTo>
                    <a:pt x="1518945" y="1280972"/>
                  </a:lnTo>
                  <a:lnTo>
                    <a:pt x="1523428" y="12737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1296" y="2087016"/>
              <a:ext cx="216993" cy="22273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223138" y="4118102"/>
              <a:ext cx="1487805" cy="1511935"/>
            </a:xfrm>
            <a:custGeom>
              <a:avLst/>
              <a:gdLst/>
              <a:ahLst/>
              <a:cxnLst/>
              <a:rect l="l" t="t" r="r" b="b"/>
              <a:pathLst>
                <a:path w="1487804" h="1511935">
                  <a:moveTo>
                    <a:pt x="339585" y="1050569"/>
                  </a:moveTo>
                  <a:lnTo>
                    <a:pt x="330504" y="1044752"/>
                  </a:lnTo>
                  <a:lnTo>
                    <a:pt x="186791" y="1044752"/>
                  </a:lnTo>
                  <a:lnTo>
                    <a:pt x="177698" y="1044752"/>
                  </a:lnTo>
                  <a:lnTo>
                    <a:pt x="168656" y="1052880"/>
                  </a:lnTo>
                  <a:lnTo>
                    <a:pt x="168656" y="1059827"/>
                  </a:lnTo>
                  <a:lnTo>
                    <a:pt x="167347" y="1066774"/>
                  </a:lnTo>
                  <a:lnTo>
                    <a:pt x="173837" y="1072553"/>
                  </a:lnTo>
                  <a:lnTo>
                    <a:pt x="181610" y="1073734"/>
                  </a:lnTo>
                  <a:lnTo>
                    <a:pt x="324053" y="1073734"/>
                  </a:lnTo>
                  <a:lnTo>
                    <a:pt x="333095" y="1072553"/>
                  </a:lnTo>
                  <a:lnTo>
                    <a:pt x="339585" y="1066774"/>
                  </a:lnTo>
                  <a:lnTo>
                    <a:pt x="339585" y="1050569"/>
                  </a:lnTo>
                  <a:close/>
                </a:path>
                <a:path w="1487804" h="1511935">
                  <a:moveTo>
                    <a:pt x="406908" y="1303083"/>
                  </a:moveTo>
                  <a:lnTo>
                    <a:pt x="399135" y="1297266"/>
                  </a:lnTo>
                  <a:lnTo>
                    <a:pt x="269633" y="1297266"/>
                  </a:lnTo>
                  <a:lnTo>
                    <a:pt x="269633" y="1181455"/>
                  </a:lnTo>
                  <a:lnTo>
                    <a:pt x="261874" y="1175651"/>
                  </a:lnTo>
                  <a:lnTo>
                    <a:pt x="252831" y="1175651"/>
                  </a:lnTo>
                  <a:lnTo>
                    <a:pt x="204749" y="1182522"/>
                  </a:lnTo>
                  <a:lnTo>
                    <a:pt x="163144" y="1201674"/>
                  </a:lnTo>
                  <a:lnTo>
                    <a:pt x="130429" y="1230960"/>
                  </a:lnTo>
                  <a:lnTo>
                    <a:pt x="109016" y="1268171"/>
                  </a:lnTo>
                  <a:lnTo>
                    <a:pt x="101346" y="1311173"/>
                  </a:lnTo>
                  <a:lnTo>
                    <a:pt x="109016" y="1354416"/>
                  </a:lnTo>
                  <a:lnTo>
                    <a:pt x="130429" y="1392224"/>
                  </a:lnTo>
                  <a:lnTo>
                    <a:pt x="163144" y="1422184"/>
                  </a:lnTo>
                  <a:lnTo>
                    <a:pt x="204749" y="1441907"/>
                  </a:lnTo>
                  <a:lnTo>
                    <a:pt x="252831" y="1449006"/>
                  </a:lnTo>
                  <a:lnTo>
                    <a:pt x="301180" y="1442123"/>
                  </a:lnTo>
                  <a:lnTo>
                    <a:pt x="343420" y="1422844"/>
                  </a:lnTo>
                  <a:lnTo>
                    <a:pt x="376910" y="1393215"/>
                  </a:lnTo>
                  <a:lnTo>
                    <a:pt x="398957" y="1355305"/>
                  </a:lnTo>
                  <a:lnTo>
                    <a:pt x="406908" y="1311173"/>
                  </a:lnTo>
                  <a:lnTo>
                    <a:pt x="406908" y="1303083"/>
                  </a:lnTo>
                  <a:close/>
                </a:path>
                <a:path w="1487804" h="1511935">
                  <a:moveTo>
                    <a:pt x="507885" y="1130503"/>
                  </a:moveTo>
                  <a:lnTo>
                    <a:pt x="503821" y="1112989"/>
                  </a:lnTo>
                  <a:lnTo>
                    <a:pt x="492836" y="1098194"/>
                  </a:lnTo>
                  <a:lnTo>
                    <a:pt x="476758" y="1087958"/>
                  </a:lnTo>
                  <a:lnTo>
                    <a:pt x="457415" y="1084135"/>
                  </a:lnTo>
                  <a:lnTo>
                    <a:pt x="438048" y="1087628"/>
                  </a:lnTo>
                  <a:lnTo>
                    <a:pt x="421957" y="1097318"/>
                  </a:lnTo>
                  <a:lnTo>
                    <a:pt x="410972" y="1112012"/>
                  </a:lnTo>
                  <a:lnTo>
                    <a:pt x="406908" y="1130503"/>
                  </a:lnTo>
                  <a:lnTo>
                    <a:pt x="406908" y="1137450"/>
                  </a:lnTo>
                  <a:lnTo>
                    <a:pt x="408178" y="1143215"/>
                  </a:lnTo>
                  <a:lnTo>
                    <a:pt x="412089" y="1149032"/>
                  </a:lnTo>
                  <a:lnTo>
                    <a:pt x="397827" y="1161745"/>
                  </a:lnTo>
                  <a:lnTo>
                    <a:pt x="376732" y="1148080"/>
                  </a:lnTo>
                  <a:lnTo>
                    <a:pt x="371779" y="1145540"/>
                  </a:lnTo>
                  <a:lnTo>
                    <a:pt x="354304" y="1136573"/>
                  </a:lnTo>
                  <a:lnTo>
                    <a:pt x="330644" y="1127226"/>
                  </a:lnTo>
                  <a:lnTo>
                    <a:pt x="305892" y="1120051"/>
                  </a:lnTo>
                  <a:lnTo>
                    <a:pt x="305892" y="1103845"/>
                  </a:lnTo>
                  <a:lnTo>
                    <a:pt x="203631" y="1103845"/>
                  </a:lnTo>
                  <a:lnTo>
                    <a:pt x="203631" y="1120051"/>
                  </a:lnTo>
                  <a:lnTo>
                    <a:pt x="177977" y="1127226"/>
                  </a:lnTo>
                  <a:lnTo>
                    <a:pt x="153771" y="1136573"/>
                  </a:lnTo>
                  <a:lnTo>
                    <a:pt x="131508" y="1148080"/>
                  </a:lnTo>
                  <a:lnTo>
                    <a:pt x="111696" y="1161745"/>
                  </a:lnTo>
                  <a:lnTo>
                    <a:pt x="96164" y="1149032"/>
                  </a:lnTo>
                  <a:lnTo>
                    <a:pt x="101117" y="1135024"/>
                  </a:lnTo>
                  <a:lnTo>
                    <a:pt x="100850" y="1121219"/>
                  </a:lnTo>
                  <a:lnTo>
                    <a:pt x="95973" y="1108290"/>
                  </a:lnTo>
                  <a:lnTo>
                    <a:pt x="61074" y="1084694"/>
                  </a:lnTo>
                  <a:lnTo>
                    <a:pt x="51333" y="1083881"/>
                  </a:lnTo>
                  <a:lnTo>
                    <a:pt x="41516" y="1084694"/>
                  </a:lnTo>
                  <a:lnTo>
                    <a:pt x="3644" y="1111758"/>
                  </a:lnTo>
                  <a:lnTo>
                    <a:pt x="0" y="1128890"/>
                  </a:lnTo>
                  <a:lnTo>
                    <a:pt x="3644" y="1146238"/>
                  </a:lnTo>
                  <a:lnTo>
                    <a:pt x="39763" y="1174457"/>
                  </a:lnTo>
                  <a:lnTo>
                    <a:pt x="49682" y="1175321"/>
                  </a:lnTo>
                  <a:lnTo>
                    <a:pt x="57162" y="1175321"/>
                  </a:lnTo>
                  <a:lnTo>
                    <a:pt x="65011" y="1173924"/>
                  </a:lnTo>
                  <a:lnTo>
                    <a:pt x="72859" y="1171016"/>
                  </a:lnTo>
                  <a:lnTo>
                    <a:pt x="87083" y="1183767"/>
                  </a:lnTo>
                  <a:lnTo>
                    <a:pt x="63830" y="1212342"/>
                  </a:lnTo>
                  <a:lnTo>
                    <a:pt x="46774" y="1243711"/>
                  </a:lnTo>
                  <a:lnTo>
                    <a:pt x="36283" y="1277264"/>
                  </a:lnTo>
                  <a:lnTo>
                    <a:pt x="32715" y="1312341"/>
                  </a:lnTo>
                  <a:lnTo>
                    <a:pt x="38582" y="1357668"/>
                  </a:lnTo>
                  <a:lnTo>
                    <a:pt x="55308" y="1399451"/>
                  </a:lnTo>
                  <a:lnTo>
                    <a:pt x="81534" y="1436471"/>
                  </a:lnTo>
                  <a:lnTo>
                    <a:pt x="115874" y="1467446"/>
                  </a:lnTo>
                  <a:lnTo>
                    <a:pt x="156997" y="1491132"/>
                  </a:lnTo>
                  <a:lnTo>
                    <a:pt x="203517" y="1506270"/>
                  </a:lnTo>
                  <a:lnTo>
                    <a:pt x="254101" y="1511592"/>
                  </a:lnTo>
                  <a:lnTo>
                    <a:pt x="304292" y="1506321"/>
                  </a:lnTo>
                  <a:lnTo>
                    <a:pt x="350659" y="1491335"/>
                  </a:lnTo>
                  <a:lnTo>
                    <a:pt x="391807" y="1467815"/>
                  </a:lnTo>
                  <a:lnTo>
                    <a:pt x="426300" y="1436966"/>
                  </a:lnTo>
                  <a:lnTo>
                    <a:pt x="452704" y="1399971"/>
                  </a:lnTo>
                  <a:lnTo>
                    <a:pt x="469557" y="1358112"/>
                  </a:lnTo>
                  <a:lnTo>
                    <a:pt x="475538" y="1312341"/>
                  </a:lnTo>
                  <a:lnTo>
                    <a:pt x="471957" y="1277264"/>
                  </a:lnTo>
                  <a:lnTo>
                    <a:pt x="461454" y="1243711"/>
                  </a:lnTo>
                  <a:lnTo>
                    <a:pt x="444385" y="1212342"/>
                  </a:lnTo>
                  <a:lnTo>
                    <a:pt x="439254" y="1206042"/>
                  </a:lnTo>
                  <a:lnTo>
                    <a:pt x="439254" y="1313484"/>
                  </a:lnTo>
                  <a:lnTo>
                    <a:pt x="432536" y="1358112"/>
                  </a:lnTo>
                  <a:lnTo>
                    <a:pt x="413600" y="1398231"/>
                  </a:lnTo>
                  <a:lnTo>
                    <a:pt x="384238" y="1432242"/>
                  </a:lnTo>
                  <a:lnTo>
                    <a:pt x="346240" y="1458518"/>
                  </a:lnTo>
                  <a:lnTo>
                    <a:pt x="301396" y="1475473"/>
                  </a:lnTo>
                  <a:lnTo>
                    <a:pt x="251510" y="1481480"/>
                  </a:lnTo>
                  <a:lnTo>
                    <a:pt x="201739" y="1475473"/>
                  </a:lnTo>
                  <a:lnTo>
                    <a:pt x="157149" y="1458518"/>
                  </a:lnTo>
                  <a:lnTo>
                    <a:pt x="119468" y="1432242"/>
                  </a:lnTo>
                  <a:lnTo>
                    <a:pt x="90411" y="1398231"/>
                  </a:lnTo>
                  <a:lnTo>
                    <a:pt x="71716" y="1358112"/>
                  </a:lnTo>
                  <a:lnTo>
                    <a:pt x="65100" y="1313484"/>
                  </a:lnTo>
                  <a:lnTo>
                    <a:pt x="72453" y="1265885"/>
                  </a:lnTo>
                  <a:lnTo>
                    <a:pt x="92875" y="1224940"/>
                  </a:lnTo>
                  <a:lnTo>
                    <a:pt x="123837" y="1191539"/>
                  </a:lnTo>
                  <a:lnTo>
                    <a:pt x="155905" y="1171016"/>
                  </a:lnTo>
                  <a:lnTo>
                    <a:pt x="162839" y="1166571"/>
                  </a:lnTo>
                  <a:lnTo>
                    <a:pt x="176593" y="1161745"/>
                  </a:lnTo>
                  <a:lnTo>
                    <a:pt x="207378" y="1150950"/>
                  </a:lnTo>
                  <a:lnTo>
                    <a:pt x="254927" y="1145540"/>
                  </a:lnTo>
                  <a:lnTo>
                    <a:pt x="289306" y="1148410"/>
                  </a:lnTo>
                  <a:lnTo>
                    <a:pt x="355193" y="1172413"/>
                  </a:lnTo>
                  <a:lnTo>
                    <a:pt x="408127" y="1220165"/>
                  </a:lnTo>
                  <a:lnTo>
                    <a:pt x="435673" y="1280363"/>
                  </a:lnTo>
                  <a:lnTo>
                    <a:pt x="439254" y="1313484"/>
                  </a:lnTo>
                  <a:lnTo>
                    <a:pt x="439254" y="1206042"/>
                  </a:lnTo>
                  <a:lnTo>
                    <a:pt x="421132" y="1183767"/>
                  </a:lnTo>
                  <a:lnTo>
                    <a:pt x="436664" y="1171016"/>
                  </a:lnTo>
                  <a:lnTo>
                    <a:pt x="443153" y="1174508"/>
                  </a:lnTo>
                  <a:lnTo>
                    <a:pt x="449643" y="1175651"/>
                  </a:lnTo>
                  <a:lnTo>
                    <a:pt x="457415" y="1175651"/>
                  </a:lnTo>
                  <a:lnTo>
                    <a:pt x="476758" y="1172006"/>
                  </a:lnTo>
                  <a:lnTo>
                    <a:pt x="478396" y="1171016"/>
                  </a:lnTo>
                  <a:lnTo>
                    <a:pt x="492836" y="1162189"/>
                  </a:lnTo>
                  <a:lnTo>
                    <a:pt x="493166" y="1161745"/>
                  </a:lnTo>
                  <a:lnTo>
                    <a:pt x="503821" y="1147800"/>
                  </a:lnTo>
                  <a:lnTo>
                    <a:pt x="507885" y="1130503"/>
                  </a:lnTo>
                  <a:close/>
                </a:path>
                <a:path w="1487804" h="1511935">
                  <a:moveTo>
                    <a:pt x="1106449" y="220052"/>
                  </a:moveTo>
                  <a:lnTo>
                    <a:pt x="1003642" y="220052"/>
                  </a:lnTo>
                  <a:lnTo>
                    <a:pt x="1003642" y="355371"/>
                  </a:lnTo>
                  <a:lnTo>
                    <a:pt x="1106449" y="355371"/>
                  </a:lnTo>
                  <a:lnTo>
                    <a:pt x="1106449" y="220052"/>
                  </a:lnTo>
                  <a:close/>
                </a:path>
                <a:path w="1487804" h="1511935">
                  <a:moveTo>
                    <a:pt x="1276921" y="220052"/>
                  </a:moveTo>
                  <a:lnTo>
                    <a:pt x="1174115" y="220052"/>
                  </a:lnTo>
                  <a:lnTo>
                    <a:pt x="1174115" y="355371"/>
                  </a:lnTo>
                  <a:lnTo>
                    <a:pt x="1276921" y="355371"/>
                  </a:lnTo>
                  <a:lnTo>
                    <a:pt x="1276921" y="220052"/>
                  </a:lnTo>
                  <a:close/>
                </a:path>
                <a:path w="1487804" h="1511935">
                  <a:moveTo>
                    <a:pt x="1447393" y="220052"/>
                  </a:moveTo>
                  <a:lnTo>
                    <a:pt x="1345907" y="220052"/>
                  </a:lnTo>
                  <a:lnTo>
                    <a:pt x="1345907" y="355371"/>
                  </a:lnTo>
                  <a:lnTo>
                    <a:pt x="1447393" y="355371"/>
                  </a:lnTo>
                  <a:lnTo>
                    <a:pt x="1447393" y="220052"/>
                  </a:lnTo>
                  <a:close/>
                </a:path>
                <a:path w="1487804" h="1511935">
                  <a:moveTo>
                    <a:pt x="1486433" y="433222"/>
                  </a:moveTo>
                  <a:lnTo>
                    <a:pt x="1482534" y="415505"/>
                  </a:lnTo>
                  <a:lnTo>
                    <a:pt x="1471803" y="401040"/>
                  </a:lnTo>
                  <a:lnTo>
                    <a:pt x="1455712" y="391299"/>
                  </a:lnTo>
                  <a:lnTo>
                    <a:pt x="1435709" y="387731"/>
                  </a:lnTo>
                  <a:lnTo>
                    <a:pt x="1015377" y="387731"/>
                  </a:lnTo>
                  <a:lnTo>
                    <a:pt x="995362" y="391299"/>
                  </a:lnTo>
                  <a:lnTo>
                    <a:pt x="979258" y="401040"/>
                  </a:lnTo>
                  <a:lnTo>
                    <a:pt x="968514" y="415505"/>
                  </a:lnTo>
                  <a:lnTo>
                    <a:pt x="964603" y="433222"/>
                  </a:lnTo>
                  <a:lnTo>
                    <a:pt x="964603" y="473938"/>
                  </a:lnTo>
                  <a:lnTo>
                    <a:pt x="972413" y="479945"/>
                  </a:lnTo>
                  <a:lnTo>
                    <a:pt x="1479943" y="479945"/>
                  </a:lnTo>
                  <a:lnTo>
                    <a:pt x="1486433" y="472757"/>
                  </a:lnTo>
                  <a:lnTo>
                    <a:pt x="1486433" y="433222"/>
                  </a:lnTo>
                  <a:close/>
                </a:path>
                <a:path w="1487804" h="1511935">
                  <a:moveTo>
                    <a:pt x="1487754" y="109893"/>
                  </a:moveTo>
                  <a:lnTo>
                    <a:pt x="1486433" y="102717"/>
                  </a:lnTo>
                  <a:lnTo>
                    <a:pt x="1483829" y="96710"/>
                  </a:lnTo>
                  <a:lnTo>
                    <a:pt x="1477340" y="95529"/>
                  </a:lnTo>
                  <a:lnTo>
                    <a:pt x="1461820" y="89522"/>
                  </a:lnTo>
                  <a:lnTo>
                    <a:pt x="1243101" y="4953"/>
                  </a:lnTo>
                  <a:lnTo>
                    <a:pt x="1243101" y="96710"/>
                  </a:lnTo>
                  <a:lnTo>
                    <a:pt x="1243101" y="113474"/>
                  </a:lnTo>
                  <a:lnTo>
                    <a:pt x="1233970" y="120650"/>
                  </a:lnTo>
                  <a:lnTo>
                    <a:pt x="1214475" y="120650"/>
                  </a:lnTo>
                  <a:lnTo>
                    <a:pt x="1207947" y="113474"/>
                  </a:lnTo>
                  <a:lnTo>
                    <a:pt x="1207947" y="96710"/>
                  </a:lnTo>
                  <a:lnTo>
                    <a:pt x="1217079" y="89522"/>
                  </a:lnTo>
                  <a:lnTo>
                    <a:pt x="1233970" y="89522"/>
                  </a:lnTo>
                  <a:lnTo>
                    <a:pt x="1243101" y="96710"/>
                  </a:lnTo>
                  <a:lnTo>
                    <a:pt x="1243101" y="4953"/>
                  </a:lnTo>
                  <a:lnTo>
                    <a:pt x="1232687" y="914"/>
                  </a:lnTo>
                  <a:lnTo>
                    <a:pt x="1230083" y="304"/>
                  </a:lnTo>
                  <a:lnTo>
                    <a:pt x="1227810" y="0"/>
                  </a:lnTo>
                  <a:lnTo>
                    <a:pt x="1223556" y="0"/>
                  </a:lnTo>
                  <a:lnTo>
                    <a:pt x="1221613" y="304"/>
                  </a:lnTo>
                  <a:lnTo>
                    <a:pt x="1219682" y="914"/>
                  </a:lnTo>
                  <a:lnTo>
                    <a:pt x="976299" y="95529"/>
                  </a:lnTo>
                  <a:lnTo>
                    <a:pt x="969810" y="97929"/>
                  </a:lnTo>
                  <a:lnTo>
                    <a:pt x="965885" y="102717"/>
                  </a:lnTo>
                  <a:lnTo>
                    <a:pt x="965885" y="181737"/>
                  </a:lnTo>
                  <a:lnTo>
                    <a:pt x="973696" y="187744"/>
                  </a:lnTo>
                  <a:lnTo>
                    <a:pt x="1481226" y="187744"/>
                  </a:lnTo>
                  <a:lnTo>
                    <a:pt x="1487754" y="180555"/>
                  </a:lnTo>
                  <a:lnTo>
                    <a:pt x="1487754" y="120650"/>
                  </a:lnTo>
                  <a:lnTo>
                    <a:pt x="1487754" y="109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7269" y="3010373"/>
              <a:ext cx="164688" cy="1764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4381" y="3082522"/>
              <a:ext cx="196127" cy="1383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0743" y="3397638"/>
              <a:ext cx="200643" cy="1406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03707" y="3257365"/>
              <a:ext cx="169249" cy="17484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57834" y="3183597"/>
              <a:ext cx="563245" cy="429895"/>
            </a:xfrm>
            <a:custGeom>
              <a:avLst/>
              <a:gdLst/>
              <a:ahLst/>
              <a:cxnLst/>
              <a:rect l="l" t="t" r="r" b="b"/>
              <a:pathLst>
                <a:path w="563245" h="429895">
                  <a:moveTo>
                    <a:pt x="263550" y="109105"/>
                  </a:moveTo>
                  <a:lnTo>
                    <a:pt x="260273" y="77622"/>
                  </a:lnTo>
                  <a:lnTo>
                    <a:pt x="250825" y="48539"/>
                  </a:lnTo>
                  <a:lnTo>
                    <a:pt x="235750" y="22466"/>
                  </a:lnTo>
                  <a:lnTo>
                    <a:pt x="215633" y="0"/>
                  </a:lnTo>
                  <a:lnTo>
                    <a:pt x="198323" y="16167"/>
                  </a:lnTo>
                  <a:lnTo>
                    <a:pt x="178358" y="28270"/>
                  </a:lnTo>
                  <a:lnTo>
                    <a:pt x="156438" y="35864"/>
                  </a:lnTo>
                  <a:lnTo>
                    <a:pt x="133273" y="38493"/>
                  </a:lnTo>
                  <a:lnTo>
                    <a:pt x="110070" y="36080"/>
                  </a:lnTo>
                  <a:lnTo>
                    <a:pt x="88150" y="28867"/>
                  </a:lnTo>
                  <a:lnTo>
                    <a:pt x="68186" y="16840"/>
                  </a:lnTo>
                  <a:lnTo>
                    <a:pt x="50901" y="0"/>
                  </a:lnTo>
                  <a:lnTo>
                    <a:pt x="30543" y="22466"/>
                  </a:lnTo>
                  <a:lnTo>
                    <a:pt x="14960" y="48539"/>
                  </a:lnTo>
                  <a:lnTo>
                    <a:pt x="4978" y="77622"/>
                  </a:lnTo>
                  <a:lnTo>
                    <a:pt x="1473" y="109105"/>
                  </a:lnTo>
                  <a:lnTo>
                    <a:pt x="1473" y="162013"/>
                  </a:lnTo>
                  <a:lnTo>
                    <a:pt x="0" y="171640"/>
                  </a:lnTo>
                  <a:lnTo>
                    <a:pt x="7467" y="179679"/>
                  </a:lnTo>
                  <a:lnTo>
                    <a:pt x="256032" y="179679"/>
                  </a:lnTo>
                  <a:lnTo>
                    <a:pt x="263550" y="171640"/>
                  </a:lnTo>
                  <a:lnTo>
                    <a:pt x="263550" y="109105"/>
                  </a:lnTo>
                  <a:close/>
                </a:path>
                <a:path w="563245" h="429895">
                  <a:moveTo>
                    <a:pt x="563029" y="356108"/>
                  </a:moveTo>
                  <a:lnTo>
                    <a:pt x="558876" y="323951"/>
                  </a:lnTo>
                  <a:lnTo>
                    <a:pt x="548970" y="294970"/>
                  </a:lnTo>
                  <a:lnTo>
                    <a:pt x="533742" y="269278"/>
                  </a:lnTo>
                  <a:lnTo>
                    <a:pt x="513600" y="247040"/>
                  </a:lnTo>
                  <a:lnTo>
                    <a:pt x="496265" y="263220"/>
                  </a:lnTo>
                  <a:lnTo>
                    <a:pt x="475970" y="275323"/>
                  </a:lnTo>
                  <a:lnTo>
                    <a:pt x="453161" y="282905"/>
                  </a:lnTo>
                  <a:lnTo>
                    <a:pt x="428231" y="285534"/>
                  </a:lnTo>
                  <a:lnTo>
                    <a:pt x="404190" y="282905"/>
                  </a:lnTo>
                  <a:lnTo>
                    <a:pt x="381825" y="275323"/>
                  </a:lnTo>
                  <a:lnTo>
                    <a:pt x="361708" y="263220"/>
                  </a:lnTo>
                  <a:lnTo>
                    <a:pt x="344398" y="247040"/>
                  </a:lnTo>
                  <a:lnTo>
                    <a:pt x="324269" y="269278"/>
                  </a:lnTo>
                  <a:lnTo>
                    <a:pt x="309206" y="294970"/>
                  </a:lnTo>
                  <a:lnTo>
                    <a:pt x="299758" y="323951"/>
                  </a:lnTo>
                  <a:lnTo>
                    <a:pt x="296481" y="356108"/>
                  </a:lnTo>
                  <a:lnTo>
                    <a:pt x="296481" y="421881"/>
                  </a:lnTo>
                  <a:lnTo>
                    <a:pt x="303949" y="429882"/>
                  </a:lnTo>
                  <a:lnTo>
                    <a:pt x="555523" y="429882"/>
                  </a:lnTo>
                  <a:lnTo>
                    <a:pt x="563029" y="421881"/>
                  </a:lnTo>
                  <a:lnTo>
                    <a:pt x="563029" y="356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9334500" y="660907"/>
            <a:ext cx="2584450" cy="12420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85"/>
              </a:spcBef>
            </a:pPr>
            <a:r>
              <a:rPr dirty="0" sz="1200" spc="-5" b="1">
                <a:latin typeface="Calibri"/>
                <a:cs typeface="Calibri"/>
              </a:rPr>
              <a:t>PENGELOLAAN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TIDAK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HANYA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SEKEDAR </a:t>
            </a:r>
            <a:r>
              <a:rPr dirty="0" sz="1200" b="1">
                <a:latin typeface="Calibri"/>
                <a:cs typeface="Calibri"/>
              </a:rPr>
              <a:t>MENILAI </a:t>
            </a:r>
            <a:r>
              <a:rPr dirty="0" sz="1200" spc="-5" b="1">
                <a:latin typeface="Calibri"/>
                <a:cs typeface="Calibri"/>
              </a:rPr>
              <a:t>KINERJA 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(PERFORMANCE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APPRAISAL</a:t>
            </a:r>
            <a:r>
              <a:rPr dirty="0" sz="1200" spc="-10" b="1">
                <a:latin typeface="Arial"/>
                <a:cs typeface="Arial"/>
              </a:rPr>
              <a:t>) 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spc="-15">
                <a:latin typeface="Calibri"/>
                <a:cs typeface="Calibri"/>
              </a:rPr>
              <a:t>TETAPI</a:t>
            </a:r>
            <a:r>
              <a:rPr dirty="0" sz="1200" spc="-5">
                <a:latin typeface="Calibri"/>
                <a:cs typeface="Calibri"/>
              </a:rPr>
              <a:t> SEBAGAI INSTRUMEN </a:t>
            </a:r>
            <a:r>
              <a:rPr dirty="0" sz="1200">
                <a:latin typeface="Calibri"/>
                <a:cs typeface="Calibri"/>
              </a:rPr>
              <a:t>UNTUK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MENGEMBANGKAN KINERJA </a:t>
            </a:r>
            <a:r>
              <a:rPr dirty="0" sz="1200" spc="-25" b="1">
                <a:latin typeface="Calibri"/>
                <a:cs typeface="Calibri"/>
              </a:rPr>
              <a:t>PEGAWAI 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(PERFORMANCE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DEVELOPMENT),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13176" y="1502155"/>
            <a:ext cx="2884170" cy="123571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r" marL="12700" marR="5080" indent="345440">
              <a:lnSpc>
                <a:spcPct val="132200"/>
              </a:lnSpc>
              <a:spcBef>
                <a:spcPts val="114"/>
              </a:spcBef>
            </a:pPr>
            <a:r>
              <a:rPr dirty="0" sz="1200" spc="-5">
                <a:latin typeface="Calibri"/>
                <a:cs typeface="Calibri"/>
              </a:rPr>
              <a:t>PENGELOLAAN KINERJA </a:t>
            </a:r>
            <a:r>
              <a:rPr dirty="0" sz="1200" spc="-15">
                <a:latin typeface="Calibri"/>
                <a:cs typeface="Calibri"/>
              </a:rPr>
              <a:t>PEGAWAI </a:t>
            </a:r>
            <a:r>
              <a:rPr dirty="0" sz="1200" spc="-5" b="1">
                <a:latin typeface="Calibri"/>
                <a:cs typeface="Calibri"/>
              </a:rPr>
              <a:t>TIDAK </a:t>
            </a:r>
            <a:r>
              <a:rPr dirty="0" sz="1200" spc="-26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HANYA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SEKEDAR </a:t>
            </a:r>
            <a:r>
              <a:rPr dirty="0" sz="1200" spc="-25" b="1">
                <a:latin typeface="Calibri"/>
                <a:cs typeface="Calibri"/>
              </a:rPr>
              <a:t>HANYA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MERENCANAKAN </a:t>
            </a:r>
            <a:r>
              <a:rPr dirty="0" sz="1200" b="1">
                <a:latin typeface="Calibri"/>
                <a:cs typeface="Calibri"/>
              </a:rPr>
              <a:t>DI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 spc="-30" b="1">
                <a:latin typeface="Calibri"/>
                <a:cs typeface="Calibri"/>
              </a:rPr>
              <a:t>AWAL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DAN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MENGEVALUASI</a:t>
            </a:r>
            <a:r>
              <a:rPr dirty="0" sz="1200" b="1">
                <a:latin typeface="Calibri"/>
                <a:cs typeface="Calibri"/>
              </a:rPr>
              <a:t> DI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AKHIR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15">
                <a:latin typeface="Calibri"/>
                <a:cs typeface="Calibri"/>
              </a:rPr>
              <a:t>TETAPI </a:t>
            </a:r>
            <a:r>
              <a:rPr dirty="0" sz="1200" spc="-10">
                <a:latin typeface="Calibri"/>
                <a:cs typeface="Calibri"/>
              </a:rPr>
              <a:t> FOKUS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PADA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BAGAIMANA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MEMENUHI</a:t>
            </a:r>
            <a:endParaRPr sz="12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200" spc="-15" b="1">
                <a:latin typeface="Calibri"/>
                <a:cs typeface="Calibri"/>
              </a:rPr>
              <a:t>EKSPEKTASI</a:t>
            </a:r>
            <a:r>
              <a:rPr dirty="0" sz="1200" spc="-3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PIMPINAN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34501" y="2895092"/>
            <a:ext cx="2269490" cy="784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38300"/>
              </a:lnSpc>
              <a:spcBef>
                <a:spcPts val="100"/>
              </a:spcBef>
            </a:pPr>
            <a:r>
              <a:rPr dirty="0" sz="1200" spc="15" b="1">
                <a:latin typeface="Calibri"/>
                <a:cs typeface="Calibri"/>
              </a:rPr>
              <a:t>PENTINGNYA </a:t>
            </a:r>
            <a:r>
              <a:rPr dirty="0" sz="1200" spc="20" b="1">
                <a:latin typeface="Calibri"/>
                <a:cs typeface="Calibri"/>
              </a:rPr>
              <a:t>INTENSITAS </a:t>
            </a:r>
            <a:r>
              <a:rPr dirty="0" sz="1200" spc="25" b="1">
                <a:latin typeface="Calibri"/>
                <a:cs typeface="Calibri"/>
              </a:rPr>
              <a:t>DIALOG </a:t>
            </a:r>
            <a:r>
              <a:rPr dirty="0" sz="1200" spc="-260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PIMPINAN </a:t>
            </a:r>
            <a:r>
              <a:rPr dirty="0" sz="1200" spc="10" b="1">
                <a:latin typeface="Calibri"/>
                <a:cs typeface="Calibri"/>
              </a:rPr>
              <a:t>DAN </a:t>
            </a:r>
            <a:r>
              <a:rPr dirty="0" sz="1200" spc="5" b="1">
                <a:latin typeface="Calibri"/>
                <a:cs typeface="Calibri"/>
              </a:rPr>
              <a:t>PEGAWAI </a:t>
            </a:r>
            <a:r>
              <a:rPr dirty="0" sz="1200" spc="20">
                <a:latin typeface="Calibri"/>
                <a:cs typeface="Calibri"/>
              </a:rPr>
              <a:t>DALAM </a:t>
            </a:r>
            <a:r>
              <a:rPr dirty="0" sz="1200" spc="25">
                <a:latin typeface="Calibri"/>
                <a:cs typeface="Calibri"/>
              </a:rPr>
              <a:t> </a:t>
            </a:r>
            <a:r>
              <a:rPr dirty="0" sz="1200" spc="30">
                <a:latin typeface="Calibri"/>
                <a:cs typeface="Calibri"/>
              </a:rPr>
              <a:t>PENGELOLAAN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38444" y="3910076"/>
            <a:ext cx="1881505" cy="6718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12700" marR="5080" indent="217170">
              <a:lnSpc>
                <a:spcPct val="117500"/>
              </a:lnSpc>
              <a:spcBef>
                <a:spcPts val="110"/>
              </a:spcBef>
            </a:pP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3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INDIVIDU</a:t>
            </a:r>
            <a:r>
              <a:rPr dirty="0" sz="1200" spc="-3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HARUS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MENDUKUNG </a:t>
            </a:r>
            <a:r>
              <a:rPr dirty="0" sz="1200" spc="-5">
                <a:latin typeface="Calibri"/>
                <a:cs typeface="Calibri"/>
              </a:rPr>
              <a:t>KEBERHASILAN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 </a:t>
            </a:r>
            <a:r>
              <a:rPr dirty="0" sz="1200" spc="-10" b="1">
                <a:latin typeface="Calibri"/>
                <a:cs typeface="Calibri"/>
              </a:rPr>
              <a:t>ORGANISASI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52621" y="4757419"/>
            <a:ext cx="2813685" cy="1293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38800"/>
              </a:lnSpc>
              <a:spcBef>
                <a:spcPts val="90"/>
              </a:spcBef>
            </a:pPr>
            <a:r>
              <a:rPr dirty="0" sz="1200" spc="25">
                <a:latin typeface="Calibri"/>
                <a:cs typeface="Calibri"/>
              </a:rPr>
              <a:t>KINERJA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15">
                <a:latin typeface="Calibri"/>
                <a:cs typeface="Calibri"/>
              </a:rPr>
              <a:t>PEGAWAI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30">
                <a:latin typeface="Calibri"/>
                <a:cs typeface="Calibri"/>
              </a:rPr>
              <a:t>MENCERMINKAN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HASIL </a:t>
            </a:r>
            <a:r>
              <a:rPr dirty="0" sz="1200" spc="-254" b="1">
                <a:latin typeface="Calibri"/>
                <a:cs typeface="Calibri"/>
              </a:rPr>
              <a:t> </a:t>
            </a:r>
            <a:r>
              <a:rPr dirty="0" sz="1200" spc="20" b="1">
                <a:latin typeface="Calibri"/>
                <a:cs typeface="Calibri"/>
              </a:rPr>
              <a:t>KERJA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BUKAN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SEKEDAR</a:t>
            </a:r>
            <a:r>
              <a:rPr dirty="0" sz="1200" spc="65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URAIAN</a:t>
            </a:r>
            <a:r>
              <a:rPr dirty="0" sz="1200" spc="70">
                <a:latin typeface="Calibri"/>
                <a:cs typeface="Calibri"/>
              </a:rPr>
              <a:t> </a:t>
            </a:r>
            <a:r>
              <a:rPr dirty="0" sz="1200" spc="30">
                <a:latin typeface="Calibri"/>
                <a:cs typeface="Calibri"/>
              </a:rPr>
              <a:t>TUGAS 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5">
                <a:latin typeface="Calibri"/>
                <a:cs typeface="Calibri"/>
              </a:rPr>
              <a:t>SERTA</a:t>
            </a:r>
            <a:r>
              <a:rPr dirty="0" sz="1200" spc="70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PERILAKU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YANG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DITUNJUKKAN 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SELAMA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BEKERJA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DAN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30" b="1">
                <a:latin typeface="Calibri"/>
                <a:cs typeface="Calibri"/>
              </a:rPr>
              <a:t>BERINTERAKSI </a:t>
            </a:r>
            <a:r>
              <a:rPr dirty="0" sz="1200" spc="35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DENGAN</a:t>
            </a:r>
            <a:r>
              <a:rPr dirty="0" sz="1200" spc="65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ORANG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25" b="1">
                <a:latin typeface="Calibri"/>
                <a:cs typeface="Calibri"/>
              </a:rPr>
              <a:t>LAIN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815" y="1191767"/>
            <a:ext cx="2590799" cy="44043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199" y="2800603"/>
            <a:ext cx="4539615" cy="9124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10"/>
              </a:lnSpc>
              <a:spcBef>
                <a:spcPts val="100"/>
              </a:spcBef>
            </a:pPr>
            <a:r>
              <a:rPr dirty="0" sz="3600" spc="285"/>
              <a:t>GAMBARAN</a:t>
            </a:r>
            <a:r>
              <a:rPr dirty="0" sz="3600" spc="-250"/>
              <a:t> </a:t>
            </a:r>
            <a:r>
              <a:rPr dirty="0" sz="3600" spc="310"/>
              <a:t>UMUM</a:t>
            </a:r>
            <a:endParaRPr sz="3600"/>
          </a:p>
          <a:p>
            <a:pPr marL="12700">
              <a:lnSpc>
                <a:spcPts val="2770"/>
              </a:lnSpc>
            </a:pPr>
            <a:r>
              <a:rPr dirty="0" spc="155">
                <a:solidFill>
                  <a:srgbClr val="000000"/>
                </a:solidFill>
              </a:rPr>
              <a:t>Pengelolaan</a:t>
            </a:r>
            <a:r>
              <a:rPr dirty="0" spc="-160">
                <a:solidFill>
                  <a:srgbClr val="000000"/>
                </a:solidFill>
              </a:rPr>
              <a:t> </a:t>
            </a:r>
            <a:r>
              <a:rPr dirty="0" spc="50">
                <a:solidFill>
                  <a:srgbClr val="000000"/>
                </a:solidFill>
              </a:rPr>
              <a:t>Kinerja</a:t>
            </a:r>
            <a:r>
              <a:rPr dirty="0" spc="-155">
                <a:solidFill>
                  <a:srgbClr val="000000"/>
                </a:solidFill>
              </a:rPr>
              <a:t> </a:t>
            </a:r>
            <a:r>
              <a:rPr dirty="0" spc="190">
                <a:solidFill>
                  <a:srgbClr val="000000"/>
                </a:solidFill>
              </a:rPr>
              <a:t>Pegawai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815" y="1191767"/>
            <a:ext cx="2590799" cy="4404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6520" y="975360"/>
            <a:ext cx="1798320" cy="11734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06692" y="1217167"/>
            <a:ext cx="1459865" cy="6350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 marL="12065" marR="5080">
              <a:lnSpc>
                <a:spcPct val="83300"/>
              </a:lnSpc>
              <a:spcBef>
                <a:spcPts val="400"/>
              </a:spcBef>
            </a:pPr>
            <a:r>
              <a:rPr dirty="0" sz="1500" spc="-310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500" spc="-250" b="1">
                <a:solidFill>
                  <a:srgbClr val="FFFFFF"/>
                </a:solidFill>
                <a:latin typeface="Verdana"/>
                <a:cs typeface="Verdana"/>
              </a:rPr>
              <a:t>ENETAPAN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300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AN  </a:t>
            </a:r>
            <a:r>
              <a:rPr dirty="0" sz="1500" spc="-295" b="1">
                <a:solidFill>
                  <a:srgbClr val="FFFFFF"/>
                </a:solidFill>
                <a:latin typeface="Verdana"/>
                <a:cs typeface="Verdana"/>
              </a:rPr>
              <a:t>KLARIFIKASI </a:t>
            </a: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95" b="1">
                <a:solidFill>
                  <a:srgbClr val="FFFFFF"/>
                </a:solidFill>
                <a:latin typeface="Verdana"/>
                <a:cs typeface="Verdana"/>
              </a:rPr>
              <a:t>EKSPEKTASI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7344" y="1917192"/>
            <a:ext cx="731520" cy="8442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53711" y="2889504"/>
            <a:ext cx="1795272" cy="11734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72260" y="3039871"/>
            <a:ext cx="1557655" cy="81216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2065" marR="5080" indent="-635">
              <a:lnSpc>
                <a:spcPct val="81300"/>
              </a:lnSpc>
              <a:spcBef>
                <a:spcPts val="434"/>
              </a:spcBef>
            </a:pPr>
            <a:r>
              <a:rPr dirty="0" sz="1500" spc="-245" b="1">
                <a:solidFill>
                  <a:srgbClr val="FFFFFF"/>
                </a:solidFill>
                <a:latin typeface="Verdana"/>
                <a:cs typeface="Verdana"/>
              </a:rPr>
              <a:t>PENGEMBANGAN </a:t>
            </a:r>
            <a:r>
              <a:rPr dirty="0" sz="1500" spc="-24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dirty="0" sz="1500" spc="-434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NER</a:t>
            </a:r>
            <a:r>
              <a:rPr dirty="0" sz="1500" spc="-240" b="1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310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EG</a:t>
            </a: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565" b="1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1500" spc="-215" b="1">
                <a:solidFill>
                  <a:srgbClr val="FFFFFF"/>
                </a:solidFill>
                <a:latin typeface="Verdana"/>
                <a:cs typeface="Verdana"/>
              </a:rPr>
              <a:t>AI  </a:t>
            </a:r>
            <a:r>
              <a:rPr dirty="0" sz="1500" spc="-310" b="1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dirty="0" sz="1500" spc="-250" b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500" spc="-25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1500" spc="-275" b="1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1500" spc="-430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165" b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500" spc="-145" b="1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dirty="0" sz="1500" spc="-175" b="1">
                <a:solidFill>
                  <a:srgbClr val="FFFFFF"/>
                </a:solidFill>
                <a:latin typeface="Verdana"/>
                <a:cs typeface="Verdana"/>
              </a:rPr>
              <a:t>GO</a:t>
            </a:r>
            <a:r>
              <a:rPr dirty="0" sz="1500" spc="-434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500" spc="-215" b="1">
                <a:solidFill>
                  <a:srgbClr val="FFFFFF"/>
                </a:solidFill>
                <a:latin typeface="Verdana"/>
                <a:cs typeface="Verdana"/>
              </a:rPr>
              <a:t>NG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75" b="1">
                <a:solidFill>
                  <a:srgbClr val="FFFFFF"/>
                </a:solidFill>
                <a:latin typeface="Verdana"/>
                <a:cs typeface="Verdana"/>
              </a:rPr>
              <a:t>FEE</a:t>
            </a:r>
            <a:r>
              <a:rPr dirty="0" sz="1500" spc="-345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1500" spc="-385" b="1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CK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38471" y="4309871"/>
            <a:ext cx="734568" cy="84124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36520" y="4803647"/>
            <a:ext cx="1798320" cy="11734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757797" y="5139944"/>
            <a:ext cx="1557655" cy="4464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 indent="367030">
              <a:lnSpc>
                <a:spcPts val="1510"/>
              </a:lnSpc>
              <a:spcBef>
                <a:spcPts val="390"/>
              </a:spcBef>
            </a:pP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EVALUASI </a:t>
            </a:r>
            <a:r>
              <a:rPr dirty="0" sz="1500" spc="-28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dirty="0" sz="1500" spc="-434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NER</a:t>
            </a:r>
            <a:r>
              <a:rPr dirty="0" sz="1500" spc="-240" b="1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310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EG</a:t>
            </a: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565" b="1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1500" spc="-285" b="1">
                <a:solidFill>
                  <a:srgbClr val="FFFFFF"/>
                </a:solidFill>
                <a:latin typeface="Verdana"/>
                <a:cs typeface="Verdana"/>
              </a:rPr>
              <a:t>AI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5544" y="4187952"/>
            <a:ext cx="728471" cy="8473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2376" y="2889504"/>
            <a:ext cx="1798320" cy="117348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43333" y="3039871"/>
            <a:ext cx="1557655" cy="81216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2700" marR="5080" indent="-635">
              <a:lnSpc>
                <a:spcPct val="81300"/>
              </a:lnSpc>
              <a:spcBef>
                <a:spcPts val="434"/>
              </a:spcBef>
            </a:pPr>
            <a:r>
              <a:rPr dirty="0" sz="1500" spc="-295" b="1">
                <a:solidFill>
                  <a:srgbClr val="FFFFFF"/>
                </a:solidFill>
                <a:latin typeface="Verdana"/>
                <a:cs typeface="Verdana"/>
              </a:rPr>
              <a:t>PEMBERIAN </a:t>
            </a: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29" b="1">
                <a:solidFill>
                  <a:srgbClr val="FFFFFF"/>
                </a:solidFill>
                <a:latin typeface="Verdana"/>
                <a:cs typeface="Verdana"/>
              </a:rPr>
              <a:t>PENGHARGAAN </a:t>
            </a:r>
            <a:r>
              <a:rPr dirty="0" sz="1500" spc="-22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60" b="1">
                <a:solidFill>
                  <a:srgbClr val="FFFFFF"/>
                </a:solidFill>
                <a:latin typeface="Verdana"/>
                <a:cs typeface="Verdana"/>
              </a:rPr>
              <a:t>BERDASARKAN </a:t>
            </a:r>
            <a:r>
              <a:rPr dirty="0" sz="1500" spc="-25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dirty="0" sz="1500" spc="-434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1500" spc="-280" b="1">
                <a:solidFill>
                  <a:srgbClr val="FFFFFF"/>
                </a:solidFill>
                <a:latin typeface="Verdana"/>
                <a:cs typeface="Verdana"/>
              </a:rPr>
              <a:t>NER</a:t>
            </a:r>
            <a:r>
              <a:rPr dirty="0" sz="1500" spc="-240" b="1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1500" spc="-13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114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500" spc="-310" b="1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1500" spc="-210" b="1">
                <a:solidFill>
                  <a:srgbClr val="FFFFFF"/>
                </a:solidFill>
                <a:latin typeface="Verdana"/>
                <a:cs typeface="Verdana"/>
              </a:rPr>
              <a:t>EG</a:t>
            </a:r>
            <a:r>
              <a:rPr dirty="0" sz="1500" spc="-29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500" spc="-565" b="1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dirty="0" sz="1500" spc="-285" b="1">
                <a:solidFill>
                  <a:srgbClr val="FFFFFF"/>
                </a:solidFill>
                <a:latin typeface="Verdana"/>
                <a:cs typeface="Verdana"/>
              </a:rPr>
              <a:t>AI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98320" y="1801367"/>
            <a:ext cx="734568" cy="8382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527071" y="2979928"/>
            <a:ext cx="2022475" cy="8242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ctr" marL="12065" marR="5080">
              <a:lnSpc>
                <a:spcPct val="87900"/>
              </a:lnSpc>
              <a:spcBef>
                <a:spcPts val="375"/>
              </a:spcBef>
            </a:pPr>
            <a:r>
              <a:rPr dirty="0" sz="1900" spc="-25" b="1">
                <a:solidFill>
                  <a:srgbClr val="1E1E1E"/>
                </a:solidFill>
                <a:latin typeface="Calibri"/>
                <a:cs typeface="Calibri"/>
              </a:rPr>
              <a:t>G</a:t>
            </a:r>
            <a:r>
              <a:rPr dirty="0" sz="1900" spc="-15" b="1">
                <a:solidFill>
                  <a:srgbClr val="1E1E1E"/>
                </a:solidFill>
                <a:latin typeface="Calibri"/>
                <a:cs typeface="Calibri"/>
              </a:rPr>
              <a:t>A</a:t>
            </a:r>
            <a:r>
              <a:rPr dirty="0" sz="1900" spc="-25" b="1">
                <a:solidFill>
                  <a:srgbClr val="1E1E1E"/>
                </a:solidFill>
                <a:latin typeface="Calibri"/>
                <a:cs typeface="Calibri"/>
              </a:rPr>
              <a:t>M</a:t>
            </a:r>
            <a:r>
              <a:rPr dirty="0" sz="1900" spc="-35" b="1">
                <a:solidFill>
                  <a:srgbClr val="1E1E1E"/>
                </a:solidFill>
                <a:latin typeface="Calibri"/>
                <a:cs typeface="Calibri"/>
              </a:rPr>
              <a:t>B</a:t>
            </a:r>
            <a:r>
              <a:rPr dirty="0" sz="1900" spc="-15" b="1">
                <a:solidFill>
                  <a:srgbClr val="1E1E1E"/>
                </a:solidFill>
                <a:latin typeface="Calibri"/>
                <a:cs typeface="Calibri"/>
              </a:rPr>
              <a:t>A</a:t>
            </a:r>
            <a:r>
              <a:rPr dirty="0" sz="1900" spc="-20" b="1">
                <a:solidFill>
                  <a:srgbClr val="1E1E1E"/>
                </a:solidFill>
                <a:latin typeface="Calibri"/>
                <a:cs typeface="Calibri"/>
              </a:rPr>
              <a:t>R</a:t>
            </a:r>
            <a:r>
              <a:rPr dirty="0" sz="1900" spc="-15" b="1">
                <a:solidFill>
                  <a:srgbClr val="1E1E1E"/>
                </a:solidFill>
                <a:latin typeface="Calibri"/>
                <a:cs typeface="Calibri"/>
              </a:rPr>
              <a:t>A</a:t>
            </a:r>
            <a:r>
              <a:rPr dirty="0" sz="1900" b="1">
                <a:solidFill>
                  <a:srgbClr val="1E1E1E"/>
                </a:solidFill>
                <a:latin typeface="Calibri"/>
                <a:cs typeface="Calibri"/>
              </a:rPr>
              <a:t>N</a:t>
            </a:r>
            <a:r>
              <a:rPr dirty="0" sz="1900" spc="-30" b="1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900" spc="-15" b="1">
                <a:solidFill>
                  <a:srgbClr val="1E1E1E"/>
                </a:solidFill>
                <a:latin typeface="Calibri"/>
                <a:cs typeface="Calibri"/>
              </a:rPr>
              <a:t>U</a:t>
            </a:r>
            <a:r>
              <a:rPr dirty="0" sz="1900" spc="-25" b="1">
                <a:solidFill>
                  <a:srgbClr val="1E1E1E"/>
                </a:solidFill>
                <a:latin typeface="Calibri"/>
                <a:cs typeface="Calibri"/>
              </a:rPr>
              <a:t>M</a:t>
            </a:r>
            <a:r>
              <a:rPr dirty="0" sz="1900" spc="-20" b="1">
                <a:solidFill>
                  <a:srgbClr val="1E1E1E"/>
                </a:solidFill>
                <a:latin typeface="Calibri"/>
                <a:cs typeface="Calibri"/>
              </a:rPr>
              <a:t>U</a:t>
            </a:r>
            <a:r>
              <a:rPr dirty="0" sz="1900" b="1">
                <a:solidFill>
                  <a:srgbClr val="1E1E1E"/>
                </a:solidFill>
                <a:latin typeface="Calibri"/>
                <a:cs typeface="Calibri"/>
              </a:rPr>
              <a:t>M  </a:t>
            </a:r>
            <a:r>
              <a:rPr dirty="0" sz="1900" spc="-25" b="1">
                <a:solidFill>
                  <a:srgbClr val="1E1E1E"/>
                </a:solidFill>
                <a:latin typeface="Calibri"/>
                <a:cs typeface="Calibri"/>
              </a:rPr>
              <a:t>PENGELOLAAN </a:t>
            </a:r>
            <a:r>
              <a:rPr dirty="0" sz="1900" spc="-20" b="1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900" spc="-25" b="1">
                <a:solidFill>
                  <a:srgbClr val="1E1E1E"/>
                </a:solidFill>
                <a:latin typeface="Calibri"/>
                <a:cs typeface="Calibri"/>
              </a:rPr>
              <a:t>KINERJA</a:t>
            </a:r>
            <a:r>
              <a:rPr dirty="0" sz="1900" spc="-35" b="1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dirty="0" sz="1900" spc="-50" b="1">
                <a:solidFill>
                  <a:srgbClr val="1E1E1E"/>
                </a:solidFill>
                <a:latin typeface="Calibri"/>
                <a:cs typeface="Calibri"/>
              </a:rPr>
              <a:t>PEGAWAI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69148" y="909319"/>
            <a:ext cx="4006850" cy="8636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122000"/>
              </a:lnSpc>
              <a:spcBef>
                <a:spcPts val="110"/>
              </a:spcBef>
            </a:pPr>
            <a:r>
              <a:rPr dirty="0" sz="1500" spc="-65">
                <a:latin typeface="Microsoft Sans Serif"/>
                <a:cs typeface="Microsoft Sans Serif"/>
              </a:rPr>
              <a:t>Dialog kinerja </a:t>
            </a:r>
            <a:r>
              <a:rPr dirty="0" sz="1500" spc="-145">
                <a:latin typeface="Microsoft Sans Serif"/>
                <a:cs typeface="Microsoft Sans Serif"/>
              </a:rPr>
              <a:t>untuk </a:t>
            </a:r>
            <a:r>
              <a:rPr dirty="0" sz="1500" spc="-105">
                <a:latin typeface="Microsoft Sans Serif"/>
                <a:cs typeface="Microsoft Sans Serif"/>
              </a:rPr>
              <a:t>menetapkan </a:t>
            </a:r>
            <a:r>
              <a:rPr dirty="0" sz="1500" spc="-80">
                <a:latin typeface="Microsoft Sans Serif"/>
                <a:cs typeface="Microsoft Sans Serif"/>
              </a:rPr>
              <a:t>dan mengklarifikasi </a:t>
            </a:r>
            <a:r>
              <a:rPr dirty="0" sz="1500" spc="-75">
                <a:latin typeface="Microsoft Sans Serif"/>
                <a:cs typeface="Microsoft Sans Serif"/>
              </a:rPr>
              <a:t> </a:t>
            </a:r>
            <a:r>
              <a:rPr dirty="0" sz="1500" spc="-110">
                <a:latin typeface="Microsoft Sans Serif"/>
                <a:cs typeface="Microsoft Sans Serif"/>
              </a:rPr>
              <a:t>e</a:t>
            </a:r>
            <a:r>
              <a:rPr dirty="0" sz="1500" spc="-105">
                <a:latin typeface="Microsoft Sans Serif"/>
                <a:cs typeface="Microsoft Sans Serif"/>
              </a:rPr>
              <a:t>k</a:t>
            </a:r>
            <a:r>
              <a:rPr dirty="0" sz="1500" spc="-140">
                <a:latin typeface="Microsoft Sans Serif"/>
                <a:cs typeface="Microsoft Sans Serif"/>
              </a:rPr>
              <a:t>s</a:t>
            </a:r>
            <a:r>
              <a:rPr dirty="0" sz="1500" spc="-160">
                <a:latin typeface="Microsoft Sans Serif"/>
                <a:cs typeface="Microsoft Sans Serif"/>
              </a:rPr>
              <a:t>p</a:t>
            </a:r>
            <a:r>
              <a:rPr dirty="0" sz="1500" spc="-110">
                <a:latin typeface="Microsoft Sans Serif"/>
                <a:cs typeface="Microsoft Sans Serif"/>
              </a:rPr>
              <a:t>e</a:t>
            </a:r>
            <a:r>
              <a:rPr dirty="0" sz="1500" spc="-105">
                <a:latin typeface="Microsoft Sans Serif"/>
                <a:cs typeface="Microsoft Sans Serif"/>
              </a:rPr>
              <a:t>k</a:t>
            </a:r>
            <a:r>
              <a:rPr dirty="0" sz="1500" spc="-25">
                <a:latin typeface="Microsoft Sans Serif"/>
                <a:cs typeface="Microsoft Sans Serif"/>
              </a:rPr>
              <a:t>t</a:t>
            </a:r>
            <a:r>
              <a:rPr dirty="0" sz="1500" spc="-30">
                <a:latin typeface="Microsoft Sans Serif"/>
                <a:cs typeface="Microsoft Sans Serif"/>
              </a:rPr>
              <a:t>a</a:t>
            </a:r>
            <a:r>
              <a:rPr dirty="0" sz="1500" spc="-200">
                <a:latin typeface="Microsoft Sans Serif"/>
                <a:cs typeface="Microsoft Sans Serif"/>
              </a:rPr>
              <a:t>s</a:t>
            </a:r>
            <a:r>
              <a:rPr dirty="0" sz="1500" spc="-85">
                <a:latin typeface="Microsoft Sans Serif"/>
                <a:cs typeface="Microsoft Sans Serif"/>
              </a:rPr>
              <a:t>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35">
                <a:latin typeface="Microsoft Sans Serif"/>
                <a:cs typeface="Microsoft Sans Serif"/>
              </a:rPr>
              <a:t>p</a:t>
            </a:r>
            <a:r>
              <a:rPr dirty="0" sz="1500" spc="-15">
                <a:latin typeface="Microsoft Sans Serif"/>
                <a:cs typeface="Microsoft Sans Serif"/>
              </a:rPr>
              <a:t>i</a:t>
            </a:r>
            <a:r>
              <a:rPr dirty="0" sz="1500" spc="-280">
                <a:latin typeface="Microsoft Sans Serif"/>
                <a:cs typeface="Microsoft Sans Serif"/>
              </a:rPr>
              <a:t>m</a:t>
            </a:r>
            <a:r>
              <a:rPr dirty="0" sz="1500" spc="-35">
                <a:latin typeface="Microsoft Sans Serif"/>
                <a:cs typeface="Microsoft Sans Serif"/>
              </a:rPr>
              <a:t>p</a:t>
            </a:r>
            <a:r>
              <a:rPr dirty="0" sz="1500" spc="-15">
                <a:latin typeface="Microsoft Sans Serif"/>
                <a:cs typeface="Microsoft Sans Serif"/>
              </a:rPr>
              <a:t>i</a:t>
            </a:r>
            <a:r>
              <a:rPr dirty="0" sz="1500" spc="-200">
                <a:latin typeface="Microsoft Sans Serif"/>
                <a:cs typeface="Microsoft Sans Serif"/>
              </a:rPr>
              <a:t>n</a:t>
            </a:r>
            <a:r>
              <a:rPr dirty="0" sz="1500" spc="-114">
                <a:latin typeface="Microsoft Sans Serif"/>
                <a:cs typeface="Microsoft Sans Serif"/>
              </a:rPr>
              <a:t>a</a:t>
            </a:r>
            <a:r>
              <a:rPr dirty="0" sz="1500" spc="-95">
                <a:latin typeface="Microsoft Sans Serif"/>
                <a:cs typeface="Microsoft Sans Serif"/>
              </a:rPr>
              <a:t>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t</a:t>
            </a:r>
            <a:r>
              <a:rPr dirty="0" sz="1500" spc="-80">
                <a:latin typeface="Microsoft Sans Serif"/>
                <a:cs typeface="Microsoft Sans Serif"/>
              </a:rPr>
              <a:t>e</a:t>
            </a:r>
            <a:r>
              <a:rPr dirty="0" sz="1500" spc="-15">
                <a:latin typeface="Microsoft Sans Serif"/>
                <a:cs typeface="Microsoft Sans Serif"/>
              </a:rPr>
              <a:t>r</a:t>
            </a:r>
            <a:r>
              <a:rPr dirty="0" sz="1500" spc="-200">
                <a:latin typeface="Microsoft Sans Serif"/>
                <a:cs typeface="Microsoft Sans Serif"/>
              </a:rPr>
              <a:t>h</a:t>
            </a:r>
            <a:r>
              <a:rPr dirty="0" sz="1500" spc="-30">
                <a:latin typeface="Microsoft Sans Serif"/>
                <a:cs typeface="Microsoft Sans Serif"/>
              </a:rPr>
              <a:t>ada</a:t>
            </a:r>
            <a:r>
              <a:rPr dirty="0" sz="1500" spc="-10">
                <a:latin typeface="Microsoft Sans Serif"/>
                <a:cs typeface="Microsoft Sans Serif"/>
              </a:rPr>
              <a:t>p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p</a:t>
            </a:r>
            <a:r>
              <a:rPr dirty="0" sz="1500" spc="-65">
                <a:latin typeface="Microsoft Sans Serif"/>
                <a:cs typeface="Microsoft Sans Serif"/>
              </a:rPr>
              <a:t>e</a:t>
            </a:r>
            <a:r>
              <a:rPr dirty="0" sz="1500" spc="-30">
                <a:latin typeface="Microsoft Sans Serif"/>
                <a:cs typeface="Microsoft Sans Serif"/>
              </a:rPr>
              <a:t>r</a:t>
            </a:r>
            <a:r>
              <a:rPr dirty="0" sz="1500" spc="-114">
                <a:latin typeface="Microsoft Sans Serif"/>
                <a:cs typeface="Microsoft Sans Serif"/>
              </a:rPr>
              <a:t>a</a:t>
            </a:r>
            <a:r>
              <a:rPr dirty="0" sz="1500" spc="-95">
                <a:latin typeface="Microsoft Sans Serif"/>
                <a:cs typeface="Microsoft Sans Serif"/>
              </a:rPr>
              <a:t>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p</a:t>
            </a:r>
            <a:r>
              <a:rPr dirty="0" sz="1500" spc="-65">
                <a:latin typeface="Microsoft Sans Serif"/>
                <a:cs typeface="Microsoft Sans Serif"/>
              </a:rPr>
              <a:t>e</a:t>
            </a:r>
            <a:r>
              <a:rPr dirty="0" sz="1500" spc="-60">
                <a:latin typeface="Microsoft Sans Serif"/>
                <a:cs typeface="Microsoft Sans Serif"/>
              </a:rPr>
              <a:t>g</a:t>
            </a:r>
            <a:r>
              <a:rPr dirty="0" sz="1500" spc="-60">
                <a:latin typeface="Microsoft Sans Serif"/>
                <a:cs typeface="Microsoft Sans Serif"/>
              </a:rPr>
              <a:t>a</a:t>
            </a:r>
            <a:r>
              <a:rPr dirty="0" sz="1500" spc="-140">
                <a:latin typeface="Microsoft Sans Serif"/>
                <a:cs typeface="Microsoft Sans Serif"/>
              </a:rPr>
              <a:t>w</a:t>
            </a:r>
            <a:r>
              <a:rPr dirty="0" sz="1500" spc="-35">
                <a:latin typeface="Microsoft Sans Serif"/>
                <a:cs typeface="Microsoft Sans Serif"/>
              </a:rPr>
              <a:t>a</a:t>
            </a:r>
            <a:r>
              <a:rPr dirty="0" sz="1500" spc="-10">
                <a:latin typeface="Microsoft Sans Serif"/>
                <a:cs typeface="Microsoft Sans Serif"/>
              </a:rPr>
              <a:t>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35">
                <a:latin typeface="Microsoft Sans Serif"/>
                <a:cs typeface="Microsoft Sans Serif"/>
              </a:rPr>
              <a:t>da</a:t>
            </a:r>
            <a:r>
              <a:rPr dirty="0" sz="1500" spc="-10">
                <a:latin typeface="Microsoft Sans Serif"/>
                <a:cs typeface="Microsoft Sans Serif"/>
              </a:rPr>
              <a:t>l</a:t>
            </a:r>
            <a:r>
              <a:rPr dirty="0" sz="1500" spc="-110">
                <a:latin typeface="Microsoft Sans Serif"/>
                <a:cs typeface="Microsoft Sans Serif"/>
              </a:rPr>
              <a:t>am  </a:t>
            </a:r>
            <a:r>
              <a:rPr dirty="0" sz="1500" spc="-150">
                <a:latin typeface="Microsoft Sans Serif"/>
                <a:cs typeface="Microsoft Sans Serif"/>
              </a:rPr>
              <a:t>mendukung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85">
                <a:latin typeface="Microsoft Sans Serif"/>
                <a:cs typeface="Microsoft Sans Serif"/>
              </a:rPr>
              <a:t>pencapaian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kinerja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100">
                <a:latin typeface="Microsoft Sans Serif"/>
                <a:cs typeface="Microsoft Sans Serif"/>
              </a:rPr>
              <a:t>organisasi.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72244" y="2701543"/>
            <a:ext cx="4389120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2700"/>
              </a:lnSpc>
              <a:spcBef>
                <a:spcPts val="100"/>
              </a:spcBef>
            </a:pPr>
            <a:r>
              <a:rPr dirty="0" sz="1500" spc="-65">
                <a:latin typeface="Microsoft Sans Serif"/>
                <a:cs typeface="Microsoft Sans Serif"/>
              </a:rPr>
              <a:t>Dialog kinerja </a:t>
            </a:r>
            <a:r>
              <a:rPr dirty="0" sz="1500" spc="-145">
                <a:latin typeface="Microsoft Sans Serif"/>
                <a:cs typeface="Microsoft Sans Serif"/>
              </a:rPr>
              <a:t>untuk</a:t>
            </a:r>
            <a:r>
              <a:rPr dirty="0" sz="1500" spc="-140">
                <a:latin typeface="Microsoft Sans Serif"/>
                <a:cs typeface="Microsoft Sans Serif"/>
              </a:rPr>
              <a:t> </a:t>
            </a:r>
            <a:r>
              <a:rPr dirty="0" sz="1500" spc="-114">
                <a:latin typeface="Microsoft Sans Serif"/>
                <a:cs typeface="Microsoft Sans Serif"/>
              </a:rPr>
              <a:t>memberikan </a:t>
            </a:r>
            <a:r>
              <a:rPr dirty="0" sz="1500" spc="-60">
                <a:latin typeface="Microsoft Sans Serif"/>
                <a:cs typeface="Microsoft Sans Serif"/>
              </a:rPr>
              <a:t>feedback </a:t>
            </a:r>
            <a:r>
              <a:rPr dirty="0" sz="1500" spc="-135">
                <a:latin typeface="Microsoft Sans Serif"/>
                <a:cs typeface="Microsoft Sans Serif"/>
              </a:rPr>
              <a:t>(umpan</a:t>
            </a:r>
            <a:r>
              <a:rPr dirty="0" sz="1500" spc="-130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balik) </a:t>
            </a:r>
            <a:r>
              <a:rPr dirty="0" sz="1500" spc="-50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terhadap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hal-hal</a:t>
            </a:r>
            <a:r>
              <a:rPr dirty="0" sz="1500">
                <a:latin typeface="Microsoft Sans Serif"/>
                <a:cs typeface="Microsoft Sans Serif"/>
              </a:rPr>
              <a:t> </a:t>
            </a:r>
            <a:r>
              <a:rPr dirty="0" sz="1500" spc="-80">
                <a:latin typeface="Microsoft Sans Serif"/>
                <a:cs typeface="Microsoft Sans Serif"/>
              </a:rPr>
              <a:t>yang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140">
                <a:latin typeface="Microsoft Sans Serif"/>
                <a:cs typeface="Microsoft Sans Serif"/>
              </a:rPr>
              <a:t>sudah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baik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atau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hal-hal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80">
                <a:latin typeface="Microsoft Sans Serif"/>
                <a:cs typeface="Microsoft Sans Serif"/>
              </a:rPr>
              <a:t>yang</a:t>
            </a:r>
            <a:r>
              <a:rPr dirty="0" sz="1500" spc="-10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perlu </a:t>
            </a:r>
            <a:r>
              <a:rPr dirty="0" sz="1500" spc="-385">
                <a:latin typeface="Microsoft Sans Serif"/>
                <a:cs typeface="Microsoft Sans Serif"/>
              </a:rPr>
              <a:t> </a:t>
            </a:r>
            <a:r>
              <a:rPr dirty="0" sz="1500" spc="-35">
                <a:latin typeface="Microsoft Sans Serif"/>
                <a:cs typeface="Microsoft Sans Serif"/>
              </a:rPr>
              <a:t>d</a:t>
            </a:r>
            <a:r>
              <a:rPr dirty="0" sz="1500" spc="-15">
                <a:latin typeface="Microsoft Sans Serif"/>
                <a:cs typeface="Microsoft Sans Serif"/>
              </a:rPr>
              <a:t>i</a:t>
            </a:r>
            <a:r>
              <a:rPr dirty="0" sz="1500" spc="-70">
                <a:latin typeface="Microsoft Sans Serif"/>
                <a:cs typeface="Microsoft Sans Serif"/>
              </a:rPr>
              <a:t>p</a:t>
            </a:r>
            <a:r>
              <a:rPr dirty="0" sz="1500" spc="-65">
                <a:latin typeface="Microsoft Sans Serif"/>
                <a:cs typeface="Microsoft Sans Serif"/>
              </a:rPr>
              <a:t>e</a:t>
            </a:r>
            <a:r>
              <a:rPr dirty="0" sz="1500" spc="-15">
                <a:latin typeface="Microsoft Sans Serif"/>
                <a:cs typeface="Microsoft Sans Serif"/>
              </a:rPr>
              <a:t>r</a:t>
            </a:r>
            <a:r>
              <a:rPr dirty="0" sz="1500" spc="-35">
                <a:latin typeface="Microsoft Sans Serif"/>
                <a:cs typeface="Microsoft Sans Serif"/>
              </a:rPr>
              <a:t>ba</a:t>
            </a:r>
            <a:r>
              <a:rPr dirty="0" sz="1500" spc="-10">
                <a:latin typeface="Microsoft Sans Serif"/>
                <a:cs typeface="Microsoft Sans Serif"/>
              </a:rPr>
              <a:t>i</a:t>
            </a:r>
            <a:r>
              <a:rPr dirty="0" sz="1500" spc="-114">
                <a:latin typeface="Microsoft Sans Serif"/>
                <a:cs typeface="Microsoft Sans Serif"/>
              </a:rPr>
              <a:t>k</a:t>
            </a:r>
            <a:r>
              <a:rPr dirty="0" sz="1500" spc="-15">
                <a:latin typeface="Microsoft Sans Serif"/>
                <a:cs typeface="Microsoft Sans Serif"/>
              </a:rPr>
              <a:t>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p</a:t>
            </a:r>
            <a:r>
              <a:rPr dirty="0" sz="1500" spc="-65">
                <a:latin typeface="Microsoft Sans Serif"/>
                <a:cs typeface="Microsoft Sans Serif"/>
              </a:rPr>
              <a:t>e</a:t>
            </a:r>
            <a:r>
              <a:rPr dirty="0" sz="1500" spc="-60">
                <a:latin typeface="Microsoft Sans Serif"/>
                <a:cs typeface="Microsoft Sans Serif"/>
              </a:rPr>
              <a:t>g</a:t>
            </a:r>
            <a:r>
              <a:rPr dirty="0" sz="1500" spc="-60">
                <a:latin typeface="Microsoft Sans Serif"/>
                <a:cs typeface="Microsoft Sans Serif"/>
              </a:rPr>
              <a:t>a</a:t>
            </a:r>
            <a:r>
              <a:rPr dirty="0" sz="1500" spc="-140">
                <a:latin typeface="Microsoft Sans Serif"/>
                <a:cs typeface="Microsoft Sans Serif"/>
              </a:rPr>
              <a:t>w</a:t>
            </a:r>
            <a:r>
              <a:rPr dirty="0" sz="1500" spc="-35">
                <a:latin typeface="Microsoft Sans Serif"/>
                <a:cs typeface="Microsoft Sans Serif"/>
              </a:rPr>
              <a:t>a</a:t>
            </a:r>
            <a:r>
              <a:rPr dirty="0" sz="1500" spc="-10">
                <a:latin typeface="Microsoft Sans Serif"/>
                <a:cs typeface="Microsoft Sans Serif"/>
              </a:rPr>
              <a:t>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k</a:t>
            </a:r>
            <a:r>
              <a:rPr dirty="0" sz="1500" spc="-70">
                <a:latin typeface="Microsoft Sans Serif"/>
                <a:cs typeface="Microsoft Sans Serif"/>
              </a:rPr>
              <a:t>a</a:t>
            </a:r>
            <a:r>
              <a:rPr dirty="0" sz="1500" spc="-25">
                <a:latin typeface="Microsoft Sans Serif"/>
                <a:cs typeface="Microsoft Sans Serif"/>
              </a:rPr>
              <a:t>pa</a:t>
            </a:r>
            <a:r>
              <a:rPr dirty="0" sz="1500" spc="-114">
                <a:latin typeface="Microsoft Sans Serif"/>
                <a:cs typeface="Microsoft Sans Serif"/>
              </a:rPr>
              <a:t>n</a:t>
            </a:r>
            <a:r>
              <a:rPr dirty="0" sz="1500" spc="-110">
                <a:latin typeface="Microsoft Sans Serif"/>
                <a:cs typeface="Microsoft Sans Serif"/>
              </a:rPr>
              <a:t>p</a:t>
            </a:r>
            <a:r>
              <a:rPr dirty="0" sz="1500" spc="-200">
                <a:latin typeface="Microsoft Sans Serif"/>
                <a:cs typeface="Microsoft Sans Serif"/>
              </a:rPr>
              <a:t>u</a:t>
            </a:r>
            <a:r>
              <a:rPr dirty="0" sz="1500" spc="-180">
                <a:latin typeface="Microsoft Sans Serif"/>
                <a:cs typeface="Microsoft Sans Serif"/>
              </a:rPr>
              <a:t>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35">
                <a:latin typeface="Microsoft Sans Serif"/>
                <a:cs typeface="Microsoft Sans Serif"/>
              </a:rPr>
              <a:t>d</a:t>
            </a:r>
            <a:r>
              <a:rPr dirty="0" sz="1500" spc="-15">
                <a:latin typeface="Microsoft Sans Serif"/>
                <a:cs typeface="Microsoft Sans Serif"/>
              </a:rPr>
              <a:t>i</a:t>
            </a:r>
            <a:r>
              <a:rPr dirty="0" sz="1500" spc="-114">
                <a:latin typeface="Microsoft Sans Serif"/>
                <a:cs typeface="Microsoft Sans Serif"/>
              </a:rPr>
              <a:t>bu</a:t>
            </a:r>
            <a:r>
              <a:rPr dirty="0" sz="1500" spc="-25">
                <a:latin typeface="Microsoft Sans Serif"/>
                <a:cs typeface="Microsoft Sans Serif"/>
              </a:rPr>
              <a:t>t</a:t>
            </a:r>
            <a:r>
              <a:rPr dirty="0" sz="1500" spc="-200">
                <a:latin typeface="Microsoft Sans Serif"/>
                <a:cs typeface="Microsoft Sans Serif"/>
              </a:rPr>
              <a:t>uh</a:t>
            </a:r>
            <a:r>
              <a:rPr dirty="0" sz="1500" spc="-114">
                <a:latin typeface="Microsoft Sans Serif"/>
                <a:cs typeface="Microsoft Sans Serif"/>
              </a:rPr>
              <a:t>k</a:t>
            </a:r>
            <a:r>
              <a:rPr dirty="0" sz="1500" spc="-114">
                <a:latin typeface="Microsoft Sans Serif"/>
                <a:cs typeface="Microsoft Sans Serif"/>
              </a:rPr>
              <a:t>an</a:t>
            </a:r>
            <a:r>
              <a:rPr dirty="0" sz="1500" spc="-90"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21340" y="4252976"/>
            <a:ext cx="4403725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dirty="0" sz="1500" spc="-135">
                <a:latin typeface="Microsoft Sans Serif"/>
                <a:cs typeface="Microsoft Sans Serif"/>
              </a:rPr>
              <a:t>Evaluasi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kinerja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60">
                <a:latin typeface="Microsoft Sans Serif"/>
                <a:cs typeface="Microsoft Sans Serif"/>
              </a:rPr>
              <a:t>pegawai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dalam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145">
                <a:latin typeface="Microsoft Sans Serif"/>
                <a:cs typeface="Microsoft Sans Serif"/>
              </a:rPr>
              <a:t>siklus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95">
                <a:latin typeface="Microsoft Sans Serif"/>
                <a:cs typeface="Microsoft Sans Serif"/>
              </a:rPr>
              <a:t>pendek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110">
                <a:latin typeface="Microsoft Sans Serif"/>
                <a:cs typeface="Microsoft Sans Serif"/>
              </a:rPr>
              <a:t>(short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40">
                <a:latin typeface="Microsoft Sans Serif"/>
                <a:cs typeface="Microsoft Sans Serif"/>
              </a:rPr>
              <a:t>cycle/ </a:t>
            </a:r>
            <a:r>
              <a:rPr dirty="0" sz="1500" spc="-380">
                <a:latin typeface="Microsoft Sans Serif"/>
                <a:cs typeface="Microsoft Sans Serif"/>
              </a:rPr>
              <a:t> </a:t>
            </a:r>
            <a:r>
              <a:rPr dirty="0" sz="1500" spc="-114">
                <a:latin typeface="Microsoft Sans Serif"/>
                <a:cs typeface="Microsoft Sans Serif"/>
              </a:rPr>
              <a:t>ku</a:t>
            </a:r>
            <a:r>
              <a:rPr dirty="0" sz="1500" spc="-114">
                <a:latin typeface="Microsoft Sans Serif"/>
                <a:cs typeface="Microsoft Sans Serif"/>
              </a:rPr>
              <a:t>a</a:t>
            </a:r>
            <a:r>
              <a:rPr dirty="0" sz="1500" spc="15">
                <a:latin typeface="Microsoft Sans Serif"/>
                <a:cs typeface="Microsoft Sans Serif"/>
              </a:rPr>
              <a:t>r</a:t>
            </a:r>
            <a:r>
              <a:rPr dirty="0" sz="1500" spc="-25">
                <a:latin typeface="Microsoft Sans Serif"/>
                <a:cs typeface="Microsoft Sans Serif"/>
              </a:rPr>
              <a:t>t</a:t>
            </a:r>
            <a:r>
              <a:rPr dirty="0" sz="1500" spc="-25">
                <a:latin typeface="Microsoft Sans Serif"/>
                <a:cs typeface="Microsoft Sans Serif"/>
              </a:rPr>
              <a:t>a</a:t>
            </a:r>
            <a:r>
              <a:rPr dirty="0" sz="1500" spc="-25">
                <a:latin typeface="Microsoft Sans Serif"/>
                <a:cs typeface="Microsoft Sans Serif"/>
              </a:rPr>
              <a:t>l</a:t>
            </a:r>
            <a:r>
              <a:rPr dirty="0" sz="1500" spc="-95">
                <a:latin typeface="Microsoft Sans Serif"/>
                <a:cs typeface="Microsoft Sans Serif"/>
              </a:rPr>
              <a:t>)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30">
                <a:latin typeface="Microsoft Sans Serif"/>
                <a:cs typeface="Microsoft Sans Serif"/>
              </a:rPr>
              <a:t>da</a:t>
            </a:r>
            <a:r>
              <a:rPr dirty="0" sz="1500" spc="-180">
                <a:latin typeface="Microsoft Sans Serif"/>
                <a:cs typeface="Microsoft Sans Serif"/>
              </a:rPr>
              <a:t>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200">
                <a:latin typeface="Microsoft Sans Serif"/>
                <a:cs typeface="Microsoft Sans Serif"/>
              </a:rPr>
              <a:t>s</a:t>
            </a:r>
            <a:r>
              <a:rPr dirty="0" sz="1500" spc="-90">
                <a:latin typeface="Microsoft Sans Serif"/>
                <a:cs typeface="Microsoft Sans Serif"/>
              </a:rPr>
              <a:t>i</a:t>
            </a:r>
            <a:r>
              <a:rPr dirty="0" sz="1500" spc="-114">
                <a:latin typeface="Microsoft Sans Serif"/>
                <a:cs typeface="Microsoft Sans Serif"/>
              </a:rPr>
              <a:t>k</a:t>
            </a:r>
            <a:r>
              <a:rPr dirty="0" sz="1500" spc="-20">
                <a:latin typeface="Microsoft Sans Serif"/>
                <a:cs typeface="Microsoft Sans Serif"/>
              </a:rPr>
              <a:t>l</a:t>
            </a:r>
            <a:r>
              <a:rPr dirty="0" sz="1500" spc="-200">
                <a:latin typeface="Microsoft Sans Serif"/>
                <a:cs typeface="Microsoft Sans Serif"/>
              </a:rPr>
              <a:t>u</a:t>
            </a:r>
            <a:r>
              <a:rPr dirty="0" sz="1500" spc="-254">
                <a:latin typeface="Microsoft Sans Serif"/>
                <a:cs typeface="Microsoft Sans Serif"/>
              </a:rPr>
              <a:t>s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p</a:t>
            </a:r>
            <a:r>
              <a:rPr dirty="0" sz="1500" spc="-65">
                <a:latin typeface="Microsoft Sans Serif"/>
                <a:cs typeface="Microsoft Sans Serif"/>
              </a:rPr>
              <a:t>e</a:t>
            </a:r>
            <a:r>
              <a:rPr dirty="0" sz="1500" spc="-200">
                <a:latin typeface="Microsoft Sans Serif"/>
                <a:cs typeface="Microsoft Sans Serif"/>
              </a:rPr>
              <a:t>nu</a:t>
            </a:r>
            <a:r>
              <a:rPr dirty="0" sz="1500" spc="-180">
                <a:latin typeface="Microsoft Sans Serif"/>
                <a:cs typeface="Microsoft Sans Serif"/>
              </a:rPr>
              <a:t>h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20">
                <a:latin typeface="Microsoft Sans Serif"/>
                <a:cs typeface="Microsoft Sans Serif"/>
              </a:rPr>
              <a:t>(</a:t>
            </a:r>
            <a:r>
              <a:rPr dirty="0" sz="1500" spc="-20">
                <a:latin typeface="Microsoft Sans Serif"/>
                <a:cs typeface="Microsoft Sans Serif"/>
              </a:rPr>
              <a:t>f</a:t>
            </a:r>
            <a:r>
              <a:rPr dirty="0" sz="1500" spc="-200">
                <a:latin typeface="Microsoft Sans Serif"/>
                <a:cs typeface="Microsoft Sans Serif"/>
              </a:rPr>
              <a:t>u</a:t>
            </a:r>
            <a:r>
              <a:rPr dirty="0" sz="1500" spc="-20">
                <a:latin typeface="Microsoft Sans Serif"/>
                <a:cs typeface="Microsoft Sans Serif"/>
              </a:rPr>
              <a:t>l</a:t>
            </a:r>
            <a:r>
              <a:rPr dirty="0" sz="1500" spc="-15">
                <a:latin typeface="Microsoft Sans Serif"/>
                <a:cs typeface="Microsoft Sans Serif"/>
              </a:rPr>
              <a:t>l</a:t>
            </a:r>
            <a:r>
              <a:rPr dirty="0" sz="1500" spc="-5">
                <a:latin typeface="Microsoft Sans Serif"/>
                <a:cs typeface="Microsoft Sans Serif"/>
              </a:rPr>
              <a:t> </a:t>
            </a:r>
            <a:r>
              <a:rPr dirty="0" sz="1500" spc="-180">
                <a:latin typeface="Microsoft Sans Serif"/>
                <a:cs typeface="Microsoft Sans Serif"/>
              </a:rPr>
              <a:t>c</a:t>
            </a:r>
            <a:r>
              <a:rPr dirty="0" sz="1500" spc="-60">
                <a:latin typeface="Microsoft Sans Serif"/>
                <a:cs typeface="Microsoft Sans Serif"/>
              </a:rPr>
              <a:t>y</a:t>
            </a:r>
            <a:r>
              <a:rPr dirty="0" sz="1500" spc="-195">
                <a:latin typeface="Microsoft Sans Serif"/>
                <a:cs typeface="Microsoft Sans Serif"/>
              </a:rPr>
              <a:t>c</a:t>
            </a:r>
            <a:r>
              <a:rPr dirty="0" sz="1500" spc="-20">
                <a:latin typeface="Microsoft Sans Serif"/>
                <a:cs typeface="Microsoft Sans Serif"/>
              </a:rPr>
              <a:t>l</a:t>
            </a:r>
            <a:r>
              <a:rPr dirty="0" sz="1500" spc="-100">
                <a:latin typeface="Microsoft Sans Serif"/>
                <a:cs typeface="Microsoft Sans Serif"/>
              </a:rPr>
              <a:t>e</a:t>
            </a:r>
            <a:r>
              <a:rPr dirty="0" sz="1500" spc="330">
                <a:latin typeface="Microsoft Sans Serif"/>
                <a:cs typeface="Microsoft Sans Serif"/>
              </a:rPr>
              <a:t>/</a:t>
            </a:r>
            <a:r>
              <a:rPr dirty="0" sz="1500" spc="-10">
                <a:latin typeface="Microsoft Sans Serif"/>
                <a:cs typeface="Microsoft Sans Serif"/>
              </a:rPr>
              <a:t> </a:t>
            </a:r>
            <a:r>
              <a:rPr dirty="0" sz="1500" spc="-20">
                <a:latin typeface="Microsoft Sans Serif"/>
                <a:cs typeface="Microsoft Sans Serif"/>
              </a:rPr>
              <a:t>t</a:t>
            </a:r>
            <a:r>
              <a:rPr dirty="0" sz="1500" spc="-35">
                <a:latin typeface="Microsoft Sans Serif"/>
                <a:cs typeface="Microsoft Sans Serif"/>
              </a:rPr>
              <a:t>a</a:t>
            </a:r>
            <a:r>
              <a:rPr dirty="0" sz="1500" spc="-200">
                <a:latin typeface="Microsoft Sans Serif"/>
                <a:cs typeface="Microsoft Sans Serif"/>
              </a:rPr>
              <a:t>hun</a:t>
            </a:r>
            <a:r>
              <a:rPr dirty="0" sz="1500" spc="-30">
                <a:latin typeface="Microsoft Sans Serif"/>
                <a:cs typeface="Microsoft Sans Serif"/>
              </a:rPr>
              <a:t>a</a:t>
            </a:r>
            <a:r>
              <a:rPr dirty="0" sz="1500" spc="-200">
                <a:latin typeface="Microsoft Sans Serif"/>
                <a:cs typeface="Microsoft Sans Serif"/>
              </a:rPr>
              <a:t>n</a:t>
            </a:r>
            <a:r>
              <a:rPr dirty="0" sz="1500" spc="-105">
                <a:latin typeface="Microsoft Sans Serif"/>
                <a:cs typeface="Microsoft Sans Serif"/>
              </a:rPr>
              <a:t>).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88792" y="5688583"/>
            <a:ext cx="4866640" cy="586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2700"/>
              </a:lnSpc>
              <a:spcBef>
                <a:spcPts val="100"/>
              </a:spcBef>
            </a:pPr>
            <a:r>
              <a:rPr dirty="0" sz="1500" spc="-100">
                <a:latin typeface="Microsoft Sans Serif"/>
                <a:cs typeface="Microsoft Sans Serif"/>
              </a:rPr>
              <a:t>Memberikan</a:t>
            </a:r>
            <a:r>
              <a:rPr dirty="0" sz="1500" spc="-2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pengakuan/penghargaan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85">
                <a:latin typeface="Microsoft Sans Serif"/>
                <a:cs typeface="Microsoft Sans Serif"/>
              </a:rPr>
              <a:t>atas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90">
                <a:latin typeface="Microsoft Sans Serif"/>
                <a:cs typeface="Microsoft Sans Serif"/>
              </a:rPr>
              <a:t>keberhasilan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kinerja </a:t>
            </a:r>
            <a:r>
              <a:rPr dirty="0" sz="1500" spc="-385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pegawai.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52204" y="910460"/>
            <a:ext cx="4460240" cy="38100"/>
          </a:xfrm>
          <a:custGeom>
            <a:avLst/>
            <a:gdLst/>
            <a:ahLst/>
            <a:cxnLst/>
            <a:rect l="l" t="t" r="r" b="b"/>
            <a:pathLst>
              <a:path w="4460240" h="38100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50"/>
                </a:lnTo>
                <a:lnTo>
                  <a:pt x="1497" y="26465"/>
                </a:lnTo>
                <a:lnTo>
                  <a:pt x="5579" y="32520"/>
                </a:lnTo>
                <a:lnTo>
                  <a:pt x="11635" y="36603"/>
                </a:lnTo>
                <a:lnTo>
                  <a:pt x="19088" y="38100"/>
                </a:lnTo>
                <a:lnTo>
                  <a:pt x="26503" y="36603"/>
                </a:lnTo>
                <a:lnTo>
                  <a:pt x="32558" y="32520"/>
                </a:lnTo>
                <a:lnTo>
                  <a:pt x="36641" y="26465"/>
                </a:lnTo>
                <a:lnTo>
                  <a:pt x="38138" y="19050"/>
                </a:lnTo>
                <a:lnTo>
                  <a:pt x="36641" y="11635"/>
                </a:lnTo>
                <a:lnTo>
                  <a:pt x="32558" y="5579"/>
                </a:lnTo>
                <a:lnTo>
                  <a:pt x="26503" y="1497"/>
                </a:lnTo>
                <a:lnTo>
                  <a:pt x="19050" y="0"/>
                </a:lnTo>
                <a:close/>
              </a:path>
              <a:path w="4460240" h="38100">
                <a:moveTo>
                  <a:pt x="95288" y="0"/>
                </a:moveTo>
                <a:lnTo>
                  <a:pt x="87873" y="1497"/>
                </a:lnTo>
                <a:lnTo>
                  <a:pt x="81817" y="5579"/>
                </a:lnTo>
                <a:lnTo>
                  <a:pt x="77735" y="11635"/>
                </a:lnTo>
                <a:lnTo>
                  <a:pt x="76238" y="19050"/>
                </a:lnTo>
                <a:lnTo>
                  <a:pt x="77735" y="26465"/>
                </a:lnTo>
                <a:lnTo>
                  <a:pt x="81817" y="32520"/>
                </a:lnTo>
                <a:lnTo>
                  <a:pt x="87873" y="36603"/>
                </a:lnTo>
                <a:lnTo>
                  <a:pt x="95326" y="38100"/>
                </a:lnTo>
                <a:lnTo>
                  <a:pt x="102741" y="36603"/>
                </a:lnTo>
                <a:lnTo>
                  <a:pt x="108796" y="32520"/>
                </a:lnTo>
                <a:lnTo>
                  <a:pt x="112879" y="26465"/>
                </a:lnTo>
                <a:lnTo>
                  <a:pt x="114376" y="19050"/>
                </a:lnTo>
                <a:lnTo>
                  <a:pt x="112879" y="11635"/>
                </a:lnTo>
                <a:lnTo>
                  <a:pt x="108796" y="5579"/>
                </a:lnTo>
                <a:lnTo>
                  <a:pt x="102741" y="1497"/>
                </a:lnTo>
                <a:lnTo>
                  <a:pt x="95288" y="0"/>
                </a:lnTo>
                <a:close/>
              </a:path>
              <a:path w="4460240" h="38100">
                <a:moveTo>
                  <a:pt x="171526" y="0"/>
                </a:moveTo>
                <a:lnTo>
                  <a:pt x="164111" y="1497"/>
                </a:lnTo>
                <a:lnTo>
                  <a:pt x="158055" y="5579"/>
                </a:lnTo>
                <a:lnTo>
                  <a:pt x="153973" y="11635"/>
                </a:lnTo>
                <a:lnTo>
                  <a:pt x="152476" y="19050"/>
                </a:lnTo>
                <a:lnTo>
                  <a:pt x="153973" y="26465"/>
                </a:lnTo>
                <a:lnTo>
                  <a:pt x="158055" y="32520"/>
                </a:lnTo>
                <a:lnTo>
                  <a:pt x="164111" y="36603"/>
                </a:lnTo>
                <a:lnTo>
                  <a:pt x="171564" y="38100"/>
                </a:lnTo>
                <a:lnTo>
                  <a:pt x="178979" y="36603"/>
                </a:lnTo>
                <a:lnTo>
                  <a:pt x="185034" y="32520"/>
                </a:lnTo>
                <a:lnTo>
                  <a:pt x="189117" y="26465"/>
                </a:lnTo>
                <a:lnTo>
                  <a:pt x="190614" y="19050"/>
                </a:lnTo>
                <a:lnTo>
                  <a:pt x="189117" y="11635"/>
                </a:lnTo>
                <a:lnTo>
                  <a:pt x="185034" y="5579"/>
                </a:lnTo>
                <a:lnTo>
                  <a:pt x="178979" y="1497"/>
                </a:lnTo>
                <a:lnTo>
                  <a:pt x="171526" y="0"/>
                </a:lnTo>
                <a:close/>
              </a:path>
              <a:path w="4460240" h="38100">
                <a:moveTo>
                  <a:pt x="247764" y="0"/>
                </a:moveTo>
                <a:lnTo>
                  <a:pt x="240349" y="1497"/>
                </a:lnTo>
                <a:lnTo>
                  <a:pt x="234294" y="5579"/>
                </a:lnTo>
                <a:lnTo>
                  <a:pt x="230211" y="11635"/>
                </a:lnTo>
                <a:lnTo>
                  <a:pt x="228714" y="19050"/>
                </a:lnTo>
                <a:lnTo>
                  <a:pt x="230211" y="26465"/>
                </a:lnTo>
                <a:lnTo>
                  <a:pt x="234294" y="32520"/>
                </a:lnTo>
                <a:lnTo>
                  <a:pt x="240349" y="36603"/>
                </a:lnTo>
                <a:lnTo>
                  <a:pt x="247802" y="38100"/>
                </a:lnTo>
                <a:lnTo>
                  <a:pt x="255217" y="36603"/>
                </a:lnTo>
                <a:lnTo>
                  <a:pt x="261272" y="32520"/>
                </a:lnTo>
                <a:lnTo>
                  <a:pt x="265355" y="26465"/>
                </a:lnTo>
                <a:lnTo>
                  <a:pt x="266852" y="19050"/>
                </a:lnTo>
                <a:lnTo>
                  <a:pt x="265355" y="11635"/>
                </a:lnTo>
                <a:lnTo>
                  <a:pt x="261272" y="5579"/>
                </a:lnTo>
                <a:lnTo>
                  <a:pt x="255217" y="1497"/>
                </a:lnTo>
                <a:lnTo>
                  <a:pt x="247764" y="0"/>
                </a:lnTo>
                <a:close/>
              </a:path>
              <a:path w="4460240" h="38100">
                <a:moveTo>
                  <a:pt x="324002" y="0"/>
                </a:moveTo>
                <a:lnTo>
                  <a:pt x="316587" y="1497"/>
                </a:lnTo>
                <a:lnTo>
                  <a:pt x="310532" y="5579"/>
                </a:lnTo>
                <a:lnTo>
                  <a:pt x="306449" y="11635"/>
                </a:lnTo>
                <a:lnTo>
                  <a:pt x="304952" y="19050"/>
                </a:lnTo>
                <a:lnTo>
                  <a:pt x="306449" y="26465"/>
                </a:lnTo>
                <a:lnTo>
                  <a:pt x="310532" y="32520"/>
                </a:lnTo>
                <a:lnTo>
                  <a:pt x="316587" y="36603"/>
                </a:lnTo>
                <a:lnTo>
                  <a:pt x="324040" y="38100"/>
                </a:lnTo>
                <a:lnTo>
                  <a:pt x="331455" y="36603"/>
                </a:lnTo>
                <a:lnTo>
                  <a:pt x="337510" y="32520"/>
                </a:lnTo>
                <a:lnTo>
                  <a:pt x="341593" y="26465"/>
                </a:lnTo>
                <a:lnTo>
                  <a:pt x="343090" y="19050"/>
                </a:lnTo>
                <a:lnTo>
                  <a:pt x="341593" y="11635"/>
                </a:lnTo>
                <a:lnTo>
                  <a:pt x="337510" y="5579"/>
                </a:lnTo>
                <a:lnTo>
                  <a:pt x="331455" y="1497"/>
                </a:lnTo>
                <a:lnTo>
                  <a:pt x="324002" y="0"/>
                </a:lnTo>
                <a:close/>
              </a:path>
              <a:path w="4460240" h="38100">
                <a:moveTo>
                  <a:pt x="400240" y="0"/>
                </a:moveTo>
                <a:lnTo>
                  <a:pt x="392825" y="1497"/>
                </a:lnTo>
                <a:lnTo>
                  <a:pt x="386770" y="5579"/>
                </a:lnTo>
                <a:lnTo>
                  <a:pt x="382687" y="11635"/>
                </a:lnTo>
                <a:lnTo>
                  <a:pt x="381190" y="19050"/>
                </a:lnTo>
                <a:lnTo>
                  <a:pt x="382687" y="26465"/>
                </a:lnTo>
                <a:lnTo>
                  <a:pt x="386770" y="32520"/>
                </a:lnTo>
                <a:lnTo>
                  <a:pt x="392825" y="36603"/>
                </a:lnTo>
                <a:lnTo>
                  <a:pt x="400278" y="38100"/>
                </a:lnTo>
                <a:lnTo>
                  <a:pt x="407693" y="36603"/>
                </a:lnTo>
                <a:lnTo>
                  <a:pt x="413748" y="32520"/>
                </a:lnTo>
                <a:lnTo>
                  <a:pt x="417831" y="26465"/>
                </a:lnTo>
                <a:lnTo>
                  <a:pt x="419328" y="19050"/>
                </a:lnTo>
                <a:lnTo>
                  <a:pt x="417831" y="11635"/>
                </a:lnTo>
                <a:lnTo>
                  <a:pt x="413748" y="5579"/>
                </a:lnTo>
                <a:lnTo>
                  <a:pt x="407693" y="1497"/>
                </a:lnTo>
                <a:lnTo>
                  <a:pt x="400240" y="0"/>
                </a:lnTo>
                <a:close/>
              </a:path>
              <a:path w="4460240" h="38100">
                <a:moveTo>
                  <a:pt x="476478" y="0"/>
                </a:moveTo>
                <a:lnTo>
                  <a:pt x="469063" y="1497"/>
                </a:lnTo>
                <a:lnTo>
                  <a:pt x="463008" y="5579"/>
                </a:lnTo>
                <a:lnTo>
                  <a:pt x="458925" y="11635"/>
                </a:lnTo>
                <a:lnTo>
                  <a:pt x="457428" y="19050"/>
                </a:lnTo>
                <a:lnTo>
                  <a:pt x="458925" y="26465"/>
                </a:lnTo>
                <a:lnTo>
                  <a:pt x="463008" y="32520"/>
                </a:lnTo>
                <a:lnTo>
                  <a:pt x="469063" y="36603"/>
                </a:lnTo>
                <a:lnTo>
                  <a:pt x="476516" y="38100"/>
                </a:lnTo>
                <a:lnTo>
                  <a:pt x="483931" y="36603"/>
                </a:lnTo>
                <a:lnTo>
                  <a:pt x="489986" y="32520"/>
                </a:lnTo>
                <a:lnTo>
                  <a:pt x="494069" y="26465"/>
                </a:lnTo>
                <a:lnTo>
                  <a:pt x="495566" y="19050"/>
                </a:lnTo>
                <a:lnTo>
                  <a:pt x="494069" y="11635"/>
                </a:lnTo>
                <a:lnTo>
                  <a:pt x="489986" y="5579"/>
                </a:lnTo>
                <a:lnTo>
                  <a:pt x="483931" y="1497"/>
                </a:lnTo>
                <a:lnTo>
                  <a:pt x="476478" y="0"/>
                </a:lnTo>
                <a:close/>
              </a:path>
              <a:path w="4460240" h="38100">
                <a:moveTo>
                  <a:pt x="552716" y="0"/>
                </a:moveTo>
                <a:lnTo>
                  <a:pt x="545301" y="1497"/>
                </a:lnTo>
                <a:lnTo>
                  <a:pt x="539246" y="5579"/>
                </a:lnTo>
                <a:lnTo>
                  <a:pt x="535163" y="11635"/>
                </a:lnTo>
                <a:lnTo>
                  <a:pt x="533666" y="19050"/>
                </a:lnTo>
                <a:lnTo>
                  <a:pt x="535163" y="26465"/>
                </a:lnTo>
                <a:lnTo>
                  <a:pt x="539246" y="32520"/>
                </a:lnTo>
                <a:lnTo>
                  <a:pt x="545301" y="36603"/>
                </a:lnTo>
                <a:lnTo>
                  <a:pt x="552754" y="38100"/>
                </a:lnTo>
                <a:lnTo>
                  <a:pt x="560169" y="36603"/>
                </a:lnTo>
                <a:lnTo>
                  <a:pt x="566225" y="32520"/>
                </a:lnTo>
                <a:lnTo>
                  <a:pt x="570307" y="26465"/>
                </a:lnTo>
                <a:lnTo>
                  <a:pt x="571804" y="19050"/>
                </a:lnTo>
                <a:lnTo>
                  <a:pt x="570307" y="11635"/>
                </a:lnTo>
                <a:lnTo>
                  <a:pt x="566225" y="5579"/>
                </a:lnTo>
                <a:lnTo>
                  <a:pt x="560169" y="1497"/>
                </a:lnTo>
                <a:lnTo>
                  <a:pt x="552716" y="0"/>
                </a:lnTo>
                <a:close/>
              </a:path>
              <a:path w="4460240" h="38100">
                <a:moveTo>
                  <a:pt x="628954" y="1"/>
                </a:moveTo>
                <a:lnTo>
                  <a:pt x="621539" y="1498"/>
                </a:lnTo>
                <a:lnTo>
                  <a:pt x="615484" y="5580"/>
                </a:lnTo>
                <a:lnTo>
                  <a:pt x="611401" y="11635"/>
                </a:lnTo>
                <a:lnTo>
                  <a:pt x="609904" y="19051"/>
                </a:lnTo>
                <a:lnTo>
                  <a:pt x="611401" y="26466"/>
                </a:lnTo>
                <a:lnTo>
                  <a:pt x="615484" y="32521"/>
                </a:lnTo>
                <a:lnTo>
                  <a:pt x="621539" y="36604"/>
                </a:lnTo>
                <a:lnTo>
                  <a:pt x="628992" y="38101"/>
                </a:lnTo>
                <a:lnTo>
                  <a:pt x="636407" y="36604"/>
                </a:lnTo>
                <a:lnTo>
                  <a:pt x="642463" y="32521"/>
                </a:lnTo>
                <a:lnTo>
                  <a:pt x="646545" y="26466"/>
                </a:lnTo>
                <a:lnTo>
                  <a:pt x="648042" y="19051"/>
                </a:lnTo>
                <a:lnTo>
                  <a:pt x="646545" y="11635"/>
                </a:lnTo>
                <a:lnTo>
                  <a:pt x="642463" y="5580"/>
                </a:lnTo>
                <a:lnTo>
                  <a:pt x="636407" y="1498"/>
                </a:lnTo>
                <a:lnTo>
                  <a:pt x="628954" y="1"/>
                </a:lnTo>
                <a:close/>
              </a:path>
              <a:path w="4460240" h="38100">
                <a:moveTo>
                  <a:pt x="705192" y="1"/>
                </a:moveTo>
                <a:lnTo>
                  <a:pt x="697777" y="1498"/>
                </a:lnTo>
                <a:lnTo>
                  <a:pt x="691722" y="5580"/>
                </a:lnTo>
                <a:lnTo>
                  <a:pt x="687639" y="11635"/>
                </a:lnTo>
                <a:lnTo>
                  <a:pt x="686142" y="19051"/>
                </a:lnTo>
                <a:lnTo>
                  <a:pt x="687639" y="26466"/>
                </a:lnTo>
                <a:lnTo>
                  <a:pt x="691722" y="32521"/>
                </a:lnTo>
                <a:lnTo>
                  <a:pt x="697777" y="36604"/>
                </a:lnTo>
                <a:lnTo>
                  <a:pt x="705231" y="38101"/>
                </a:lnTo>
                <a:lnTo>
                  <a:pt x="712645" y="36604"/>
                </a:lnTo>
                <a:lnTo>
                  <a:pt x="718701" y="32521"/>
                </a:lnTo>
                <a:lnTo>
                  <a:pt x="722783" y="26466"/>
                </a:lnTo>
                <a:lnTo>
                  <a:pt x="724281" y="19051"/>
                </a:lnTo>
                <a:lnTo>
                  <a:pt x="722783" y="11635"/>
                </a:lnTo>
                <a:lnTo>
                  <a:pt x="718701" y="5580"/>
                </a:lnTo>
                <a:lnTo>
                  <a:pt x="712645" y="1498"/>
                </a:lnTo>
                <a:lnTo>
                  <a:pt x="705192" y="1"/>
                </a:lnTo>
                <a:close/>
              </a:path>
              <a:path w="4460240" h="38100">
                <a:moveTo>
                  <a:pt x="781431" y="1"/>
                </a:moveTo>
                <a:lnTo>
                  <a:pt x="774016" y="1498"/>
                </a:lnTo>
                <a:lnTo>
                  <a:pt x="767960" y="5580"/>
                </a:lnTo>
                <a:lnTo>
                  <a:pt x="763878" y="11635"/>
                </a:lnTo>
                <a:lnTo>
                  <a:pt x="762381" y="19051"/>
                </a:lnTo>
                <a:lnTo>
                  <a:pt x="763878" y="26466"/>
                </a:lnTo>
                <a:lnTo>
                  <a:pt x="767960" y="32521"/>
                </a:lnTo>
                <a:lnTo>
                  <a:pt x="774016" y="36604"/>
                </a:lnTo>
                <a:lnTo>
                  <a:pt x="781469" y="38101"/>
                </a:lnTo>
                <a:lnTo>
                  <a:pt x="788884" y="36604"/>
                </a:lnTo>
                <a:lnTo>
                  <a:pt x="794939" y="32521"/>
                </a:lnTo>
                <a:lnTo>
                  <a:pt x="799022" y="26466"/>
                </a:lnTo>
                <a:lnTo>
                  <a:pt x="800519" y="19051"/>
                </a:lnTo>
                <a:lnTo>
                  <a:pt x="799022" y="11635"/>
                </a:lnTo>
                <a:lnTo>
                  <a:pt x="794939" y="5580"/>
                </a:lnTo>
                <a:lnTo>
                  <a:pt x="788884" y="1498"/>
                </a:lnTo>
                <a:lnTo>
                  <a:pt x="781431" y="1"/>
                </a:lnTo>
                <a:close/>
              </a:path>
              <a:path w="4460240" h="38100">
                <a:moveTo>
                  <a:pt x="857669" y="1"/>
                </a:moveTo>
                <a:lnTo>
                  <a:pt x="850254" y="1498"/>
                </a:lnTo>
                <a:lnTo>
                  <a:pt x="844198" y="5580"/>
                </a:lnTo>
                <a:lnTo>
                  <a:pt x="840116" y="11635"/>
                </a:lnTo>
                <a:lnTo>
                  <a:pt x="838619" y="19051"/>
                </a:lnTo>
                <a:lnTo>
                  <a:pt x="840116" y="26466"/>
                </a:lnTo>
                <a:lnTo>
                  <a:pt x="844198" y="32521"/>
                </a:lnTo>
                <a:lnTo>
                  <a:pt x="850254" y="36604"/>
                </a:lnTo>
                <a:lnTo>
                  <a:pt x="857707" y="38101"/>
                </a:lnTo>
                <a:lnTo>
                  <a:pt x="865122" y="36604"/>
                </a:lnTo>
                <a:lnTo>
                  <a:pt x="871177" y="32521"/>
                </a:lnTo>
                <a:lnTo>
                  <a:pt x="875260" y="26466"/>
                </a:lnTo>
                <a:lnTo>
                  <a:pt x="876757" y="19051"/>
                </a:lnTo>
                <a:lnTo>
                  <a:pt x="875260" y="11635"/>
                </a:lnTo>
                <a:lnTo>
                  <a:pt x="871177" y="5580"/>
                </a:lnTo>
                <a:lnTo>
                  <a:pt x="865122" y="1498"/>
                </a:lnTo>
                <a:lnTo>
                  <a:pt x="857669" y="1"/>
                </a:lnTo>
                <a:close/>
              </a:path>
              <a:path w="4460240" h="38100">
                <a:moveTo>
                  <a:pt x="933907" y="1"/>
                </a:moveTo>
                <a:lnTo>
                  <a:pt x="926492" y="1498"/>
                </a:lnTo>
                <a:lnTo>
                  <a:pt x="920436" y="5580"/>
                </a:lnTo>
                <a:lnTo>
                  <a:pt x="916354" y="11635"/>
                </a:lnTo>
                <a:lnTo>
                  <a:pt x="914857" y="19051"/>
                </a:lnTo>
                <a:lnTo>
                  <a:pt x="916354" y="26466"/>
                </a:lnTo>
                <a:lnTo>
                  <a:pt x="920436" y="32521"/>
                </a:lnTo>
                <a:lnTo>
                  <a:pt x="926492" y="36604"/>
                </a:lnTo>
                <a:lnTo>
                  <a:pt x="933945" y="38101"/>
                </a:lnTo>
                <a:lnTo>
                  <a:pt x="941360" y="36604"/>
                </a:lnTo>
                <a:lnTo>
                  <a:pt x="947415" y="32521"/>
                </a:lnTo>
                <a:lnTo>
                  <a:pt x="951498" y="26466"/>
                </a:lnTo>
                <a:lnTo>
                  <a:pt x="952995" y="19051"/>
                </a:lnTo>
                <a:lnTo>
                  <a:pt x="951498" y="11635"/>
                </a:lnTo>
                <a:lnTo>
                  <a:pt x="947415" y="5580"/>
                </a:lnTo>
                <a:lnTo>
                  <a:pt x="941360" y="1498"/>
                </a:lnTo>
                <a:lnTo>
                  <a:pt x="933907" y="1"/>
                </a:lnTo>
                <a:close/>
              </a:path>
              <a:path w="4460240" h="38100">
                <a:moveTo>
                  <a:pt x="1010145" y="1"/>
                </a:moveTo>
                <a:lnTo>
                  <a:pt x="1002730" y="1498"/>
                </a:lnTo>
                <a:lnTo>
                  <a:pt x="996675" y="5580"/>
                </a:lnTo>
                <a:lnTo>
                  <a:pt x="992592" y="11635"/>
                </a:lnTo>
                <a:lnTo>
                  <a:pt x="991095" y="19051"/>
                </a:lnTo>
                <a:lnTo>
                  <a:pt x="992592" y="26466"/>
                </a:lnTo>
                <a:lnTo>
                  <a:pt x="996675" y="32521"/>
                </a:lnTo>
                <a:lnTo>
                  <a:pt x="1002730" y="36604"/>
                </a:lnTo>
                <a:lnTo>
                  <a:pt x="1010183" y="38101"/>
                </a:lnTo>
                <a:lnTo>
                  <a:pt x="1017598" y="36604"/>
                </a:lnTo>
                <a:lnTo>
                  <a:pt x="1023653" y="32521"/>
                </a:lnTo>
                <a:lnTo>
                  <a:pt x="1027736" y="26466"/>
                </a:lnTo>
                <a:lnTo>
                  <a:pt x="1029233" y="19051"/>
                </a:lnTo>
                <a:lnTo>
                  <a:pt x="1027736" y="11635"/>
                </a:lnTo>
                <a:lnTo>
                  <a:pt x="1023653" y="5580"/>
                </a:lnTo>
                <a:lnTo>
                  <a:pt x="1017598" y="1498"/>
                </a:lnTo>
                <a:lnTo>
                  <a:pt x="1010145" y="1"/>
                </a:lnTo>
                <a:close/>
              </a:path>
              <a:path w="4460240" h="38100">
                <a:moveTo>
                  <a:pt x="1086383" y="1"/>
                </a:moveTo>
                <a:lnTo>
                  <a:pt x="1078968" y="1498"/>
                </a:lnTo>
                <a:lnTo>
                  <a:pt x="1072913" y="5580"/>
                </a:lnTo>
                <a:lnTo>
                  <a:pt x="1068830" y="11635"/>
                </a:lnTo>
                <a:lnTo>
                  <a:pt x="1067333" y="19051"/>
                </a:lnTo>
                <a:lnTo>
                  <a:pt x="1068830" y="26466"/>
                </a:lnTo>
                <a:lnTo>
                  <a:pt x="1072913" y="32521"/>
                </a:lnTo>
                <a:lnTo>
                  <a:pt x="1078968" y="36604"/>
                </a:lnTo>
                <a:lnTo>
                  <a:pt x="1086421" y="38101"/>
                </a:lnTo>
                <a:lnTo>
                  <a:pt x="1093836" y="36604"/>
                </a:lnTo>
                <a:lnTo>
                  <a:pt x="1099891" y="32521"/>
                </a:lnTo>
                <a:lnTo>
                  <a:pt x="1103974" y="26466"/>
                </a:lnTo>
                <a:lnTo>
                  <a:pt x="1105471" y="19051"/>
                </a:lnTo>
                <a:lnTo>
                  <a:pt x="1103974" y="11635"/>
                </a:lnTo>
                <a:lnTo>
                  <a:pt x="1099891" y="5580"/>
                </a:lnTo>
                <a:lnTo>
                  <a:pt x="1093836" y="1498"/>
                </a:lnTo>
                <a:lnTo>
                  <a:pt x="1086383" y="1"/>
                </a:lnTo>
                <a:close/>
              </a:path>
              <a:path w="4460240" h="38100">
                <a:moveTo>
                  <a:pt x="1162621" y="1"/>
                </a:moveTo>
                <a:lnTo>
                  <a:pt x="1155206" y="1498"/>
                </a:lnTo>
                <a:lnTo>
                  <a:pt x="1149151" y="5580"/>
                </a:lnTo>
                <a:lnTo>
                  <a:pt x="1145068" y="11635"/>
                </a:lnTo>
                <a:lnTo>
                  <a:pt x="1143571" y="19051"/>
                </a:lnTo>
                <a:lnTo>
                  <a:pt x="1145068" y="26466"/>
                </a:lnTo>
                <a:lnTo>
                  <a:pt x="1149151" y="32521"/>
                </a:lnTo>
                <a:lnTo>
                  <a:pt x="1155206" y="36604"/>
                </a:lnTo>
                <a:lnTo>
                  <a:pt x="1162659" y="38101"/>
                </a:lnTo>
                <a:lnTo>
                  <a:pt x="1170074" y="36604"/>
                </a:lnTo>
                <a:lnTo>
                  <a:pt x="1176129" y="32521"/>
                </a:lnTo>
                <a:lnTo>
                  <a:pt x="1180212" y="26466"/>
                </a:lnTo>
                <a:lnTo>
                  <a:pt x="1181709" y="19051"/>
                </a:lnTo>
                <a:lnTo>
                  <a:pt x="1180212" y="11635"/>
                </a:lnTo>
                <a:lnTo>
                  <a:pt x="1176129" y="5580"/>
                </a:lnTo>
                <a:lnTo>
                  <a:pt x="1170074" y="1498"/>
                </a:lnTo>
                <a:lnTo>
                  <a:pt x="1162621" y="1"/>
                </a:lnTo>
                <a:close/>
              </a:path>
              <a:path w="4460240" h="38100">
                <a:moveTo>
                  <a:pt x="1238859" y="1"/>
                </a:moveTo>
                <a:lnTo>
                  <a:pt x="1231444" y="1498"/>
                </a:lnTo>
                <a:lnTo>
                  <a:pt x="1225389" y="5580"/>
                </a:lnTo>
                <a:lnTo>
                  <a:pt x="1221306" y="11635"/>
                </a:lnTo>
                <a:lnTo>
                  <a:pt x="1219809" y="19051"/>
                </a:lnTo>
                <a:lnTo>
                  <a:pt x="1221306" y="26466"/>
                </a:lnTo>
                <a:lnTo>
                  <a:pt x="1225389" y="32521"/>
                </a:lnTo>
                <a:lnTo>
                  <a:pt x="1231444" y="36604"/>
                </a:lnTo>
                <a:lnTo>
                  <a:pt x="1238897" y="38101"/>
                </a:lnTo>
                <a:lnTo>
                  <a:pt x="1246312" y="36604"/>
                </a:lnTo>
                <a:lnTo>
                  <a:pt x="1252367" y="32521"/>
                </a:lnTo>
                <a:lnTo>
                  <a:pt x="1256450" y="26466"/>
                </a:lnTo>
                <a:lnTo>
                  <a:pt x="1257947" y="19051"/>
                </a:lnTo>
                <a:lnTo>
                  <a:pt x="1256450" y="11635"/>
                </a:lnTo>
                <a:lnTo>
                  <a:pt x="1252367" y="5580"/>
                </a:lnTo>
                <a:lnTo>
                  <a:pt x="1246312" y="1498"/>
                </a:lnTo>
                <a:lnTo>
                  <a:pt x="1238859" y="1"/>
                </a:lnTo>
                <a:close/>
              </a:path>
              <a:path w="4460240" h="38100">
                <a:moveTo>
                  <a:pt x="1315097" y="1"/>
                </a:moveTo>
                <a:lnTo>
                  <a:pt x="1307682" y="1498"/>
                </a:lnTo>
                <a:lnTo>
                  <a:pt x="1301627" y="5580"/>
                </a:lnTo>
                <a:lnTo>
                  <a:pt x="1297544" y="11635"/>
                </a:lnTo>
                <a:lnTo>
                  <a:pt x="1296047" y="19051"/>
                </a:lnTo>
                <a:lnTo>
                  <a:pt x="1297544" y="26466"/>
                </a:lnTo>
                <a:lnTo>
                  <a:pt x="1301627" y="32521"/>
                </a:lnTo>
                <a:lnTo>
                  <a:pt x="1307682" y="36604"/>
                </a:lnTo>
                <a:lnTo>
                  <a:pt x="1315135" y="38101"/>
                </a:lnTo>
                <a:lnTo>
                  <a:pt x="1322550" y="36604"/>
                </a:lnTo>
                <a:lnTo>
                  <a:pt x="1328606" y="32521"/>
                </a:lnTo>
                <a:lnTo>
                  <a:pt x="1332688" y="26466"/>
                </a:lnTo>
                <a:lnTo>
                  <a:pt x="1334185" y="19051"/>
                </a:lnTo>
                <a:lnTo>
                  <a:pt x="1332688" y="11635"/>
                </a:lnTo>
                <a:lnTo>
                  <a:pt x="1328606" y="5580"/>
                </a:lnTo>
                <a:lnTo>
                  <a:pt x="1322550" y="1498"/>
                </a:lnTo>
                <a:lnTo>
                  <a:pt x="1315097" y="1"/>
                </a:lnTo>
                <a:close/>
              </a:path>
              <a:path w="4460240" h="38100">
                <a:moveTo>
                  <a:pt x="1391335" y="1"/>
                </a:moveTo>
                <a:lnTo>
                  <a:pt x="1383920" y="1498"/>
                </a:lnTo>
                <a:lnTo>
                  <a:pt x="1377865" y="5580"/>
                </a:lnTo>
                <a:lnTo>
                  <a:pt x="1373782" y="11635"/>
                </a:lnTo>
                <a:lnTo>
                  <a:pt x="1372285" y="19051"/>
                </a:lnTo>
                <a:lnTo>
                  <a:pt x="1373782" y="26466"/>
                </a:lnTo>
                <a:lnTo>
                  <a:pt x="1377865" y="32521"/>
                </a:lnTo>
                <a:lnTo>
                  <a:pt x="1383920" y="36604"/>
                </a:lnTo>
                <a:lnTo>
                  <a:pt x="1391373" y="38101"/>
                </a:lnTo>
                <a:lnTo>
                  <a:pt x="1398788" y="36604"/>
                </a:lnTo>
                <a:lnTo>
                  <a:pt x="1404844" y="32521"/>
                </a:lnTo>
                <a:lnTo>
                  <a:pt x="1408926" y="26466"/>
                </a:lnTo>
                <a:lnTo>
                  <a:pt x="1410423" y="19051"/>
                </a:lnTo>
                <a:lnTo>
                  <a:pt x="1408926" y="11635"/>
                </a:lnTo>
                <a:lnTo>
                  <a:pt x="1404844" y="5580"/>
                </a:lnTo>
                <a:lnTo>
                  <a:pt x="1398788" y="1498"/>
                </a:lnTo>
                <a:lnTo>
                  <a:pt x="1391335" y="1"/>
                </a:lnTo>
                <a:close/>
              </a:path>
              <a:path w="4460240" h="38100">
                <a:moveTo>
                  <a:pt x="1467573" y="1"/>
                </a:moveTo>
                <a:lnTo>
                  <a:pt x="1460158" y="1498"/>
                </a:lnTo>
                <a:lnTo>
                  <a:pt x="1454103" y="5580"/>
                </a:lnTo>
                <a:lnTo>
                  <a:pt x="1450020" y="11635"/>
                </a:lnTo>
                <a:lnTo>
                  <a:pt x="1448523" y="19051"/>
                </a:lnTo>
                <a:lnTo>
                  <a:pt x="1450020" y="26466"/>
                </a:lnTo>
                <a:lnTo>
                  <a:pt x="1454103" y="32521"/>
                </a:lnTo>
                <a:lnTo>
                  <a:pt x="1460158" y="36604"/>
                </a:lnTo>
                <a:lnTo>
                  <a:pt x="1467612" y="38101"/>
                </a:lnTo>
                <a:lnTo>
                  <a:pt x="1475026" y="36604"/>
                </a:lnTo>
                <a:lnTo>
                  <a:pt x="1481082" y="32521"/>
                </a:lnTo>
                <a:lnTo>
                  <a:pt x="1485164" y="26466"/>
                </a:lnTo>
                <a:lnTo>
                  <a:pt x="1486662" y="19051"/>
                </a:lnTo>
                <a:lnTo>
                  <a:pt x="1485164" y="11635"/>
                </a:lnTo>
                <a:lnTo>
                  <a:pt x="1481082" y="5580"/>
                </a:lnTo>
                <a:lnTo>
                  <a:pt x="1475026" y="1498"/>
                </a:lnTo>
                <a:lnTo>
                  <a:pt x="1467573" y="1"/>
                </a:lnTo>
                <a:close/>
              </a:path>
              <a:path w="4460240" h="38100">
                <a:moveTo>
                  <a:pt x="1543812" y="1"/>
                </a:moveTo>
                <a:lnTo>
                  <a:pt x="1536397" y="1498"/>
                </a:lnTo>
                <a:lnTo>
                  <a:pt x="1530341" y="5580"/>
                </a:lnTo>
                <a:lnTo>
                  <a:pt x="1526259" y="11635"/>
                </a:lnTo>
                <a:lnTo>
                  <a:pt x="1524762" y="19051"/>
                </a:lnTo>
                <a:lnTo>
                  <a:pt x="1526259" y="26466"/>
                </a:lnTo>
                <a:lnTo>
                  <a:pt x="1530341" y="32521"/>
                </a:lnTo>
                <a:lnTo>
                  <a:pt x="1536397" y="36604"/>
                </a:lnTo>
                <a:lnTo>
                  <a:pt x="1543850" y="38101"/>
                </a:lnTo>
                <a:lnTo>
                  <a:pt x="1551265" y="36604"/>
                </a:lnTo>
                <a:lnTo>
                  <a:pt x="1557320" y="32521"/>
                </a:lnTo>
                <a:lnTo>
                  <a:pt x="1561403" y="26466"/>
                </a:lnTo>
                <a:lnTo>
                  <a:pt x="1562900" y="19051"/>
                </a:lnTo>
                <a:lnTo>
                  <a:pt x="1561403" y="11635"/>
                </a:lnTo>
                <a:lnTo>
                  <a:pt x="1557320" y="5580"/>
                </a:lnTo>
                <a:lnTo>
                  <a:pt x="1551265" y="1498"/>
                </a:lnTo>
                <a:lnTo>
                  <a:pt x="1543812" y="1"/>
                </a:lnTo>
                <a:close/>
              </a:path>
              <a:path w="4460240" h="38100">
                <a:moveTo>
                  <a:pt x="1620050" y="1"/>
                </a:moveTo>
                <a:lnTo>
                  <a:pt x="1612635" y="1498"/>
                </a:lnTo>
                <a:lnTo>
                  <a:pt x="1606579" y="5580"/>
                </a:lnTo>
                <a:lnTo>
                  <a:pt x="1602497" y="11635"/>
                </a:lnTo>
                <a:lnTo>
                  <a:pt x="1601000" y="19051"/>
                </a:lnTo>
                <a:lnTo>
                  <a:pt x="1602497" y="26466"/>
                </a:lnTo>
                <a:lnTo>
                  <a:pt x="1606579" y="32521"/>
                </a:lnTo>
                <a:lnTo>
                  <a:pt x="1612635" y="36604"/>
                </a:lnTo>
                <a:lnTo>
                  <a:pt x="1620088" y="38101"/>
                </a:lnTo>
                <a:lnTo>
                  <a:pt x="1627503" y="36604"/>
                </a:lnTo>
                <a:lnTo>
                  <a:pt x="1633558" y="32521"/>
                </a:lnTo>
                <a:lnTo>
                  <a:pt x="1637641" y="26466"/>
                </a:lnTo>
                <a:lnTo>
                  <a:pt x="1639138" y="19051"/>
                </a:lnTo>
                <a:lnTo>
                  <a:pt x="1637641" y="11635"/>
                </a:lnTo>
                <a:lnTo>
                  <a:pt x="1633558" y="5580"/>
                </a:lnTo>
                <a:lnTo>
                  <a:pt x="1627503" y="1498"/>
                </a:lnTo>
                <a:lnTo>
                  <a:pt x="1620050" y="1"/>
                </a:lnTo>
                <a:close/>
              </a:path>
              <a:path w="4460240" h="38100">
                <a:moveTo>
                  <a:pt x="1696288" y="1"/>
                </a:moveTo>
                <a:lnTo>
                  <a:pt x="1688873" y="1498"/>
                </a:lnTo>
                <a:lnTo>
                  <a:pt x="1682817" y="5580"/>
                </a:lnTo>
                <a:lnTo>
                  <a:pt x="1678735" y="11635"/>
                </a:lnTo>
                <a:lnTo>
                  <a:pt x="1677238" y="19051"/>
                </a:lnTo>
                <a:lnTo>
                  <a:pt x="1678735" y="26466"/>
                </a:lnTo>
                <a:lnTo>
                  <a:pt x="1682817" y="32521"/>
                </a:lnTo>
                <a:lnTo>
                  <a:pt x="1688873" y="36604"/>
                </a:lnTo>
                <a:lnTo>
                  <a:pt x="1696326" y="38101"/>
                </a:lnTo>
                <a:lnTo>
                  <a:pt x="1703741" y="36604"/>
                </a:lnTo>
                <a:lnTo>
                  <a:pt x="1709796" y="32521"/>
                </a:lnTo>
                <a:lnTo>
                  <a:pt x="1713879" y="26466"/>
                </a:lnTo>
                <a:lnTo>
                  <a:pt x="1715376" y="19051"/>
                </a:lnTo>
                <a:lnTo>
                  <a:pt x="1713879" y="11635"/>
                </a:lnTo>
                <a:lnTo>
                  <a:pt x="1709796" y="5580"/>
                </a:lnTo>
                <a:lnTo>
                  <a:pt x="1703741" y="1498"/>
                </a:lnTo>
                <a:lnTo>
                  <a:pt x="1696288" y="1"/>
                </a:lnTo>
                <a:close/>
              </a:path>
              <a:path w="4460240" h="38100">
                <a:moveTo>
                  <a:pt x="1772526" y="1"/>
                </a:moveTo>
                <a:lnTo>
                  <a:pt x="1765111" y="1498"/>
                </a:lnTo>
                <a:lnTo>
                  <a:pt x="1759056" y="5580"/>
                </a:lnTo>
                <a:lnTo>
                  <a:pt x="1754973" y="11635"/>
                </a:lnTo>
                <a:lnTo>
                  <a:pt x="1753476" y="19051"/>
                </a:lnTo>
                <a:lnTo>
                  <a:pt x="1754973" y="26466"/>
                </a:lnTo>
                <a:lnTo>
                  <a:pt x="1759056" y="32521"/>
                </a:lnTo>
                <a:lnTo>
                  <a:pt x="1765111" y="36604"/>
                </a:lnTo>
                <a:lnTo>
                  <a:pt x="1772564" y="38101"/>
                </a:lnTo>
                <a:lnTo>
                  <a:pt x="1779979" y="36604"/>
                </a:lnTo>
                <a:lnTo>
                  <a:pt x="1786034" y="32521"/>
                </a:lnTo>
                <a:lnTo>
                  <a:pt x="1790117" y="26466"/>
                </a:lnTo>
                <a:lnTo>
                  <a:pt x="1791614" y="19051"/>
                </a:lnTo>
                <a:lnTo>
                  <a:pt x="1790117" y="11635"/>
                </a:lnTo>
                <a:lnTo>
                  <a:pt x="1786034" y="5580"/>
                </a:lnTo>
                <a:lnTo>
                  <a:pt x="1779979" y="1498"/>
                </a:lnTo>
                <a:lnTo>
                  <a:pt x="1772526" y="1"/>
                </a:lnTo>
                <a:close/>
              </a:path>
              <a:path w="4460240" h="38100">
                <a:moveTo>
                  <a:pt x="1848764" y="1"/>
                </a:moveTo>
                <a:lnTo>
                  <a:pt x="1841349" y="1498"/>
                </a:lnTo>
                <a:lnTo>
                  <a:pt x="1835294" y="5580"/>
                </a:lnTo>
                <a:lnTo>
                  <a:pt x="1831211" y="11635"/>
                </a:lnTo>
                <a:lnTo>
                  <a:pt x="1829714" y="19051"/>
                </a:lnTo>
                <a:lnTo>
                  <a:pt x="1831211" y="26466"/>
                </a:lnTo>
                <a:lnTo>
                  <a:pt x="1835294" y="32521"/>
                </a:lnTo>
                <a:lnTo>
                  <a:pt x="1841349" y="36604"/>
                </a:lnTo>
                <a:lnTo>
                  <a:pt x="1848802" y="38101"/>
                </a:lnTo>
                <a:lnTo>
                  <a:pt x="1856217" y="36604"/>
                </a:lnTo>
                <a:lnTo>
                  <a:pt x="1862272" y="32521"/>
                </a:lnTo>
                <a:lnTo>
                  <a:pt x="1866355" y="26466"/>
                </a:lnTo>
                <a:lnTo>
                  <a:pt x="1867852" y="19051"/>
                </a:lnTo>
                <a:lnTo>
                  <a:pt x="1866355" y="11635"/>
                </a:lnTo>
                <a:lnTo>
                  <a:pt x="1862272" y="5580"/>
                </a:lnTo>
                <a:lnTo>
                  <a:pt x="1856217" y="1498"/>
                </a:lnTo>
                <a:lnTo>
                  <a:pt x="1848764" y="1"/>
                </a:lnTo>
                <a:close/>
              </a:path>
              <a:path w="4460240" h="38100">
                <a:moveTo>
                  <a:pt x="1925002" y="1"/>
                </a:moveTo>
                <a:lnTo>
                  <a:pt x="1917586" y="1498"/>
                </a:lnTo>
                <a:lnTo>
                  <a:pt x="1911531" y="5580"/>
                </a:lnTo>
                <a:lnTo>
                  <a:pt x="1907449" y="11635"/>
                </a:lnTo>
                <a:lnTo>
                  <a:pt x="1905952" y="19051"/>
                </a:lnTo>
                <a:lnTo>
                  <a:pt x="1907449" y="26466"/>
                </a:lnTo>
                <a:lnTo>
                  <a:pt x="1911531" y="32521"/>
                </a:lnTo>
                <a:lnTo>
                  <a:pt x="1917586" y="36604"/>
                </a:lnTo>
                <a:lnTo>
                  <a:pt x="1925040" y="38101"/>
                </a:lnTo>
                <a:lnTo>
                  <a:pt x="1932455" y="36604"/>
                </a:lnTo>
                <a:lnTo>
                  <a:pt x="1938510" y="32521"/>
                </a:lnTo>
                <a:lnTo>
                  <a:pt x="1942593" y="26466"/>
                </a:lnTo>
                <a:lnTo>
                  <a:pt x="1944090" y="19051"/>
                </a:lnTo>
                <a:lnTo>
                  <a:pt x="1942593" y="11635"/>
                </a:lnTo>
                <a:lnTo>
                  <a:pt x="1938510" y="5580"/>
                </a:lnTo>
                <a:lnTo>
                  <a:pt x="1932455" y="1498"/>
                </a:lnTo>
                <a:lnTo>
                  <a:pt x="1925002" y="1"/>
                </a:lnTo>
                <a:close/>
              </a:path>
              <a:path w="4460240" h="38100">
                <a:moveTo>
                  <a:pt x="2001240" y="1"/>
                </a:moveTo>
                <a:lnTo>
                  <a:pt x="1993825" y="1498"/>
                </a:lnTo>
                <a:lnTo>
                  <a:pt x="1987769" y="5580"/>
                </a:lnTo>
                <a:lnTo>
                  <a:pt x="1983687" y="11635"/>
                </a:lnTo>
                <a:lnTo>
                  <a:pt x="1982190" y="19051"/>
                </a:lnTo>
                <a:lnTo>
                  <a:pt x="1983687" y="26466"/>
                </a:lnTo>
                <a:lnTo>
                  <a:pt x="1987769" y="32521"/>
                </a:lnTo>
                <a:lnTo>
                  <a:pt x="1993825" y="36604"/>
                </a:lnTo>
                <a:lnTo>
                  <a:pt x="2001278" y="38101"/>
                </a:lnTo>
                <a:lnTo>
                  <a:pt x="2008693" y="36604"/>
                </a:lnTo>
                <a:lnTo>
                  <a:pt x="2014748" y="32521"/>
                </a:lnTo>
                <a:lnTo>
                  <a:pt x="2018831" y="26466"/>
                </a:lnTo>
                <a:lnTo>
                  <a:pt x="2020328" y="19051"/>
                </a:lnTo>
                <a:lnTo>
                  <a:pt x="2018831" y="11635"/>
                </a:lnTo>
                <a:lnTo>
                  <a:pt x="2014748" y="5580"/>
                </a:lnTo>
                <a:lnTo>
                  <a:pt x="2008693" y="1498"/>
                </a:lnTo>
                <a:lnTo>
                  <a:pt x="2001240" y="1"/>
                </a:lnTo>
                <a:close/>
              </a:path>
              <a:path w="4460240" h="38100">
                <a:moveTo>
                  <a:pt x="2077478" y="1"/>
                </a:moveTo>
                <a:lnTo>
                  <a:pt x="2070063" y="1498"/>
                </a:lnTo>
                <a:lnTo>
                  <a:pt x="2064007" y="5580"/>
                </a:lnTo>
                <a:lnTo>
                  <a:pt x="2059925" y="11635"/>
                </a:lnTo>
                <a:lnTo>
                  <a:pt x="2058428" y="19051"/>
                </a:lnTo>
                <a:lnTo>
                  <a:pt x="2059925" y="26466"/>
                </a:lnTo>
                <a:lnTo>
                  <a:pt x="2064007" y="32521"/>
                </a:lnTo>
                <a:lnTo>
                  <a:pt x="2070063" y="36604"/>
                </a:lnTo>
                <a:lnTo>
                  <a:pt x="2077516" y="38101"/>
                </a:lnTo>
                <a:lnTo>
                  <a:pt x="2084931" y="36604"/>
                </a:lnTo>
                <a:lnTo>
                  <a:pt x="2090987" y="32521"/>
                </a:lnTo>
                <a:lnTo>
                  <a:pt x="2095069" y="26466"/>
                </a:lnTo>
                <a:lnTo>
                  <a:pt x="2096566" y="19051"/>
                </a:lnTo>
                <a:lnTo>
                  <a:pt x="2095069" y="11635"/>
                </a:lnTo>
                <a:lnTo>
                  <a:pt x="2090987" y="5580"/>
                </a:lnTo>
                <a:lnTo>
                  <a:pt x="2084931" y="1498"/>
                </a:lnTo>
                <a:lnTo>
                  <a:pt x="2077478" y="1"/>
                </a:lnTo>
                <a:close/>
              </a:path>
              <a:path w="4460240" h="38100">
                <a:moveTo>
                  <a:pt x="2153715" y="1"/>
                </a:moveTo>
                <a:lnTo>
                  <a:pt x="2146300" y="1498"/>
                </a:lnTo>
                <a:lnTo>
                  <a:pt x="2140244" y="5581"/>
                </a:lnTo>
                <a:lnTo>
                  <a:pt x="2136162" y="11636"/>
                </a:lnTo>
                <a:lnTo>
                  <a:pt x="2134665" y="19051"/>
                </a:lnTo>
                <a:lnTo>
                  <a:pt x="2136162" y="26466"/>
                </a:lnTo>
                <a:lnTo>
                  <a:pt x="2140245" y="32521"/>
                </a:lnTo>
                <a:lnTo>
                  <a:pt x="2146300" y="36604"/>
                </a:lnTo>
                <a:lnTo>
                  <a:pt x="2153753" y="38101"/>
                </a:lnTo>
                <a:lnTo>
                  <a:pt x="2161169" y="36604"/>
                </a:lnTo>
                <a:lnTo>
                  <a:pt x="2167224" y="32521"/>
                </a:lnTo>
                <a:lnTo>
                  <a:pt x="2171306" y="26466"/>
                </a:lnTo>
                <a:lnTo>
                  <a:pt x="2172803" y="19051"/>
                </a:lnTo>
                <a:lnTo>
                  <a:pt x="2171306" y="11635"/>
                </a:lnTo>
                <a:lnTo>
                  <a:pt x="2167223" y="5580"/>
                </a:lnTo>
                <a:lnTo>
                  <a:pt x="2161168" y="1498"/>
                </a:lnTo>
                <a:lnTo>
                  <a:pt x="2153715" y="1"/>
                </a:lnTo>
                <a:close/>
              </a:path>
              <a:path w="4460240" h="38100">
                <a:moveTo>
                  <a:pt x="2229953" y="1"/>
                </a:moveTo>
                <a:lnTo>
                  <a:pt x="2222538" y="1498"/>
                </a:lnTo>
                <a:lnTo>
                  <a:pt x="2216483" y="5581"/>
                </a:lnTo>
                <a:lnTo>
                  <a:pt x="2212400" y="11636"/>
                </a:lnTo>
                <a:lnTo>
                  <a:pt x="2210903" y="19051"/>
                </a:lnTo>
                <a:lnTo>
                  <a:pt x="2212400" y="26466"/>
                </a:lnTo>
                <a:lnTo>
                  <a:pt x="2216483" y="32521"/>
                </a:lnTo>
                <a:lnTo>
                  <a:pt x="2222538" y="36604"/>
                </a:lnTo>
                <a:lnTo>
                  <a:pt x="2229991" y="38101"/>
                </a:lnTo>
                <a:lnTo>
                  <a:pt x="2237407" y="36604"/>
                </a:lnTo>
                <a:lnTo>
                  <a:pt x="2243462" y="32521"/>
                </a:lnTo>
                <a:lnTo>
                  <a:pt x="2247544" y="26466"/>
                </a:lnTo>
                <a:lnTo>
                  <a:pt x="2249041" y="19051"/>
                </a:lnTo>
                <a:lnTo>
                  <a:pt x="2247544" y="11636"/>
                </a:lnTo>
                <a:lnTo>
                  <a:pt x="2243462" y="5581"/>
                </a:lnTo>
                <a:lnTo>
                  <a:pt x="2237407" y="1498"/>
                </a:lnTo>
                <a:lnTo>
                  <a:pt x="2229953" y="1"/>
                </a:lnTo>
                <a:close/>
              </a:path>
              <a:path w="4460240" h="38100">
                <a:moveTo>
                  <a:pt x="2306191" y="1"/>
                </a:moveTo>
                <a:lnTo>
                  <a:pt x="2298776" y="1498"/>
                </a:lnTo>
                <a:lnTo>
                  <a:pt x="2292721" y="5581"/>
                </a:lnTo>
                <a:lnTo>
                  <a:pt x="2288638" y="11636"/>
                </a:lnTo>
                <a:lnTo>
                  <a:pt x="2287141" y="19051"/>
                </a:lnTo>
                <a:lnTo>
                  <a:pt x="2288638" y="26466"/>
                </a:lnTo>
                <a:lnTo>
                  <a:pt x="2292721" y="32521"/>
                </a:lnTo>
                <a:lnTo>
                  <a:pt x="2298776" y="36604"/>
                </a:lnTo>
                <a:lnTo>
                  <a:pt x="2306229" y="38101"/>
                </a:lnTo>
                <a:lnTo>
                  <a:pt x="2313645" y="36604"/>
                </a:lnTo>
                <a:lnTo>
                  <a:pt x="2319700" y="32521"/>
                </a:lnTo>
                <a:lnTo>
                  <a:pt x="2323782" y="26466"/>
                </a:lnTo>
                <a:lnTo>
                  <a:pt x="2325279" y="19051"/>
                </a:lnTo>
                <a:lnTo>
                  <a:pt x="2323782" y="11636"/>
                </a:lnTo>
                <a:lnTo>
                  <a:pt x="2319700" y="5581"/>
                </a:lnTo>
                <a:lnTo>
                  <a:pt x="2313645" y="1498"/>
                </a:lnTo>
                <a:lnTo>
                  <a:pt x="2306191" y="1"/>
                </a:lnTo>
                <a:close/>
              </a:path>
              <a:path w="4460240" h="38100">
                <a:moveTo>
                  <a:pt x="2382429" y="1"/>
                </a:moveTo>
                <a:lnTo>
                  <a:pt x="2375014" y="1498"/>
                </a:lnTo>
                <a:lnTo>
                  <a:pt x="2368959" y="5581"/>
                </a:lnTo>
                <a:lnTo>
                  <a:pt x="2364876" y="11636"/>
                </a:lnTo>
                <a:lnTo>
                  <a:pt x="2363379" y="19051"/>
                </a:lnTo>
                <a:lnTo>
                  <a:pt x="2364876" y="26466"/>
                </a:lnTo>
                <a:lnTo>
                  <a:pt x="2368959" y="32521"/>
                </a:lnTo>
                <a:lnTo>
                  <a:pt x="2375014" y="36604"/>
                </a:lnTo>
                <a:lnTo>
                  <a:pt x="2382467" y="38101"/>
                </a:lnTo>
                <a:lnTo>
                  <a:pt x="2389882" y="36604"/>
                </a:lnTo>
                <a:lnTo>
                  <a:pt x="2395938" y="32521"/>
                </a:lnTo>
                <a:lnTo>
                  <a:pt x="2400020" y="26466"/>
                </a:lnTo>
                <a:lnTo>
                  <a:pt x="2401517" y="19051"/>
                </a:lnTo>
                <a:lnTo>
                  <a:pt x="2400020" y="11636"/>
                </a:lnTo>
                <a:lnTo>
                  <a:pt x="2395938" y="5581"/>
                </a:lnTo>
                <a:lnTo>
                  <a:pt x="2389882" y="1498"/>
                </a:lnTo>
                <a:lnTo>
                  <a:pt x="2382429" y="1"/>
                </a:lnTo>
                <a:close/>
              </a:path>
              <a:path w="4460240" h="38100">
                <a:moveTo>
                  <a:pt x="2458667" y="1"/>
                </a:moveTo>
                <a:lnTo>
                  <a:pt x="2451252" y="1498"/>
                </a:lnTo>
                <a:lnTo>
                  <a:pt x="2445197" y="5581"/>
                </a:lnTo>
                <a:lnTo>
                  <a:pt x="2441115" y="11636"/>
                </a:lnTo>
                <a:lnTo>
                  <a:pt x="2439617" y="19051"/>
                </a:lnTo>
                <a:lnTo>
                  <a:pt x="2441115" y="26466"/>
                </a:lnTo>
                <a:lnTo>
                  <a:pt x="2445197" y="32521"/>
                </a:lnTo>
                <a:lnTo>
                  <a:pt x="2451252" y="36604"/>
                </a:lnTo>
                <a:lnTo>
                  <a:pt x="2458706" y="38101"/>
                </a:lnTo>
                <a:lnTo>
                  <a:pt x="2466121" y="36604"/>
                </a:lnTo>
                <a:lnTo>
                  <a:pt x="2472176" y="32521"/>
                </a:lnTo>
                <a:lnTo>
                  <a:pt x="2476258" y="26466"/>
                </a:lnTo>
                <a:lnTo>
                  <a:pt x="2477756" y="19051"/>
                </a:lnTo>
                <a:lnTo>
                  <a:pt x="2476258" y="11636"/>
                </a:lnTo>
                <a:lnTo>
                  <a:pt x="2472176" y="5581"/>
                </a:lnTo>
                <a:lnTo>
                  <a:pt x="2466121" y="1498"/>
                </a:lnTo>
                <a:lnTo>
                  <a:pt x="2458667" y="1"/>
                </a:lnTo>
                <a:close/>
              </a:path>
              <a:path w="4460240" h="38100">
                <a:moveTo>
                  <a:pt x="2534906" y="1"/>
                </a:moveTo>
                <a:lnTo>
                  <a:pt x="2527491" y="1498"/>
                </a:lnTo>
                <a:lnTo>
                  <a:pt x="2521435" y="5581"/>
                </a:lnTo>
                <a:lnTo>
                  <a:pt x="2517353" y="11636"/>
                </a:lnTo>
                <a:lnTo>
                  <a:pt x="2515856" y="19051"/>
                </a:lnTo>
                <a:lnTo>
                  <a:pt x="2517353" y="26466"/>
                </a:lnTo>
                <a:lnTo>
                  <a:pt x="2521435" y="32521"/>
                </a:lnTo>
                <a:lnTo>
                  <a:pt x="2527491" y="36604"/>
                </a:lnTo>
                <a:lnTo>
                  <a:pt x="2534944" y="38101"/>
                </a:lnTo>
                <a:lnTo>
                  <a:pt x="2542359" y="36604"/>
                </a:lnTo>
                <a:lnTo>
                  <a:pt x="2548414" y="32521"/>
                </a:lnTo>
                <a:lnTo>
                  <a:pt x="2552497" y="26466"/>
                </a:lnTo>
                <a:lnTo>
                  <a:pt x="2553994" y="19051"/>
                </a:lnTo>
                <a:lnTo>
                  <a:pt x="2552497" y="11636"/>
                </a:lnTo>
                <a:lnTo>
                  <a:pt x="2548414" y="5581"/>
                </a:lnTo>
                <a:lnTo>
                  <a:pt x="2542359" y="1498"/>
                </a:lnTo>
                <a:lnTo>
                  <a:pt x="2534906" y="1"/>
                </a:lnTo>
                <a:close/>
              </a:path>
              <a:path w="4460240" h="38100">
                <a:moveTo>
                  <a:pt x="2611144" y="1"/>
                </a:moveTo>
                <a:lnTo>
                  <a:pt x="2603729" y="1498"/>
                </a:lnTo>
                <a:lnTo>
                  <a:pt x="2597673" y="5581"/>
                </a:lnTo>
                <a:lnTo>
                  <a:pt x="2593591" y="11636"/>
                </a:lnTo>
                <a:lnTo>
                  <a:pt x="2592094" y="19051"/>
                </a:lnTo>
                <a:lnTo>
                  <a:pt x="2593591" y="26466"/>
                </a:lnTo>
                <a:lnTo>
                  <a:pt x="2597673" y="32521"/>
                </a:lnTo>
                <a:lnTo>
                  <a:pt x="2603729" y="36604"/>
                </a:lnTo>
                <a:lnTo>
                  <a:pt x="2611182" y="38101"/>
                </a:lnTo>
                <a:lnTo>
                  <a:pt x="2618597" y="36604"/>
                </a:lnTo>
                <a:lnTo>
                  <a:pt x="2624652" y="32521"/>
                </a:lnTo>
                <a:lnTo>
                  <a:pt x="2628735" y="26466"/>
                </a:lnTo>
                <a:lnTo>
                  <a:pt x="2630232" y="19051"/>
                </a:lnTo>
                <a:lnTo>
                  <a:pt x="2628735" y="11636"/>
                </a:lnTo>
                <a:lnTo>
                  <a:pt x="2624652" y="5581"/>
                </a:lnTo>
                <a:lnTo>
                  <a:pt x="2618597" y="1498"/>
                </a:lnTo>
                <a:lnTo>
                  <a:pt x="2611144" y="1"/>
                </a:lnTo>
                <a:close/>
              </a:path>
              <a:path w="4460240" h="38100">
                <a:moveTo>
                  <a:pt x="2687382" y="1"/>
                </a:moveTo>
                <a:lnTo>
                  <a:pt x="2679967" y="1498"/>
                </a:lnTo>
                <a:lnTo>
                  <a:pt x="2673911" y="5581"/>
                </a:lnTo>
                <a:lnTo>
                  <a:pt x="2669829" y="11636"/>
                </a:lnTo>
                <a:lnTo>
                  <a:pt x="2668332" y="19051"/>
                </a:lnTo>
                <a:lnTo>
                  <a:pt x="2669829" y="26466"/>
                </a:lnTo>
                <a:lnTo>
                  <a:pt x="2673911" y="32521"/>
                </a:lnTo>
                <a:lnTo>
                  <a:pt x="2679967" y="36604"/>
                </a:lnTo>
                <a:lnTo>
                  <a:pt x="2687420" y="38101"/>
                </a:lnTo>
                <a:lnTo>
                  <a:pt x="2694835" y="36604"/>
                </a:lnTo>
                <a:lnTo>
                  <a:pt x="2700890" y="32521"/>
                </a:lnTo>
                <a:lnTo>
                  <a:pt x="2704973" y="26466"/>
                </a:lnTo>
                <a:lnTo>
                  <a:pt x="2706470" y="19051"/>
                </a:lnTo>
                <a:lnTo>
                  <a:pt x="2704973" y="11636"/>
                </a:lnTo>
                <a:lnTo>
                  <a:pt x="2700890" y="5581"/>
                </a:lnTo>
                <a:lnTo>
                  <a:pt x="2694835" y="1498"/>
                </a:lnTo>
                <a:lnTo>
                  <a:pt x="2687382" y="1"/>
                </a:lnTo>
                <a:close/>
              </a:path>
              <a:path w="4460240" h="38100">
                <a:moveTo>
                  <a:pt x="2763620" y="1"/>
                </a:moveTo>
                <a:lnTo>
                  <a:pt x="2756205" y="1498"/>
                </a:lnTo>
                <a:lnTo>
                  <a:pt x="2750150" y="5581"/>
                </a:lnTo>
                <a:lnTo>
                  <a:pt x="2746067" y="11636"/>
                </a:lnTo>
                <a:lnTo>
                  <a:pt x="2744570" y="19051"/>
                </a:lnTo>
                <a:lnTo>
                  <a:pt x="2746067" y="26466"/>
                </a:lnTo>
                <a:lnTo>
                  <a:pt x="2750150" y="32521"/>
                </a:lnTo>
                <a:lnTo>
                  <a:pt x="2756205" y="36604"/>
                </a:lnTo>
                <a:lnTo>
                  <a:pt x="2763658" y="38101"/>
                </a:lnTo>
                <a:lnTo>
                  <a:pt x="2771073" y="36604"/>
                </a:lnTo>
                <a:lnTo>
                  <a:pt x="2777128" y="32521"/>
                </a:lnTo>
                <a:lnTo>
                  <a:pt x="2781211" y="26466"/>
                </a:lnTo>
                <a:lnTo>
                  <a:pt x="2782708" y="19051"/>
                </a:lnTo>
                <a:lnTo>
                  <a:pt x="2781211" y="11636"/>
                </a:lnTo>
                <a:lnTo>
                  <a:pt x="2777128" y="5581"/>
                </a:lnTo>
                <a:lnTo>
                  <a:pt x="2771073" y="1498"/>
                </a:lnTo>
                <a:lnTo>
                  <a:pt x="2763620" y="1"/>
                </a:lnTo>
                <a:close/>
              </a:path>
              <a:path w="4460240" h="38100">
                <a:moveTo>
                  <a:pt x="2839858" y="1"/>
                </a:moveTo>
                <a:lnTo>
                  <a:pt x="2832443" y="1498"/>
                </a:lnTo>
                <a:lnTo>
                  <a:pt x="2826388" y="5581"/>
                </a:lnTo>
                <a:lnTo>
                  <a:pt x="2822305" y="11636"/>
                </a:lnTo>
                <a:lnTo>
                  <a:pt x="2820808" y="19051"/>
                </a:lnTo>
                <a:lnTo>
                  <a:pt x="2822305" y="26466"/>
                </a:lnTo>
                <a:lnTo>
                  <a:pt x="2826388" y="32521"/>
                </a:lnTo>
                <a:lnTo>
                  <a:pt x="2832443" y="36604"/>
                </a:lnTo>
                <a:lnTo>
                  <a:pt x="2839896" y="38101"/>
                </a:lnTo>
                <a:lnTo>
                  <a:pt x="2847311" y="36604"/>
                </a:lnTo>
                <a:lnTo>
                  <a:pt x="2853366" y="32521"/>
                </a:lnTo>
                <a:lnTo>
                  <a:pt x="2857449" y="26466"/>
                </a:lnTo>
                <a:lnTo>
                  <a:pt x="2858946" y="19051"/>
                </a:lnTo>
                <a:lnTo>
                  <a:pt x="2857449" y="11636"/>
                </a:lnTo>
                <a:lnTo>
                  <a:pt x="2853366" y="5581"/>
                </a:lnTo>
                <a:lnTo>
                  <a:pt x="2847311" y="1498"/>
                </a:lnTo>
                <a:lnTo>
                  <a:pt x="2839858" y="1"/>
                </a:lnTo>
                <a:close/>
              </a:path>
              <a:path w="4460240" h="38100">
                <a:moveTo>
                  <a:pt x="2916096" y="1"/>
                </a:moveTo>
                <a:lnTo>
                  <a:pt x="2908681" y="1498"/>
                </a:lnTo>
                <a:lnTo>
                  <a:pt x="2902625" y="5581"/>
                </a:lnTo>
                <a:lnTo>
                  <a:pt x="2898543" y="11636"/>
                </a:lnTo>
                <a:lnTo>
                  <a:pt x="2897046" y="19051"/>
                </a:lnTo>
                <a:lnTo>
                  <a:pt x="2898543" y="26466"/>
                </a:lnTo>
                <a:lnTo>
                  <a:pt x="2902625" y="32521"/>
                </a:lnTo>
                <a:lnTo>
                  <a:pt x="2908681" y="36604"/>
                </a:lnTo>
                <a:lnTo>
                  <a:pt x="2916134" y="38101"/>
                </a:lnTo>
                <a:lnTo>
                  <a:pt x="2923549" y="36604"/>
                </a:lnTo>
                <a:lnTo>
                  <a:pt x="2929604" y="32521"/>
                </a:lnTo>
                <a:lnTo>
                  <a:pt x="2933687" y="26466"/>
                </a:lnTo>
                <a:lnTo>
                  <a:pt x="2935184" y="19051"/>
                </a:lnTo>
                <a:lnTo>
                  <a:pt x="2933687" y="11636"/>
                </a:lnTo>
                <a:lnTo>
                  <a:pt x="2929604" y="5581"/>
                </a:lnTo>
                <a:lnTo>
                  <a:pt x="2923549" y="1498"/>
                </a:lnTo>
                <a:lnTo>
                  <a:pt x="2916096" y="1"/>
                </a:lnTo>
                <a:close/>
              </a:path>
              <a:path w="4460240" h="38100">
                <a:moveTo>
                  <a:pt x="2992334" y="1"/>
                </a:moveTo>
                <a:lnTo>
                  <a:pt x="2984919" y="1498"/>
                </a:lnTo>
                <a:lnTo>
                  <a:pt x="2978863" y="5581"/>
                </a:lnTo>
                <a:lnTo>
                  <a:pt x="2974781" y="11636"/>
                </a:lnTo>
                <a:lnTo>
                  <a:pt x="2973284" y="19051"/>
                </a:lnTo>
                <a:lnTo>
                  <a:pt x="2974781" y="26466"/>
                </a:lnTo>
                <a:lnTo>
                  <a:pt x="2978863" y="32521"/>
                </a:lnTo>
                <a:lnTo>
                  <a:pt x="2984919" y="36604"/>
                </a:lnTo>
                <a:lnTo>
                  <a:pt x="2992372" y="38101"/>
                </a:lnTo>
                <a:lnTo>
                  <a:pt x="2999787" y="36604"/>
                </a:lnTo>
                <a:lnTo>
                  <a:pt x="3005842" y="32521"/>
                </a:lnTo>
                <a:lnTo>
                  <a:pt x="3009925" y="26466"/>
                </a:lnTo>
                <a:lnTo>
                  <a:pt x="3011422" y="19051"/>
                </a:lnTo>
                <a:lnTo>
                  <a:pt x="3009925" y="11636"/>
                </a:lnTo>
                <a:lnTo>
                  <a:pt x="3005842" y="5581"/>
                </a:lnTo>
                <a:lnTo>
                  <a:pt x="2999787" y="1498"/>
                </a:lnTo>
                <a:lnTo>
                  <a:pt x="2992334" y="1"/>
                </a:lnTo>
                <a:close/>
              </a:path>
              <a:path w="4460240" h="38100">
                <a:moveTo>
                  <a:pt x="3068572" y="1"/>
                </a:moveTo>
                <a:lnTo>
                  <a:pt x="3061157" y="1498"/>
                </a:lnTo>
                <a:lnTo>
                  <a:pt x="3055101" y="5581"/>
                </a:lnTo>
                <a:lnTo>
                  <a:pt x="3051019" y="11636"/>
                </a:lnTo>
                <a:lnTo>
                  <a:pt x="3049522" y="19051"/>
                </a:lnTo>
                <a:lnTo>
                  <a:pt x="3051019" y="26466"/>
                </a:lnTo>
                <a:lnTo>
                  <a:pt x="3055101" y="32521"/>
                </a:lnTo>
                <a:lnTo>
                  <a:pt x="3061157" y="36604"/>
                </a:lnTo>
                <a:lnTo>
                  <a:pt x="3068609" y="38101"/>
                </a:lnTo>
                <a:lnTo>
                  <a:pt x="3076025" y="36604"/>
                </a:lnTo>
                <a:lnTo>
                  <a:pt x="3082080" y="32521"/>
                </a:lnTo>
                <a:lnTo>
                  <a:pt x="3086162" y="26466"/>
                </a:lnTo>
                <a:lnTo>
                  <a:pt x="3087659" y="19051"/>
                </a:lnTo>
                <a:lnTo>
                  <a:pt x="3086162" y="11636"/>
                </a:lnTo>
                <a:lnTo>
                  <a:pt x="3082080" y="5581"/>
                </a:lnTo>
                <a:lnTo>
                  <a:pt x="3076025" y="1498"/>
                </a:lnTo>
                <a:lnTo>
                  <a:pt x="3068572" y="1"/>
                </a:lnTo>
                <a:close/>
              </a:path>
              <a:path w="4460240" h="38100">
                <a:moveTo>
                  <a:pt x="3144809" y="1"/>
                </a:moveTo>
                <a:lnTo>
                  <a:pt x="3137394" y="1498"/>
                </a:lnTo>
                <a:lnTo>
                  <a:pt x="3131339" y="5581"/>
                </a:lnTo>
                <a:lnTo>
                  <a:pt x="3127256" y="11636"/>
                </a:lnTo>
                <a:lnTo>
                  <a:pt x="3125759" y="19051"/>
                </a:lnTo>
                <a:lnTo>
                  <a:pt x="3127256" y="26466"/>
                </a:lnTo>
                <a:lnTo>
                  <a:pt x="3131339" y="32521"/>
                </a:lnTo>
                <a:lnTo>
                  <a:pt x="3137394" y="36604"/>
                </a:lnTo>
                <a:lnTo>
                  <a:pt x="3144847" y="38101"/>
                </a:lnTo>
                <a:lnTo>
                  <a:pt x="3152263" y="36604"/>
                </a:lnTo>
                <a:lnTo>
                  <a:pt x="3158318" y="32521"/>
                </a:lnTo>
                <a:lnTo>
                  <a:pt x="3162400" y="26466"/>
                </a:lnTo>
                <a:lnTo>
                  <a:pt x="3163897" y="19051"/>
                </a:lnTo>
                <a:lnTo>
                  <a:pt x="3162400" y="11636"/>
                </a:lnTo>
                <a:lnTo>
                  <a:pt x="3158318" y="5581"/>
                </a:lnTo>
                <a:lnTo>
                  <a:pt x="3152263" y="1498"/>
                </a:lnTo>
                <a:lnTo>
                  <a:pt x="3144809" y="1"/>
                </a:lnTo>
                <a:close/>
              </a:path>
              <a:path w="4460240" h="38100">
                <a:moveTo>
                  <a:pt x="3221047" y="1"/>
                </a:moveTo>
                <a:lnTo>
                  <a:pt x="3213632" y="1498"/>
                </a:lnTo>
                <a:lnTo>
                  <a:pt x="3207577" y="5581"/>
                </a:lnTo>
                <a:lnTo>
                  <a:pt x="3203494" y="11636"/>
                </a:lnTo>
                <a:lnTo>
                  <a:pt x="3201997" y="19051"/>
                </a:lnTo>
                <a:lnTo>
                  <a:pt x="3203494" y="26466"/>
                </a:lnTo>
                <a:lnTo>
                  <a:pt x="3207577" y="32521"/>
                </a:lnTo>
                <a:lnTo>
                  <a:pt x="3213632" y="36604"/>
                </a:lnTo>
                <a:lnTo>
                  <a:pt x="3221085" y="38101"/>
                </a:lnTo>
                <a:lnTo>
                  <a:pt x="3228501" y="36604"/>
                </a:lnTo>
                <a:lnTo>
                  <a:pt x="3234556" y="32521"/>
                </a:lnTo>
                <a:lnTo>
                  <a:pt x="3238638" y="26466"/>
                </a:lnTo>
                <a:lnTo>
                  <a:pt x="3240135" y="19051"/>
                </a:lnTo>
                <a:lnTo>
                  <a:pt x="3238638" y="11636"/>
                </a:lnTo>
                <a:lnTo>
                  <a:pt x="3234556" y="5581"/>
                </a:lnTo>
                <a:lnTo>
                  <a:pt x="3228501" y="1498"/>
                </a:lnTo>
                <a:lnTo>
                  <a:pt x="3221047" y="1"/>
                </a:lnTo>
                <a:close/>
              </a:path>
              <a:path w="4460240" h="38100">
                <a:moveTo>
                  <a:pt x="3297285" y="1"/>
                </a:moveTo>
                <a:lnTo>
                  <a:pt x="3289870" y="1498"/>
                </a:lnTo>
                <a:lnTo>
                  <a:pt x="3283815" y="5581"/>
                </a:lnTo>
                <a:lnTo>
                  <a:pt x="3279732" y="11636"/>
                </a:lnTo>
                <a:lnTo>
                  <a:pt x="3278235" y="19051"/>
                </a:lnTo>
                <a:lnTo>
                  <a:pt x="3279732" y="26466"/>
                </a:lnTo>
                <a:lnTo>
                  <a:pt x="3283815" y="32521"/>
                </a:lnTo>
                <a:lnTo>
                  <a:pt x="3289870" y="36604"/>
                </a:lnTo>
                <a:lnTo>
                  <a:pt x="3297323" y="38101"/>
                </a:lnTo>
                <a:lnTo>
                  <a:pt x="3304738" y="36604"/>
                </a:lnTo>
                <a:lnTo>
                  <a:pt x="3310794" y="32521"/>
                </a:lnTo>
                <a:lnTo>
                  <a:pt x="3314876" y="26466"/>
                </a:lnTo>
                <a:lnTo>
                  <a:pt x="3316373" y="19051"/>
                </a:lnTo>
                <a:lnTo>
                  <a:pt x="3314876" y="11636"/>
                </a:lnTo>
                <a:lnTo>
                  <a:pt x="3310794" y="5581"/>
                </a:lnTo>
                <a:lnTo>
                  <a:pt x="3304738" y="1498"/>
                </a:lnTo>
                <a:lnTo>
                  <a:pt x="3297285" y="1"/>
                </a:lnTo>
                <a:close/>
              </a:path>
              <a:path w="4460240" h="38100">
                <a:moveTo>
                  <a:pt x="3373523" y="1"/>
                </a:moveTo>
                <a:lnTo>
                  <a:pt x="3366108" y="1498"/>
                </a:lnTo>
                <a:lnTo>
                  <a:pt x="3360053" y="5581"/>
                </a:lnTo>
                <a:lnTo>
                  <a:pt x="3355970" y="11636"/>
                </a:lnTo>
                <a:lnTo>
                  <a:pt x="3354473" y="19051"/>
                </a:lnTo>
                <a:lnTo>
                  <a:pt x="3355970" y="26466"/>
                </a:lnTo>
                <a:lnTo>
                  <a:pt x="3360053" y="32521"/>
                </a:lnTo>
                <a:lnTo>
                  <a:pt x="3366108" y="36604"/>
                </a:lnTo>
                <a:lnTo>
                  <a:pt x="3373561" y="38101"/>
                </a:lnTo>
                <a:lnTo>
                  <a:pt x="3380976" y="36604"/>
                </a:lnTo>
                <a:lnTo>
                  <a:pt x="3387032" y="32521"/>
                </a:lnTo>
                <a:lnTo>
                  <a:pt x="3391114" y="26466"/>
                </a:lnTo>
                <a:lnTo>
                  <a:pt x="3392611" y="19051"/>
                </a:lnTo>
                <a:lnTo>
                  <a:pt x="3391114" y="11636"/>
                </a:lnTo>
                <a:lnTo>
                  <a:pt x="3387032" y="5581"/>
                </a:lnTo>
                <a:lnTo>
                  <a:pt x="3380976" y="1498"/>
                </a:lnTo>
                <a:lnTo>
                  <a:pt x="3373523" y="1"/>
                </a:lnTo>
                <a:close/>
              </a:path>
              <a:path w="4460240" h="38100">
                <a:moveTo>
                  <a:pt x="3449761" y="1"/>
                </a:moveTo>
                <a:lnTo>
                  <a:pt x="3442346" y="1498"/>
                </a:lnTo>
                <a:lnTo>
                  <a:pt x="3436291" y="5581"/>
                </a:lnTo>
                <a:lnTo>
                  <a:pt x="3432209" y="11636"/>
                </a:lnTo>
                <a:lnTo>
                  <a:pt x="3430711" y="19051"/>
                </a:lnTo>
                <a:lnTo>
                  <a:pt x="3432209" y="26466"/>
                </a:lnTo>
                <a:lnTo>
                  <a:pt x="3436291" y="32521"/>
                </a:lnTo>
                <a:lnTo>
                  <a:pt x="3442346" y="36604"/>
                </a:lnTo>
                <a:lnTo>
                  <a:pt x="3449800" y="38101"/>
                </a:lnTo>
                <a:lnTo>
                  <a:pt x="3457215" y="36604"/>
                </a:lnTo>
                <a:lnTo>
                  <a:pt x="3463270" y="32521"/>
                </a:lnTo>
                <a:lnTo>
                  <a:pt x="3467352" y="26466"/>
                </a:lnTo>
                <a:lnTo>
                  <a:pt x="3468850" y="19051"/>
                </a:lnTo>
                <a:lnTo>
                  <a:pt x="3467352" y="11636"/>
                </a:lnTo>
                <a:lnTo>
                  <a:pt x="3463270" y="5581"/>
                </a:lnTo>
                <a:lnTo>
                  <a:pt x="3457215" y="1498"/>
                </a:lnTo>
                <a:lnTo>
                  <a:pt x="3449761" y="1"/>
                </a:lnTo>
                <a:close/>
              </a:path>
              <a:path w="4460240" h="38100">
                <a:moveTo>
                  <a:pt x="3526000" y="1"/>
                </a:moveTo>
                <a:lnTo>
                  <a:pt x="3518585" y="1498"/>
                </a:lnTo>
                <a:lnTo>
                  <a:pt x="3512529" y="5581"/>
                </a:lnTo>
                <a:lnTo>
                  <a:pt x="3508447" y="11636"/>
                </a:lnTo>
                <a:lnTo>
                  <a:pt x="3506950" y="19051"/>
                </a:lnTo>
                <a:lnTo>
                  <a:pt x="3508447" y="26466"/>
                </a:lnTo>
                <a:lnTo>
                  <a:pt x="3512529" y="32521"/>
                </a:lnTo>
                <a:lnTo>
                  <a:pt x="3518585" y="36604"/>
                </a:lnTo>
                <a:lnTo>
                  <a:pt x="3526038" y="38101"/>
                </a:lnTo>
                <a:lnTo>
                  <a:pt x="3533453" y="36604"/>
                </a:lnTo>
                <a:lnTo>
                  <a:pt x="3539508" y="32521"/>
                </a:lnTo>
                <a:lnTo>
                  <a:pt x="3543591" y="26466"/>
                </a:lnTo>
                <a:lnTo>
                  <a:pt x="3545088" y="19051"/>
                </a:lnTo>
                <a:lnTo>
                  <a:pt x="3543591" y="11636"/>
                </a:lnTo>
                <a:lnTo>
                  <a:pt x="3539508" y="5581"/>
                </a:lnTo>
                <a:lnTo>
                  <a:pt x="3533453" y="1498"/>
                </a:lnTo>
                <a:lnTo>
                  <a:pt x="3526000" y="1"/>
                </a:lnTo>
                <a:close/>
              </a:path>
              <a:path w="4460240" h="38100">
                <a:moveTo>
                  <a:pt x="3602238" y="1"/>
                </a:moveTo>
                <a:lnTo>
                  <a:pt x="3594823" y="1498"/>
                </a:lnTo>
                <a:lnTo>
                  <a:pt x="3588767" y="5581"/>
                </a:lnTo>
                <a:lnTo>
                  <a:pt x="3584685" y="11636"/>
                </a:lnTo>
                <a:lnTo>
                  <a:pt x="3583188" y="19051"/>
                </a:lnTo>
                <a:lnTo>
                  <a:pt x="3584685" y="26466"/>
                </a:lnTo>
                <a:lnTo>
                  <a:pt x="3588767" y="32521"/>
                </a:lnTo>
                <a:lnTo>
                  <a:pt x="3594823" y="36604"/>
                </a:lnTo>
                <a:lnTo>
                  <a:pt x="3602276" y="38101"/>
                </a:lnTo>
                <a:lnTo>
                  <a:pt x="3609691" y="36604"/>
                </a:lnTo>
                <a:lnTo>
                  <a:pt x="3615746" y="32521"/>
                </a:lnTo>
                <a:lnTo>
                  <a:pt x="3619829" y="26466"/>
                </a:lnTo>
                <a:lnTo>
                  <a:pt x="3621326" y="19051"/>
                </a:lnTo>
                <a:lnTo>
                  <a:pt x="3619829" y="11636"/>
                </a:lnTo>
                <a:lnTo>
                  <a:pt x="3615746" y="5581"/>
                </a:lnTo>
                <a:lnTo>
                  <a:pt x="3609691" y="1498"/>
                </a:lnTo>
                <a:lnTo>
                  <a:pt x="3602238" y="1"/>
                </a:lnTo>
                <a:close/>
              </a:path>
              <a:path w="4460240" h="38100">
                <a:moveTo>
                  <a:pt x="3678476" y="1"/>
                </a:moveTo>
                <a:lnTo>
                  <a:pt x="3671061" y="1498"/>
                </a:lnTo>
                <a:lnTo>
                  <a:pt x="3665006" y="5581"/>
                </a:lnTo>
                <a:lnTo>
                  <a:pt x="3660923" y="11636"/>
                </a:lnTo>
                <a:lnTo>
                  <a:pt x="3659426" y="19051"/>
                </a:lnTo>
                <a:lnTo>
                  <a:pt x="3660923" y="26466"/>
                </a:lnTo>
                <a:lnTo>
                  <a:pt x="3665006" y="32521"/>
                </a:lnTo>
                <a:lnTo>
                  <a:pt x="3671061" y="36604"/>
                </a:lnTo>
                <a:lnTo>
                  <a:pt x="3678514" y="38101"/>
                </a:lnTo>
                <a:lnTo>
                  <a:pt x="3685929" y="36604"/>
                </a:lnTo>
                <a:lnTo>
                  <a:pt x="3691984" y="32521"/>
                </a:lnTo>
                <a:lnTo>
                  <a:pt x="3696067" y="26466"/>
                </a:lnTo>
                <a:lnTo>
                  <a:pt x="3697564" y="19051"/>
                </a:lnTo>
                <a:lnTo>
                  <a:pt x="3696067" y="11636"/>
                </a:lnTo>
                <a:lnTo>
                  <a:pt x="3691984" y="5581"/>
                </a:lnTo>
                <a:lnTo>
                  <a:pt x="3685929" y="1498"/>
                </a:lnTo>
                <a:lnTo>
                  <a:pt x="3678476" y="1"/>
                </a:lnTo>
                <a:close/>
              </a:path>
              <a:path w="4460240" h="38100">
                <a:moveTo>
                  <a:pt x="3754714" y="1"/>
                </a:moveTo>
                <a:lnTo>
                  <a:pt x="3747299" y="1498"/>
                </a:lnTo>
                <a:lnTo>
                  <a:pt x="3741244" y="5581"/>
                </a:lnTo>
                <a:lnTo>
                  <a:pt x="3737161" y="11636"/>
                </a:lnTo>
                <a:lnTo>
                  <a:pt x="3735664" y="19051"/>
                </a:lnTo>
                <a:lnTo>
                  <a:pt x="3737161" y="26466"/>
                </a:lnTo>
                <a:lnTo>
                  <a:pt x="3741244" y="32521"/>
                </a:lnTo>
                <a:lnTo>
                  <a:pt x="3747299" y="36604"/>
                </a:lnTo>
                <a:lnTo>
                  <a:pt x="3754752" y="38101"/>
                </a:lnTo>
                <a:lnTo>
                  <a:pt x="3762167" y="36604"/>
                </a:lnTo>
                <a:lnTo>
                  <a:pt x="3768222" y="32521"/>
                </a:lnTo>
                <a:lnTo>
                  <a:pt x="3772305" y="26466"/>
                </a:lnTo>
                <a:lnTo>
                  <a:pt x="3773802" y="19051"/>
                </a:lnTo>
                <a:lnTo>
                  <a:pt x="3772305" y="11636"/>
                </a:lnTo>
                <a:lnTo>
                  <a:pt x="3768222" y="5581"/>
                </a:lnTo>
                <a:lnTo>
                  <a:pt x="3762167" y="1498"/>
                </a:lnTo>
                <a:lnTo>
                  <a:pt x="3754714" y="1"/>
                </a:lnTo>
                <a:close/>
              </a:path>
              <a:path w="4460240" h="38100">
                <a:moveTo>
                  <a:pt x="3830952" y="1"/>
                </a:moveTo>
                <a:lnTo>
                  <a:pt x="3823536" y="1498"/>
                </a:lnTo>
                <a:lnTo>
                  <a:pt x="3817481" y="5581"/>
                </a:lnTo>
                <a:lnTo>
                  <a:pt x="3813399" y="11636"/>
                </a:lnTo>
                <a:lnTo>
                  <a:pt x="3811902" y="19051"/>
                </a:lnTo>
                <a:lnTo>
                  <a:pt x="3813399" y="26466"/>
                </a:lnTo>
                <a:lnTo>
                  <a:pt x="3817481" y="32521"/>
                </a:lnTo>
                <a:lnTo>
                  <a:pt x="3823536" y="36604"/>
                </a:lnTo>
                <a:lnTo>
                  <a:pt x="3830990" y="38101"/>
                </a:lnTo>
                <a:lnTo>
                  <a:pt x="3838405" y="36604"/>
                </a:lnTo>
                <a:lnTo>
                  <a:pt x="3844460" y="32521"/>
                </a:lnTo>
                <a:lnTo>
                  <a:pt x="3848543" y="26466"/>
                </a:lnTo>
                <a:lnTo>
                  <a:pt x="3850040" y="19051"/>
                </a:lnTo>
                <a:lnTo>
                  <a:pt x="3848543" y="11636"/>
                </a:lnTo>
                <a:lnTo>
                  <a:pt x="3844460" y="5581"/>
                </a:lnTo>
                <a:lnTo>
                  <a:pt x="3838405" y="1498"/>
                </a:lnTo>
                <a:lnTo>
                  <a:pt x="3830952" y="1"/>
                </a:lnTo>
                <a:close/>
              </a:path>
              <a:path w="4460240" h="38100">
                <a:moveTo>
                  <a:pt x="3907190" y="1"/>
                </a:moveTo>
                <a:lnTo>
                  <a:pt x="3899775" y="1498"/>
                </a:lnTo>
                <a:lnTo>
                  <a:pt x="3893719" y="5581"/>
                </a:lnTo>
                <a:lnTo>
                  <a:pt x="3889637" y="11636"/>
                </a:lnTo>
                <a:lnTo>
                  <a:pt x="3888140" y="19051"/>
                </a:lnTo>
                <a:lnTo>
                  <a:pt x="3889637" y="26466"/>
                </a:lnTo>
                <a:lnTo>
                  <a:pt x="3893719" y="32521"/>
                </a:lnTo>
                <a:lnTo>
                  <a:pt x="3899775" y="36604"/>
                </a:lnTo>
                <a:lnTo>
                  <a:pt x="3907228" y="38101"/>
                </a:lnTo>
                <a:lnTo>
                  <a:pt x="3914643" y="36604"/>
                </a:lnTo>
                <a:lnTo>
                  <a:pt x="3920698" y="32521"/>
                </a:lnTo>
                <a:lnTo>
                  <a:pt x="3924781" y="26466"/>
                </a:lnTo>
                <a:lnTo>
                  <a:pt x="3926278" y="19051"/>
                </a:lnTo>
                <a:lnTo>
                  <a:pt x="3924781" y="11636"/>
                </a:lnTo>
                <a:lnTo>
                  <a:pt x="3920698" y="5581"/>
                </a:lnTo>
                <a:lnTo>
                  <a:pt x="3914643" y="1498"/>
                </a:lnTo>
                <a:lnTo>
                  <a:pt x="3907190" y="1"/>
                </a:lnTo>
                <a:close/>
              </a:path>
              <a:path w="4460240" h="38100">
                <a:moveTo>
                  <a:pt x="3983428" y="1"/>
                </a:moveTo>
                <a:lnTo>
                  <a:pt x="3976013" y="1498"/>
                </a:lnTo>
                <a:lnTo>
                  <a:pt x="3969957" y="5581"/>
                </a:lnTo>
                <a:lnTo>
                  <a:pt x="3965875" y="11636"/>
                </a:lnTo>
                <a:lnTo>
                  <a:pt x="3964378" y="19051"/>
                </a:lnTo>
                <a:lnTo>
                  <a:pt x="3965875" y="26466"/>
                </a:lnTo>
                <a:lnTo>
                  <a:pt x="3969957" y="32521"/>
                </a:lnTo>
                <a:lnTo>
                  <a:pt x="3976013" y="36604"/>
                </a:lnTo>
                <a:lnTo>
                  <a:pt x="3983465" y="38101"/>
                </a:lnTo>
                <a:lnTo>
                  <a:pt x="3990881" y="36604"/>
                </a:lnTo>
                <a:lnTo>
                  <a:pt x="3996936" y="32521"/>
                </a:lnTo>
                <a:lnTo>
                  <a:pt x="4001018" y="26466"/>
                </a:lnTo>
                <a:lnTo>
                  <a:pt x="4002515" y="19051"/>
                </a:lnTo>
                <a:lnTo>
                  <a:pt x="4001018" y="11636"/>
                </a:lnTo>
                <a:lnTo>
                  <a:pt x="3996936" y="5581"/>
                </a:lnTo>
                <a:lnTo>
                  <a:pt x="3990881" y="1498"/>
                </a:lnTo>
                <a:lnTo>
                  <a:pt x="3983428" y="1"/>
                </a:lnTo>
                <a:close/>
              </a:path>
              <a:path w="4460240" h="38100">
                <a:moveTo>
                  <a:pt x="4059665" y="1"/>
                </a:moveTo>
                <a:lnTo>
                  <a:pt x="4052250" y="1498"/>
                </a:lnTo>
                <a:lnTo>
                  <a:pt x="4046195" y="5581"/>
                </a:lnTo>
                <a:lnTo>
                  <a:pt x="4042112" y="11636"/>
                </a:lnTo>
                <a:lnTo>
                  <a:pt x="4040615" y="19051"/>
                </a:lnTo>
                <a:lnTo>
                  <a:pt x="4042112" y="26466"/>
                </a:lnTo>
                <a:lnTo>
                  <a:pt x="4046195" y="32521"/>
                </a:lnTo>
                <a:lnTo>
                  <a:pt x="4052250" y="36604"/>
                </a:lnTo>
                <a:lnTo>
                  <a:pt x="4059703" y="38101"/>
                </a:lnTo>
                <a:lnTo>
                  <a:pt x="4067119" y="36604"/>
                </a:lnTo>
                <a:lnTo>
                  <a:pt x="4073174" y="32521"/>
                </a:lnTo>
                <a:lnTo>
                  <a:pt x="4077256" y="26466"/>
                </a:lnTo>
                <a:lnTo>
                  <a:pt x="4078753" y="19051"/>
                </a:lnTo>
                <a:lnTo>
                  <a:pt x="4077256" y="11636"/>
                </a:lnTo>
                <a:lnTo>
                  <a:pt x="4073174" y="5581"/>
                </a:lnTo>
                <a:lnTo>
                  <a:pt x="4067119" y="1498"/>
                </a:lnTo>
                <a:lnTo>
                  <a:pt x="4059665" y="1"/>
                </a:lnTo>
                <a:close/>
              </a:path>
              <a:path w="4460240" h="38100">
                <a:moveTo>
                  <a:pt x="4135903" y="1"/>
                </a:moveTo>
                <a:lnTo>
                  <a:pt x="4128488" y="1498"/>
                </a:lnTo>
                <a:lnTo>
                  <a:pt x="4122433" y="5581"/>
                </a:lnTo>
                <a:lnTo>
                  <a:pt x="4118350" y="11636"/>
                </a:lnTo>
                <a:lnTo>
                  <a:pt x="4116853" y="19051"/>
                </a:lnTo>
                <a:lnTo>
                  <a:pt x="4118350" y="26466"/>
                </a:lnTo>
                <a:lnTo>
                  <a:pt x="4122433" y="32521"/>
                </a:lnTo>
                <a:lnTo>
                  <a:pt x="4128488" y="36604"/>
                </a:lnTo>
                <a:lnTo>
                  <a:pt x="4135941" y="38101"/>
                </a:lnTo>
                <a:lnTo>
                  <a:pt x="4143357" y="36604"/>
                </a:lnTo>
                <a:lnTo>
                  <a:pt x="4149412" y="32521"/>
                </a:lnTo>
                <a:lnTo>
                  <a:pt x="4153494" y="26466"/>
                </a:lnTo>
                <a:lnTo>
                  <a:pt x="4154991" y="19051"/>
                </a:lnTo>
                <a:lnTo>
                  <a:pt x="4153494" y="11636"/>
                </a:lnTo>
                <a:lnTo>
                  <a:pt x="4149412" y="5581"/>
                </a:lnTo>
                <a:lnTo>
                  <a:pt x="4143357" y="1498"/>
                </a:lnTo>
                <a:lnTo>
                  <a:pt x="4135903" y="1"/>
                </a:lnTo>
                <a:close/>
              </a:path>
              <a:path w="4460240" h="38100">
                <a:moveTo>
                  <a:pt x="4212141" y="1"/>
                </a:moveTo>
                <a:lnTo>
                  <a:pt x="4204726" y="1498"/>
                </a:lnTo>
                <a:lnTo>
                  <a:pt x="4198671" y="5581"/>
                </a:lnTo>
                <a:lnTo>
                  <a:pt x="4194588" y="11636"/>
                </a:lnTo>
                <a:lnTo>
                  <a:pt x="4193091" y="19051"/>
                </a:lnTo>
                <a:lnTo>
                  <a:pt x="4194588" y="26466"/>
                </a:lnTo>
                <a:lnTo>
                  <a:pt x="4198671" y="32521"/>
                </a:lnTo>
                <a:lnTo>
                  <a:pt x="4204726" y="36604"/>
                </a:lnTo>
                <a:lnTo>
                  <a:pt x="4212179" y="38101"/>
                </a:lnTo>
                <a:lnTo>
                  <a:pt x="4219595" y="36604"/>
                </a:lnTo>
                <a:lnTo>
                  <a:pt x="4225650" y="32521"/>
                </a:lnTo>
                <a:lnTo>
                  <a:pt x="4229732" y="26466"/>
                </a:lnTo>
                <a:lnTo>
                  <a:pt x="4231229" y="19051"/>
                </a:lnTo>
                <a:lnTo>
                  <a:pt x="4229732" y="11636"/>
                </a:lnTo>
                <a:lnTo>
                  <a:pt x="4225650" y="5581"/>
                </a:lnTo>
                <a:lnTo>
                  <a:pt x="4219595" y="1498"/>
                </a:lnTo>
                <a:lnTo>
                  <a:pt x="4212141" y="1"/>
                </a:lnTo>
                <a:close/>
              </a:path>
              <a:path w="4460240" h="38100">
                <a:moveTo>
                  <a:pt x="4288379" y="1"/>
                </a:moveTo>
                <a:lnTo>
                  <a:pt x="4280964" y="1498"/>
                </a:lnTo>
                <a:lnTo>
                  <a:pt x="4274909" y="5581"/>
                </a:lnTo>
                <a:lnTo>
                  <a:pt x="4270826" y="11636"/>
                </a:lnTo>
                <a:lnTo>
                  <a:pt x="4269329" y="19051"/>
                </a:lnTo>
                <a:lnTo>
                  <a:pt x="4270826" y="26466"/>
                </a:lnTo>
                <a:lnTo>
                  <a:pt x="4274909" y="32521"/>
                </a:lnTo>
                <a:lnTo>
                  <a:pt x="4280964" y="36604"/>
                </a:lnTo>
                <a:lnTo>
                  <a:pt x="4288417" y="38101"/>
                </a:lnTo>
                <a:lnTo>
                  <a:pt x="4295833" y="36604"/>
                </a:lnTo>
                <a:lnTo>
                  <a:pt x="4301888" y="32521"/>
                </a:lnTo>
                <a:lnTo>
                  <a:pt x="4305970" y="26466"/>
                </a:lnTo>
                <a:lnTo>
                  <a:pt x="4307467" y="19051"/>
                </a:lnTo>
                <a:lnTo>
                  <a:pt x="4305970" y="11636"/>
                </a:lnTo>
                <a:lnTo>
                  <a:pt x="4301888" y="5581"/>
                </a:lnTo>
                <a:lnTo>
                  <a:pt x="4295833" y="1498"/>
                </a:lnTo>
                <a:lnTo>
                  <a:pt x="4288379" y="1"/>
                </a:lnTo>
                <a:close/>
              </a:path>
              <a:path w="4460240" h="38100">
                <a:moveTo>
                  <a:pt x="4364617" y="1"/>
                </a:moveTo>
                <a:lnTo>
                  <a:pt x="4357202" y="1498"/>
                </a:lnTo>
                <a:lnTo>
                  <a:pt x="4351147" y="5581"/>
                </a:lnTo>
                <a:lnTo>
                  <a:pt x="4347064" y="11636"/>
                </a:lnTo>
                <a:lnTo>
                  <a:pt x="4345567" y="19051"/>
                </a:lnTo>
                <a:lnTo>
                  <a:pt x="4347064" y="26466"/>
                </a:lnTo>
                <a:lnTo>
                  <a:pt x="4351147" y="32521"/>
                </a:lnTo>
                <a:lnTo>
                  <a:pt x="4357202" y="36604"/>
                </a:lnTo>
                <a:lnTo>
                  <a:pt x="4364655" y="38101"/>
                </a:lnTo>
                <a:lnTo>
                  <a:pt x="4372071" y="36604"/>
                </a:lnTo>
                <a:lnTo>
                  <a:pt x="4378126" y="32521"/>
                </a:lnTo>
                <a:lnTo>
                  <a:pt x="4382209" y="26466"/>
                </a:lnTo>
                <a:lnTo>
                  <a:pt x="4383705" y="19051"/>
                </a:lnTo>
                <a:lnTo>
                  <a:pt x="4382209" y="11636"/>
                </a:lnTo>
                <a:lnTo>
                  <a:pt x="4378126" y="5581"/>
                </a:lnTo>
                <a:lnTo>
                  <a:pt x="4372071" y="1498"/>
                </a:lnTo>
                <a:lnTo>
                  <a:pt x="4364617" y="1"/>
                </a:lnTo>
                <a:close/>
              </a:path>
              <a:path w="4460240" h="38100">
                <a:moveTo>
                  <a:pt x="4440857" y="1"/>
                </a:moveTo>
                <a:lnTo>
                  <a:pt x="4433441" y="1498"/>
                </a:lnTo>
                <a:lnTo>
                  <a:pt x="4427386" y="5581"/>
                </a:lnTo>
                <a:lnTo>
                  <a:pt x="4423304" y="11636"/>
                </a:lnTo>
                <a:lnTo>
                  <a:pt x="4421807" y="19051"/>
                </a:lnTo>
                <a:lnTo>
                  <a:pt x="4423304" y="26466"/>
                </a:lnTo>
                <a:lnTo>
                  <a:pt x="4427386" y="32521"/>
                </a:lnTo>
                <a:lnTo>
                  <a:pt x="4433441" y="36604"/>
                </a:lnTo>
                <a:lnTo>
                  <a:pt x="4440895" y="38101"/>
                </a:lnTo>
                <a:lnTo>
                  <a:pt x="4448310" y="36604"/>
                </a:lnTo>
                <a:lnTo>
                  <a:pt x="4454365" y="32521"/>
                </a:lnTo>
                <a:lnTo>
                  <a:pt x="4458448" y="26466"/>
                </a:lnTo>
                <a:lnTo>
                  <a:pt x="4459945" y="19051"/>
                </a:lnTo>
                <a:lnTo>
                  <a:pt x="4458448" y="11636"/>
                </a:lnTo>
                <a:lnTo>
                  <a:pt x="4454365" y="5581"/>
                </a:lnTo>
                <a:lnTo>
                  <a:pt x="4448310" y="1498"/>
                </a:lnTo>
                <a:lnTo>
                  <a:pt x="4440857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739894" y="491257"/>
            <a:ext cx="372745" cy="356870"/>
          </a:xfrm>
          <a:custGeom>
            <a:avLst/>
            <a:gdLst/>
            <a:ahLst/>
            <a:cxnLst/>
            <a:rect l="l" t="t" r="r" b="b"/>
            <a:pathLst>
              <a:path w="372745" h="356869">
                <a:moveTo>
                  <a:pt x="186201" y="0"/>
                </a:moveTo>
                <a:lnTo>
                  <a:pt x="136654" y="6542"/>
                </a:lnTo>
                <a:lnTo>
                  <a:pt x="92162" y="24606"/>
                </a:lnTo>
                <a:lnTo>
                  <a:pt x="54486" y="52501"/>
                </a:lnTo>
                <a:lnTo>
                  <a:pt x="25392" y="88540"/>
                </a:lnTo>
                <a:lnTo>
                  <a:pt x="6641" y="131033"/>
                </a:lnTo>
                <a:lnTo>
                  <a:pt x="0" y="178292"/>
                </a:lnTo>
                <a:lnTo>
                  <a:pt x="6641" y="225551"/>
                </a:lnTo>
                <a:lnTo>
                  <a:pt x="25392" y="268044"/>
                </a:lnTo>
                <a:lnTo>
                  <a:pt x="54486" y="304082"/>
                </a:lnTo>
                <a:lnTo>
                  <a:pt x="92162" y="331977"/>
                </a:lnTo>
                <a:lnTo>
                  <a:pt x="136654" y="350041"/>
                </a:lnTo>
                <a:lnTo>
                  <a:pt x="186201" y="356584"/>
                </a:lnTo>
                <a:lnTo>
                  <a:pt x="235746" y="350041"/>
                </a:lnTo>
                <a:lnTo>
                  <a:pt x="280239" y="331977"/>
                </a:lnTo>
                <a:lnTo>
                  <a:pt x="317914" y="304082"/>
                </a:lnTo>
                <a:lnTo>
                  <a:pt x="347008" y="268044"/>
                </a:lnTo>
                <a:lnTo>
                  <a:pt x="365758" y="225551"/>
                </a:lnTo>
                <a:lnTo>
                  <a:pt x="372400" y="178292"/>
                </a:lnTo>
                <a:lnTo>
                  <a:pt x="365758" y="131033"/>
                </a:lnTo>
                <a:lnTo>
                  <a:pt x="347008" y="88540"/>
                </a:lnTo>
                <a:lnTo>
                  <a:pt x="317914" y="52501"/>
                </a:lnTo>
                <a:lnTo>
                  <a:pt x="280239" y="24606"/>
                </a:lnTo>
                <a:lnTo>
                  <a:pt x="235746" y="6542"/>
                </a:lnTo>
                <a:lnTo>
                  <a:pt x="18620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866398" y="358647"/>
            <a:ext cx="3469004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8140">
              <a:lnSpc>
                <a:spcPct val="100000"/>
              </a:lnSpc>
              <a:spcBef>
                <a:spcPts val="100"/>
              </a:spcBef>
            </a:pPr>
            <a:r>
              <a:rPr dirty="0" sz="1300" spc="-145" b="1">
                <a:latin typeface="Arial"/>
                <a:cs typeface="Arial"/>
              </a:rPr>
              <a:t>PENETAPAN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DAN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100" b="1">
                <a:latin typeface="Arial"/>
                <a:cs typeface="Arial"/>
              </a:rPr>
              <a:t>KLARIFIKASI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160" b="1">
                <a:latin typeface="Arial"/>
                <a:cs typeface="Arial"/>
              </a:rPr>
              <a:t>EKSPEKTASI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  <a:tabLst>
                <a:tab pos="358140" algn="l"/>
              </a:tabLst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d</a:t>
            </a: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r>
              <a:rPr dirty="0" sz="1300" spc="-15" b="1">
                <a:solidFill>
                  <a:srgbClr val="385723"/>
                </a:solidFill>
                <a:latin typeface="Arial"/>
                <a:cs typeface="Arial"/>
              </a:rPr>
              <a:t>l</a:t>
            </a:r>
            <a:r>
              <a:rPr dirty="0" sz="1300" spc="-3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r>
              <a:rPr dirty="0" sz="1300" spc="-130" b="1">
                <a:solidFill>
                  <a:srgbClr val="385723"/>
                </a:solidFill>
                <a:latin typeface="Arial"/>
                <a:cs typeface="Arial"/>
              </a:rPr>
              <a:t>m</a:t>
            </a:r>
            <a:r>
              <a:rPr dirty="0" sz="1300" spc="1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90" b="1">
                <a:solidFill>
                  <a:srgbClr val="385723"/>
                </a:solidFill>
                <a:latin typeface="Arial"/>
                <a:cs typeface="Arial"/>
              </a:rPr>
              <a:t>p</a:t>
            </a:r>
            <a:r>
              <a:rPr dirty="0" sz="1300" spc="-90" b="1">
                <a:solidFill>
                  <a:srgbClr val="385723"/>
                </a:solidFill>
                <a:latin typeface="Arial"/>
                <a:cs typeface="Arial"/>
              </a:rPr>
              <a:t>e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r</a:t>
            </a:r>
            <a:r>
              <a:rPr dirty="0" sz="1300" spc="-95" b="1">
                <a:solidFill>
                  <a:srgbClr val="385723"/>
                </a:solidFill>
                <a:latin typeface="Arial"/>
                <a:cs typeface="Arial"/>
              </a:rPr>
              <a:t>e</a:t>
            </a:r>
            <a:r>
              <a:rPr dirty="0" sz="1300" spc="-140" b="1">
                <a:solidFill>
                  <a:srgbClr val="385723"/>
                </a:solidFill>
                <a:latin typeface="Arial"/>
                <a:cs typeface="Arial"/>
              </a:rPr>
              <a:t>n</a:t>
            </a:r>
            <a:r>
              <a:rPr dirty="0" sz="1300" spc="-135" b="1">
                <a:solidFill>
                  <a:srgbClr val="385723"/>
                </a:solidFill>
                <a:latin typeface="Arial"/>
                <a:cs typeface="Arial"/>
              </a:rPr>
              <a:t>c</a:t>
            </a:r>
            <a:r>
              <a:rPr dirty="0" sz="1300" spc="-3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n</a:t>
            </a: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r>
              <a:rPr dirty="0" sz="1300" spc="-3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r>
              <a:rPr dirty="0" sz="1300" spc="-105" b="1">
                <a:solidFill>
                  <a:srgbClr val="385723"/>
                </a:solidFill>
                <a:latin typeface="Arial"/>
                <a:cs typeface="Arial"/>
              </a:rPr>
              <a:t>n</a:t>
            </a:r>
            <a:r>
              <a:rPr dirty="0" sz="1300" spc="1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ki</a:t>
            </a:r>
            <a:r>
              <a:rPr dirty="0" sz="1300" spc="-85" b="1">
                <a:solidFill>
                  <a:srgbClr val="385723"/>
                </a:solidFill>
                <a:latin typeface="Arial"/>
                <a:cs typeface="Arial"/>
              </a:rPr>
              <a:t>n</a:t>
            </a:r>
            <a:r>
              <a:rPr dirty="0" sz="1300" spc="-110" b="1">
                <a:solidFill>
                  <a:srgbClr val="385723"/>
                </a:solidFill>
                <a:latin typeface="Arial"/>
                <a:cs typeface="Arial"/>
              </a:rPr>
              <a:t>e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r</a:t>
            </a:r>
            <a:r>
              <a:rPr dirty="0" sz="1300" spc="-15" b="1">
                <a:solidFill>
                  <a:srgbClr val="385723"/>
                </a:solidFill>
                <a:latin typeface="Arial"/>
                <a:cs typeface="Arial"/>
              </a:rPr>
              <a:t>j</a:t>
            </a:r>
            <a:r>
              <a:rPr dirty="0" sz="1300" spc="-40" b="1">
                <a:solidFill>
                  <a:srgbClr val="385723"/>
                </a:solidFill>
                <a:latin typeface="Arial"/>
                <a:cs typeface="Arial"/>
              </a:rPr>
              <a:t>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99007" y="2647359"/>
            <a:ext cx="4460240" cy="38100"/>
          </a:xfrm>
          <a:custGeom>
            <a:avLst/>
            <a:gdLst/>
            <a:ahLst/>
            <a:cxnLst/>
            <a:rect l="l" t="t" r="r" b="b"/>
            <a:pathLst>
              <a:path w="4460240" h="38100">
                <a:moveTo>
                  <a:pt x="19050" y="0"/>
                </a:moveTo>
                <a:lnTo>
                  <a:pt x="11634" y="1497"/>
                </a:lnTo>
                <a:lnTo>
                  <a:pt x="5579" y="5579"/>
                </a:lnTo>
                <a:lnTo>
                  <a:pt x="1496" y="11635"/>
                </a:lnTo>
                <a:lnTo>
                  <a:pt x="0" y="19050"/>
                </a:lnTo>
                <a:lnTo>
                  <a:pt x="1496" y="26465"/>
                </a:lnTo>
                <a:lnTo>
                  <a:pt x="5579" y="32520"/>
                </a:lnTo>
                <a:lnTo>
                  <a:pt x="11634" y="36603"/>
                </a:lnTo>
                <a:lnTo>
                  <a:pt x="19088" y="38100"/>
                </a:lnTo>
                <a:lnTo>
                  <a:pt x="26503" y="36603"/>
                </a:lnTo>
                <a:lnTo>
                  <a:pt x="32558" y="32520"/>
                </a:lnTo>
                <a:lnTo>
                  <a:pt x="36641" y="26465"/>
                </a:lnTo>
                <a:lnTo>
                  <a:pt x="38138" y="19050"/>
                </a:lnTo>
                <a:lnTo>
                  <a:pt x="36641" y="11635"/>
                </a:lnTo>
                <a:lnTo>
                  <a:pt x="32558" y="5579"/>
                </a:lnTo>
                <a:lnTo>
                  <a:pt x="26503" y="1497"/>
                </a:lnTo>
                <a:lnTo>
                  <a:pt x="19050" y="0"/>
                </a:lnTo>
                <a:close/>
              </a:path>
              <a:path w="4460240" h="38100">
                <a:moveTo>
                  <a:pt x="95288" y="0"/>
                </a:moveTo>
                <a:lnTo>
                  <a:pt x="87872" y="1497"/>
                </a:lnTo>
                <a:lnTo>
                  <a:pt x="81817" y="5579"/>
                </a:lnTo>
                <a:lnTo>
                  <a:pt x="77735" y="11635"/>
                </a:lnTo>
                <a:lnTo>
                  <a:pt x="76238" y="19050"/>
                </a:lnTo>
                <a:lnTo>
                  <a:pt x="77735" y="26465"/>
                </a:lnTo>
                <a:lnTo>
                  <a:pt x="81817" y="32520"/>
                </a:lnTo>
                <a:lnTo>
                  <a:pt x="87872" y="36603"/>
                </a:lnTo>
                <a:lnTo>
                  <a:pt x="95326" y="38100"/>
                </a:lnTo>
                <a:lnTo>
                  <a:pt x="102741" y="36603"/>
                </a:lnTo>
                <a:lnTo>
                  <a:pt x="108796" y="32520"/>
                </a:lnTo>
                <a:lnTo>
                  <a:pt x="112879" y="26465"/>
                </a:lnTo>
                <a:lnTo>
                  <a:pt x="114376" y="19050"/>
                </a:lnTo>
                <a:lnTo>
                  <a:pt x="112879" y="11635"/>
                </a:lnTo>
                <a:lnTo>
                  <a:pt x="108796" y="5579"/>
                </a:lnTo>
                <a:lnTo>
                  <a:pt x="102741" y="1497"/>
                </a:lnTo>
                <a:lnTo>
                  <a:pt x="95288" y="0"/>
                </a:lnTo>
                <a:close/>
              </a:path>
              <a:path w="4460240" h="38100">
                <a:moveTo>
                  <a:pt x="171526" y="0"/>
                </a:moveTo>
                <a:lnTo>
                  <a:pt x="164110" y="1497"/>
                </a:lnTo>
                <a:lnTo>
                  <a:pt x="158055" y="5579"/>
                </a:lnTo>
                <a:lnTo>
                  <a:pt x="153973" y="11635"/>
                </a:lnTo>
                <a:lnTo>
                  <a:pt x="152476" y="19050"/>
                </a:lnTo>
                <a:lnTo>
                  <a:pt x="153973" y="26465"/>
                </a:lnTo>
                <a:lnTo>
                  <a:pt x="158055" y="32520"/>
                </a:lnTo>
                <a:lnTo>
                  <a:pt x="164110" y="36603"/>
                </a:lnTo>
                <a:lnTo>
                  <a:pt x="171564" y="38100"/>
                </a:lnTo>
                <a:lnTo>
                  <a:pt x="178979" y="36603"/>
                </a:lnTo>
                <a:lnTo>
                  <a:pt x="185034" y="32520"/>
                </a:lnTo>
                <a:lnTo>
                  <a:pt x="189117" y="26465"/>
                </a:lnTo>
                <a:lnTo>
                  <a:pt x="190614" y="19050"/>
                </a:lnTo>
                <a:lnTo>
                  <a:pt x="189117" y="11635"/>
                </a:lnTo>
                <a:lnTo>
                  <a:pt x="185034" y="5579"/>
                </a:lnTo>
                <a:lnTo>
                  <a:pt x="178979" y="1497"/>
                </a:lnTo>
                <a:lnTo>
                  <a:pt x="171526" y="0"/>
                </a:lnTo>
                <a:close/>
              </a:path>
              <a:path w="4460240" h="38100">
                <a:moveTo>
                  <a:pt x="247764" y="0"/>
                </a:moveTo>
                <a:lnTo>
                  <a:pt x="240348" y="1497"/>
                </a:lnTo>
                <a:lnTo>
                  <a:pt x="234293" y="5579"/>
                </a:lnTo>
                <a:lnTo>
                  <a:pt x="230211" y="11635"/>
                </a:lnTo>
                <a:lnTo>
                  <a:pt x="228714" y="19050"/>
                </a:lnTo>
                <a:lnTo>
                  <a:pt x="230211" y="26465"/>
                </a:lnTo>
                <a:lnTo>
                  <a:pt x="234293" y="32520"/>
                </a:lnTo>
                <a:lnTo>
                  <a:pt x="240348" y="36603"/>
                </a:lnTo>
                <a:lnTo>
                  <a:pt x="247802" y="38100"/>
                </a:lnTo>
                <a:lnTo>
                  <a:pt x="255217" y="36603"/>
                </a:lnTo>
                <a:lnTo>
                  <a:pt x="261272" y="32520"/>
                </a:lnTo>
                <a:lnTo>
                  <a:pt x="265355" y="26465"/>
                </a:lnTo>
                <a:lnTo>
                  <a:pt x="266852" y="19050"/>
                </a:lnTo>
                <a:lnTo>
                  <a:pt x="265355" y="11635"/>
                </a:lnTo>
                <a:lnTo>
                  <a:pt x="261272" y="5579"/>
                </a:lnTo>
                <a:lnTo>
                  <a:pt x="255217" y="1497"/>
                </a:lnTo>
                <a:lnTo>
                  <a:pt x="247764" y="0"/>
                </a:lnTo>
                <a:close/>
              </a:path>
              <a:path w="4460240" h="38100">
                <a:moveTo>
                  <a:pt x="324002" y="1"/>
                </a:moveTo>
                <a:lnTo>
                  <a:pt x="316586" y="1498"/>
                </a:lnTo>
                <a:lnTo>
                  <a:pt x="310531" y="5580"/>
                </a:lnTo>
                <a:lnTo>
                  <a:pt x="306449" y="11635"/>
                </a:lnTo>
                <a:lnTo>
                  <a:pt x="304952" y="19051"/>
                </a:lnTo>
                <a:lnTo>
                  <a:pt x="306449" y="26466"/>
                </a:lnTo>
                <a:lnTo>
                  <a:pt x="310531" y="32521"/>
                </a:lnTo>
                <a:lnTo>
                  <a:pt x="316586" y="36604"/>
                </a:lnTo>
                <a:lnTo>
                  <a:pt x="324040" y="38101"/>
                </a:lnTo>
                <a:lnTo>
                  <a:pt x="331455" y="36604"/>
                </a:lnTo>
                <a:lnTo>
                  <a:pt x="337510" y="32521"/>
                </a:lnTo>
                <a:lnTo>
                  <a:pt x="341593" y="26466"/>
                </a:lnTo>
                <a:lnTo>
                  <a:pt x="343090" y="19051"/>
                </a:lnTo>
                <a:lnTo>
                  <a:pt x="341593" y="11635"/>
                </a:lnTo>
                <a:lnTo>
                  <a:pt x="337510" y="5580"/>
                </a:lnTo>
                <a:lnTo>
                  <a:pt x="331455" y="1498"/>
                </a:lnTo>
                <a:lnTo>
                  <a:pt x="324002" y="1"/>
                </a:lnTo>
                <a:close/>
              </a:path>
              <a:path w="4460240" h="38100">
                <a:moveTo>
                  <a:pt x="400240" y="1"/>
                </a:moveTo>
                <a:lnTo>
                  <a:pt x="392824" y="1498"/>
                </a:lnTo>
                <a:lnTo>
                  <a:pt x="386769" y="5580"/>
                </a:lnTo>
                <a:lnTo>
                  <a:pt x="382687" y="11635"/>
                </a:lnTo>
                <a:lnTo>
                  <a:pt x="381190" y="19051"/>
                </a:lnTo>
                <a:lnTo>
                  <a:pt x="382687" y="26466"/>
                </a:lnTo>
                <a:lnTo>
                  <a:pt x="386769" y="32521"/>
                </a:lnTo>
                <a:lnTo>
                  <a:pt x="392824" y="36604"/>
                </a:lnTo>
                <a:lnTo>
                  <a:pt x="400278" y="38101"/>
                </a:lnTo>
                <a:lnTo>
                  <a:pt x="407693" y="36604"/>
                </a:lnTo>
                <a:lnTo>
                  <a:pt x="413748" y="32521"/>
                </a:lnTo>
                <a:lnTo>
                  <a:pt x="417830" y="26466"/>
                </a:lnTo>
                <a:lnTo>
                  <a:pt x="419327" y="19051"/>
                </a:lnTo>
                <a:lnTo>
                  <a:pt x="417830" y="11635"/>
                </a:lnTo>
                <a:lnTo>
                  <a:pt x="413748" y="5580"/>
                </a:lnTo>
                <a:lnTo>
                  <a:pt x="407693" y="1498"/>
                </a:lnTo>
                <a:lnTo>
                  <a:pt x="400240" y="1"/>
                </a:lnTo>
                <a:close/>
              </a:path>
              <a:path w="4460240" h="38100">
                <a:moveTo>
                  <a:pt x="476477" y="1"/>
                </a:moveTo>
                <a:lnTo>
                  <a:pt x="469062" y="1498"/>
                </a:lnTo>
                <a:lnTo>
                  <a:pt x="463007" y="5580"/>
                </a:lnTo>
                <a:lnTo>
                  <a:pt x="458924" y="11635"/>
                </a:lnTo>
                <a:lnTo>
                  <a:pt x="457427" y="19051"/>
                </a:lnTo>
                <a:lnTo>
                  <a:pt x="458924" y="26466"/>
                </a:lnTo>
                <a:lnTo>
                  <a:pt x="463007" y="32521"/>
                </a:lnTo>
                <a:lnTo>
                  <a:pt x="469062" y="36604"/>
                </a:lnTo>
                <a:lnTo>
                  <a:pt x="476515" y="38101"/>
                </a:lnTo>
                <a:lnTo>
                  <a:pt x="483930" y="36604"/>
                </a:lnTo>
                <a:lnTo>
                  <a:pt x="489986" y="32521"/>
                </a:lnTo>
                <a:lnTo>
                  <a:pt x="494068" y="26466"/>
                </a:lnTo>
                <a:lnTo>
                  <a:pt x="495565" y="19051"/>
                </a:lnTo>
                <a:lnTo>
                  <a:pt x="494068" y="11635"/>
                </a:lnTo>
                <a:lnTo>
                  <a:pt x="489986" y="5580"/>
                </a:lnTo>
                <a:lnTo>
                  <a:pt x="483930" y="1498"/>
                </a:lnTo>
                <a:lnTo>
                  <a:pt x="476477" y="1"/>
                </a:lnTo>
                <a:close/>
              </a:path>
              <a:path w="4460240" h="38100">
                <a:moveTo>
                  <a:pt x="552715" y="1"/>
                </a:moveTo>
                <a:lnTo>
                  <a:pt x="545300" y="1498"/>
                </a:lnTo>
                <a:lnTo>
                  <a:pt x="539245" y="5580"/>
                </a:lnTo>
                <a:lnTo>
                  <a:pt x="535162" y="11635"/>
                </a:lnTo>
                <a:lnTo>
                  <a:pt x="533665" y="19051"/>
                </a:lnTo>
                <a:lnTo>
                  <a:pt x="535162" y="26466"/>
                </a:lnTo>
                <a:lnTo>
                  <a:pt x="539245" y="32521"/>
                </a:lnTo>
                <a:lnTo>
                  <a:pt x="545300" y="36604"/>
                </a:lnTo>
                <a:lnTo>
                  <a:pt x="552754" y="38101"/>
                </a:lnTo>
                <a:lnTo>
                  <a:pt x="560169" y="36604"/>
                </a:lnTo>
                <a:lnTo>
                  <a:pt x="566225" y="32521"/>
                </a:lnTo>
                <a:lnTo>
                  <a:pt x="570307" y="26466"/>
                </a:lnTo>
                <a:lnTo>
                  <a:pt x="571804" y="19051"/>
                </a:lnTo>
                <a:lnTo>
                  <a:pt x="570307" y="11635"/>
                </a:lnTo>
                <a:lnTo>
                  <a:pt x="566225" y="5580"/>
                </a:lnTo>
                <a:lnTo>
                  <a:pt x="560169" y="1498"/>
                </a:lnTo>
                <a:lnTo>
                  <a:pt x="552715" y="1"/>
                </a:lnTo>
                <a:close/>
              </a:path>
              <a:path w="4460240" h="38100">
                <a:moveTo>
                  <a:pt x="628954" y="1"/>
                </a:moveTo>
                <a:lnTo>
                  <a:pt x="621539" y="1498"/>
                </a:lnTo>
                <a:lnTo>
                  <a:pt x="615484" y="5580"/>
                </a:lnTo>
                <a:lnTo>
                  <a:pt x="611401" y="11635"/>
                </a:lnTo>
                <a:lnTo>
                  <a:pt x="609904" y="19051"/>
                </a:lnTo>
                <a:lnTo>
                  <a:pt x="611401" y="26466"/>
                </a:lnTo>
                <a:lnTo>
                  <a:pt x="615484" y="32521"/>
                </a:lnTo>
                <a:lnTo>
                  <a:pt x="621539" y="36604"/>
                </a:lnTo>
                <a:lnTo>
                  <a:pt x="628992" y="38101"/>
                </a:lnTo>
                <a:lnTo>
                  <a:pt x="636407" y="36604"/>
                </a:lnTo>
                <a:lnTo>
                  <a:pt x="642463" y="32521"/>
                </a:lnTo>
                <a:lnTo>
                  <a:pt x="646545" y="26466"/>
                </a:lnTo>
                <a:lnTo>
                  <a:pt x="648042" y="19051"/>
                </a:lnTo>
                <a:lnTo>
                  <a:pt x="646545" y="11635"/>
                </a:lnTo>
                <a:lnTo>
                  <a:pt x="642463" y="5580"/>
                </a:lnTo>
                <a:lnTo>
                  <a:pt x="636407" y="1498"/>
                </a:lnTo>
                <a:lnTo>
                  <a:pt x="628954" y="1"/>
                </a:lnTo>
                <a:close/>
              </a:path>
              <a:path w="4460240" h="38100">
                <a:moveTo>
                  <a:pt x="705192" y="1"/>
                </a:moveTo>
                <a:lnTo>
                  <a:pt x="697777" y="1498"/>
                </a:lnTo>
                <a:lnTo>
                  <a:pt x="691722" y="5580"/>
                </a:lnTo>
                <a:lnTo>
                  <a:pt x="687639" y="11635"/>
                </a:lnTo>
                <a:lnTo>
                  <a:pt x="686142" y="19051"/>
                </a:lnTo>
                <a:lnTo>
                  <a:pt x="687639" y="26466"/>
                </a:lnTo>
                <a:lnTo>
                  <a:pt x="691722" y="32521"/>
                </a:lnTo>
                <a:lnTo>
                  <a:pt x="697777" y="36604"/>
                </a:lnTo>
                <a:lnTo>
                  <a:pt x="705230" y="38101"/>
                </a:lnTo>
                <a:lnTo>
                  <a:pt x="712645" y="36604"/>
                </a:lnTo>
                <a:lnTo>
                  <a:pt x="718701" y="32521"/>
                </a:lnTo>
                <a:lnTo>
                  <a:pt x="722783" y="26466"/>
                </a:lnTo>
                <a:lnTo>
                  <a:pt x="724280" y="19051"/>
                </a:lnTo>
                <a:lnTo>
                  <a:pt x="722783" y="11635"/>
                </a:lnTo>
                <a:lnTo>
                  <a:pt x="718701" y="5580"/>
                </a:lnTo>
                <a:lnTo>
                  <a:pt x="712645" y="1498"/>
                </a:lnTo>
                <a:lnTo>
                  <a:pt x="705192" y="1"/>
                </a:lnTo>
                <a:close/>
              </a:path>
              <a:path w="4460240" h="38100">
                <a:moveTo>
                  <a:pt x="781430" y="1"/>
                </a:moveTo>
                <a:lnTo>
                  <a:pt x="774015" y="1498"/>
                </a:lnTo>
                <a:lnTo>
                  <a:pt x="767960" y="5580"/>
                </a:lnTo>
                <a:lnTo>
                  <a:pt x="763877" y="11635"/>
                </a:lnTo>
                <a:lnTo>
                  <a:pt x="762380" y="19051"/>
                </a:lnTo>
                <a:lnTo>
                  <a:pt x="763877" y="26466"/>
                </a:lnTo>
                <a:lnTo>
                  <a:pt x="767960" y="32521"/>
                </a:lnTo>
                <a:lnTo>
                  <a:pt x="774015" y="36604"/>
                </a:lnTo>
                <a:lnTo>
                  <a:pt x="781469" y="38101"/>
                </a:lnTo>
                <a:lnTo>
                  <a:pt x="788884" y="36604"/>
                </a:lnTo>
                <a:lnTo>
                  <a:pt x="794939" y="32521"/>
                </a:lnTo>
                <a:lnTo>
                  <a:pt x="799022" y="26466"/>
                </a:lnTo>
                <a:lnTo>
                  <a:pt x="800519" y="19051"/>
                </a:lnTo>
                <a:lnTo>
                  <a:pt x="799022" y="11635"/>
                </a:lnTo>
                <a:lnTo>
                  <a:pt x="794939" y="5580"/>
                </a:lnTo>
                <a:lnTo>
                  <a:pt x="788884" y="1498"/>
                </a:lnTo>
                <a:lnTo>
                  <a:pt x="781430" y="1"/>
                </a:lnTo>
                <a:close/>
              </a:path>
              <a:path w="4460240" h="38100">
                <a:moveTo>
                  <a:pt x="857669" y="1"/>
                </a:moveTo>
                <a:lnTo>
                  <a:pt x="850253" y="1498"/>
                </a:lnTo>
                <a:lnTo>
                  <a:pt x="844198" y="5580"/>
                </a:lnTo>
                <a:lnTo>
                  <a:pt x="840116" y="11635"/>
                </a:lnTo>
                <a:lnTo>
                  <a:pt x="838619" y="19051"/>
                </a:lnTo>
                <a:lnTo>
                  <a:pt x="840116" y="26466"/>
                </a:lnTo>
                <a:lnTo>
                  <a:pt x="844198" y="32521"/>
                </a:lnTo>
                <a:lnTo>
                  <a:pt x="850253" y="36604"/>
                </a:lnTo>
                <a:lnTo>
                  <a:pt x="857707" y="38101"/>
                </a:lnTo>
                <a:lnTo>
                  <a:pt x="865122" y="36604"/>
                </a:lnTo>
                <a:lnTo>
                  <a:pt x="871177" y="32521"/>
                </a:lnTo>
                <a:lnTo>
                  <a:pt x="875260" y="26466"/>
                </a:lnTo>
                <a:lnTo>
                  <a:pt x="876757" y="19051"/>
                </a:lnTo>
                <a:lnTo>
                  <a:pt x="875260" y="11635"/>
                </a:lnTo>
                <a:lnTo>
                  <a:pt x="871177" y="5580"/>
                </a:lnTo>
                <a:lnTo>
                  <a:pt x="865122" y="1498"/>
                </a:lnTo>
                <a:lnTo>
                  <a:pt x="857669" y="1"/>
                </a:lnTo>
                <a:close/>
              </a:path>
              <a:path w="4460240" h="38100">
                <a:moveTo>
                  <a:pt x="933907" y="1"/>
                </a:moveTo>
                <a:lnTo>
                  <a:pt x="926491" y="1498"/>
                </a:lnTo>
                <a:lnTo>
                  <a:pt x="920436" y="5580"/>
                </a:lnTo>
                <a:lnTo>
                  <a:pt x="916354" y="11635"/>
                </a:lnTo>
                <a:lnTo>
                  <a:pt x="914857" y="19051"/>
                </a:lnTo>
                <a:lnTo>
                  <a:pt x="916354" y="26466"/>
                </a:lnTo>
                <a:lnTo>
                  <a:pt x="920436" y="32521"/>
                </a:lnTo>
                <a:lnTo>
                  <a:pt x="926491" y="36604"/>
                </a:lnTo>
                <a:lnTo>
                  <a:pt x="933945" y="38101"/>
                </a:lnTo>
                <a:lnTo>
                  <a:pt x="941360" y="36604"/>
                </a:lnTo>
                <a:lnTo>
                  <a:pt x="947415" y="32521"/>
                </a:lnTo>
                <a:lnTo>
                  <a:pt x="951498" y="26466"/>
                </a:lnTo>
                <a:lnTo>
                  <a:pt x="952995" y="19051"/>
                </a:lnTo>
                <a:lnTo>
                  <a:pt x="951498" y="11635"/>
                </a:lnTo>
                <a:lnTo>
                  <a:pt x="947415" y="5580"/>
                </a:lnTo>
                <a:lnTo>
                  <a:pt x="941360" y="1498"/>
                </a:lnTo>
                <a:lnTo>
                  <a:pt x="933907" y="1"/>
                </a:lnTo>
                <a:close/>
              </a:path>
              <a:path w="4460240" h="38100">
                <a:moveTo>
                  <a:pt x="1010145" y="1"/>
                </a:moveTo>
                <a:lnTo>
                  <a:pt x="1002729" y="1498"/>
                </a:lnTo>
                <a:lnTo>
                  <a:pt x="996674" y="5580"/>
                </a:lnTo>
                <a:lnTo>
                  <a:pt x="992592" y="11635"/>
                </a:lnTo>
                <a:lnTo>
                  <a:pt x="991095" y="19051"/>
                </a:lnTo>
                <a:lnTo>
                  <a:pt x="992592" y="26466"/>
                </a:lnTo>
                <a:lnTo>
                  <a:pt x="996674" y="32521"/>
                </a:lnTo>
                <a:lnTo>
                  <a:pt x="1002729" y="36604"/>
                </a:lnTo>
                <a:lnTo>
                  <a:pt x="1010183" y="38101"/>
                </a:lnTo>
                <a:lnTo>
                  <a:pt x="1017598" y="36604"/>
                </a:lnTo>
                <a:lnTo>
                  <a:pt x="1023653" y="32521"/>
                </a:lnTo>
                <a:lnTo>
                  <a:pt x="1027736" y="26466"/>
                </a:lnTo>
                <a:lnTo>
                  <a:pt x="1029233" y="19051"/>
                </a:lnTo>
                <a:lnTo>
                  <a:pt x="1027736" y="11635"/>
                </a:lnTo>
                <a:lnTo>
                  <a:pt x="1023653" y="5580"/>
                </a:lnTo>
                <a:lnTo>
                  <a:pt x="1017598" y="1498"/>
                </a:lnTo>
                <a:lnTo>
                  <a:pt x="1010145" y="1"/>
                </a:lnTo>
                <a:close/>
              </a:path>
              <a:path w="4460240" h="38100">
                <a:moveTo>
                  <a:pt x="1086383" y="1"/>
                </a:moveTo>
                <a:lnTo>
                  <a:pt x="1078967" y="1498"/>
                </a:lnTo>
                <a:lnTo>
                  <a:pt x="1072912" y="5580"/>
                </a:lnTo>
                <a:lnTo>
                  <a:pt x="1068830" y="11635"/>
                </a:lnTo>
                <a:lnTo>
                  <a:pt x="1067333" y="19051"/>
                </a:lnTo>
                <a:lnTo>
                  <a:pt x="1068830" y="26466"/>
                </a:lnTo>
                <a:lnTo>
                  <a:pt x="1072912" y="32521"/>
                </a:lnTo>
                <a:lnTo>
                  <a:pt x="1078967" y="36604"/>
                </a:lnTo>
                <a:lnTo>
                  <a:pt x="1086421" y="38101"/>
                </a:lnTo>
                <a:lnTo>
                  <a:pt x="1093836" y="36604"/>
                </a:lnTo>
                <a:lnTo>
                  <a:pt x="1099891" y="32521"/>
                </a:lnTo>
                <a:lnTo>
                  <a:pt x="1103974" y="26466"/>
                </a:lnTo>
                <a:lnTo>
                  <a:pt x="1105471" y="19051"/>
                </a:lnTo>
                <a:lnTo>
                  <a:pt x="1103974" y="11635"/>
                </a:lnTo>
                <a:lnTo>
                  <a:pt x="1099891" y="5580"/>
                </a:lnTo>
                <a:lnTo>
                  <a:pt x="1093836" y="1498"/>
                </a:lnTo>
                <a:lnTo>
                  <a:pt x="1086383" y="1"/>
                </a:lnTo>
                <a:close/>
              </a:path>
              <a:path w="4460240" h="38100">
                <a:moveTo>
                  <a:pt x="1162621" y="1"/>
                </a:moveTo>
                <a:lnTo>
                  <a:pt x="1155205" y="1498"/>
                </a:lnTo>
                <a:lnTo>
                  <a:pt x="1149150" y="5580"/>
                </a:lnTo>
                <a:lnTo>
                  <a:pt x="1145068" y="11635"/>
                </a:lnTo>
                <a:lnTo>
                  <a:pt x="1143571" y="19051"/>
                </a:lnTo>
                <a:lnTo>
                  <a:pt x="1145068" y="26466"/>
                </a:lnTo>
                <a:lnTo>
                  <a:pt x="1149150" y="32521"/>
                </a:lnTo>
                <a:lnTo>
                  <a:pt x="1155205" y="36604"/>
                </a:lnTo>
                <a:lnTo>
                  <a:pt x="1162659" y="38101"/>
                </a:lnTo>
                <a:lnTo>
                  <a:pt x="1170074" y="36604"/>
                </a:lnTo>
                <a:lnTo>
                  <a:pt x="1176129" y="32521"/>
                </a:lnTo>
                <a:lnTo>
                  <a:pt x="1180212" y="26466"/>
                </a:lnTo>
                <a:lnTo>
                  <a:pt x="1181709" y="19051"/>
                </a:lnTo>
                <a:lnTo>
                  <a:pt x="1180212" y="11635"/>
                </a:lnTo>
                <a:lnTo>
                  <a:pt x="1176129" y="5580"/>
                </a:lnTo>
                <a:lnTo>
                  <a:pt x="1170074" y="1498"/>
                </a:lnTo>
                <a:lnTo>
                  <a:pt x="1162621" y="1"/>
                </a:lnTo>
                <a:close/>
              </a:path>
              <a:path w="4460240" h="38100">
                <a:moveTo>
                  <a:pt x="1238859" y="1"/>
                </a:moveTo>
                <a:lnTo>
                  <a:pt x="1231444" y="1498"/>
                </a:lnTo>
                <a:lnTo>
                  <a:pt x="1225388" y="5580"/>
                </a:lnTo>
                <a:lnTo>
                  <a:pt x="1221306" y="11635"/>
                </a:lnTo>
                <a:lnTo>
                  <a:pt x="1219809" y="19051"/>
                </a:lnTo>
                <a:lnTo>
                  <a:pt x="1221306" y="26466"/>
                </a:lnTo>
                <a:lnTo>
                  <a:pt x="1225388" y="32521"/>
                </a:lnTo>
                <a:lnTo>
                  <a:pt x="1231444" y="36604"/>
                </a:lnTo>
                <a:lnTo>
                  <a:pt x="1238897" y="38101"/>
                </a:lnTo>
                <a:lnTo>
                  <a:pt x="1246312" y="36604"/>
                </a:lnTo>
                <a:lnTo>
                  <a:pt x="1252367" y="32521"/>
                </a:lnTo>
                <a:lnTo>
                  <a:pt x="1256450" y="26466"/>
                </a:lnTo>
                <a:lnTo>
                  <a:pt x="1257947" y="19051"/>
                </a:lnTo>
                <a:lnTo>
                  <a:pt x="1256450" y="11635"/>
                </a:lnTo>
                <a:lnTo>
                  <a:pt x="1252367" y="5580"/>
                </a:lnTo>
                <a:lnTo>
                  <a:pt x="1246312" y="1498"/>
                </a:lnTo>
                <a:lnTo>
                  <a:pt x="1238859" y="1"/>
                </a:lnTo>
                <a:close/>
              </a:path>
              <a:path w="4460240" h="38100">
                <a:moveTo>
                  <a:pt x="1315097" y="1"/>
                </a:moveTo>
                <a:lnTo>
                  <a:pt x="1307682" y="1498"/>
                </a:lnTo>
                <a:lnTo>
                  <a:pt x="1301626" y="5580"/>
                </a:lnTo>
                <a:lnTo>
                  <a:pt x="1297544" y="11635"/>
                </a:lnTo>
                <a:lnTo>
                  <a:pt x="1296047" y="19051"/>
                </a:lnTo>
                <a:lnTo>
                  <a:pt x="1297544" y="26466"/>
                </a:lnTo>
                <a:lnTo>
                  <a:pt x="1301626" y="32521"/>
                </a:lnTo>
                <a:lnTo>
                  <a:pt x="1307682" y="36604"/>
                </a:lnTo>
                <a:lnTo>
                  <a:pt x="1315135" y="38101"/>
                </a:lnTo>
                <a:lnTo>
                  <a:pt x="1322550" y="36604"/>
                </a:lnTo>
                <a:lnTo>
                  <a:pt x="1328606" y="32521"/>
                </a:lnTo>
                <a:lnTo>
                  <a:pt x="1332688" y="26466"/>
                </a:lnTo>
                <a:lnTo>
                  <a:pt x="1334185" y="19051"/>
                </a:lnTo>
                <a:lnTo>
                  <a:pt x="1332688" y="11635"/>
                </a:lnTo>
                <a:lnTo>
                  <a:pt x="1328606" y="5580"/>
                </a:lnTo>
                <a:lnTo>
                  <a:pt x="1322550" y="1498"/>
                </a:lnTo>
                <a:lnTo>
                  <a:pt x="1315097" y="1"/>
                </a:lnTo>
                <a:close/>
              </a:path>
              <a:path w="4460240" h="38100">
                <a:moveTo>
                  <a:pt x="1391335" y="1"/>
                </a:moveTo>
                <a:lnTo>
                  <a:pt x="1383920" y="1498"/>
                </a:lnTo>
                <a:lnTo>
                  <a:pt x="1377865" y="5580"/>
                </a:lnTo>
                <a:lnTo>
                  <a:pt x="1373782" y="11635"/>
                </a:lnTo>
                <a:lnTo>
                  <a:pt x="1372285" y="19051"/>
                </a:lnTo>
                <a:lnTo>
                  <a:pt x="1373782" y="26466"/>
                </a:lnTo>
                <a:lnTo>
                  <a:pt x="1377865" y="32521"/>
                </a:lnTo>
                <a:lnTo>
                  <a:pt x="1383920" y="36604"/>
                </a:lnTo>
                <a:lnTo>
                  <a:pt x="1391373" y="38101"/>
                </a:lnTo>
                <a:lnTo>
                  <a:pt x="1398788" y="36604"/>
                </a:lnTo>
                <a:lnTo>
                  <a:pt x="1404844" y="32521"/>
                </a:lnTo>
                <a:lnTo>
                  <a:pt x="1408926" y="26466"/>
                </a:lnTo>
                <a:lnTo>
                  <a:pt x="1410423" y="19051"/>
                </a:lnTo>
                <a:lnTo>
                  <a:pt x="1408926" y="11635"/>
                </a:lnTo>
                <a:lnTo>
                  <a:pt x="1404844" y="5580"/>
                </a:lnTo>
                <a:lnTo>
                  <a:pt x="1398788" y="1498"/>
                </a:lnTo>
                <a:lnTo>
                  <a:pt x="1391335" y="1"/>
                </a:lnTo>
                <a:close/>
              </a:path>
              <a:path w="4460240" h="38100">
                <a:moveTo>
                  <a:pt x="1467573" y="1"/>
                </a:moveTo>
                <a:lnTo>
                  <a:pt x="1460158" y="1498"/>
                </a:lnTo>
                <a:lnTo>
                  <a:pt x="1454103" y="5580"/>
                </a:lnTo>
                <a:lnTo>
                  <a:pt x="1450020" y="11635"/>
                </a:lnTo>
                <a:lnTo>
                  <a:pt x="1448523" y="19051"/>
                </a:lnTo>
                <a:lnTo>
                  <a:pt x="1450020" y="26466"/>
                </a:lnTo>
                <a:lnTo>
                  <a:pt x="1454103" y="32521"/>
                </a:lnTo>
                <a:lnTo>
                  <a:pt x="1460158" y="36604"/>
                </a:lnTo>
                <a:lnTo>
                  <a:pt x="1467611" y="38101"/>
                </a:lnTo>
                <a:lnTo>
                  <a:pt x="1475026" y="36604"/>
                </a:lnTo>
                <a:lnTo>
                  <a:pt x="1481082" y="32521"/>
                </a:lnTo>
                <a:lnTo>
                  <a:pt x="1485164" y="26466"/>
                </a:lnTo>
                <a:lnTo>
                  <a:pt x="1486661" y="19051"/>
                </a:lnTo>
                <a:lnTo>
                  <a:pt x="1485164" y="11635"/>
                </a:lnTo>
                <a:lnTo>
                  <a:pt x="1481082" y="5580"/>
                </a:lnTo>
                <a:lnTo>
                  <a:pt x="1475026" y="1498"/>
                </a:lnTo>
                <a:lnTo>
                  <a:pt x="1467573" y="1"/>
                </a:lnTo>
                <a:close/>
              </a:path>
              <a:path w="4460240" h="38100">
                <a:moveTo>
                  <a:pt x="1543811" y="1"/>
                </a:moveTo>
                <a:lnTo>
                  <a:pt x="1536396" y="1498"/>
                </a:lnTo>
                <a:lnTo>
                  <a:pt x="1530341" y="5580"/>
                </a:lnTo>
                <a:lnTo>
                  <a:pt x="1526258" y="11635"/>
                </a:lnTo>
                <a:lnTo>
                  <a:pt x="1524761" y="19051"/>
                </a:lnTo>
                <a:lnTo>
                  <a:pt x="1526258" y="26466"/>
                </a:lnTo>
                <a:lnTo>
                  <a:pt x="1530341" y="32521"/>
                </a:lnTo>
                <a:lnTo>
                  <a:pt x="1536396" y="36604"/>
                </a:lnTo>
                <a:lnTo>
                  <a:pt x="1543850" y="38101"/>
                </a:lnTo>
                <a:lnTo>
                  <a:pt x="1551265" y="36604"/>
                </a:lnTo>
                <a:lnTo>
                  <a:pt x="1557320" y="32521"/>
                </a:lnTo>
                <a:lnTo>
                  <a:pt x="1561403" y="26466"/>
                </a:lnTo>
                <a:lnTo>
                  <a:pt x="1562900" y="19051"/>
                </a:lnTo>
                <a:lnTo>
                  <a:pt x="1561403" y="11635"/>
                </a:lnTo>
                <a:lnTo>
                  <a:pt x="1557320" y="5580"/>
                </a:lnTo>
                <a:lnTo>
                  <a:pt x="1551265" y="1498"/>
                </a:lnTo>
                <a:lnTo>
                  <a:pt x="1543811" y="1"/>
                </a:lnTo>
                <a:close/>
              </a:path>
              <a:path w="4460240" h="38100">
                <a:moveTo>
                  <a:pt x="1620050" y="1"/>
                </a:moveTo>
                <a:lnTo>
                  <a:pt x="1612634" y="1498"/>
                </a:lnTo>
                <a:lnTo>
                  <a:pt x="1606579" y="5580"/>
                </a:lnTo>
                <a:lnTo>
                  <a:pt x="1602497" y="11635"/>
                </a:lnTo>
                <a:lnTo>
                  <a:pt x="1601000" y="19051"/>
                </a:lnTo>
                <a:lnTo>
                  <a:pt x="1602497" y="26466"/>
                </a:lnTo>
                <a:lnTo>
                  <a:pt x="1606579" y="32521"/>
                </a:lnTo>
                <a:lnTo>
                  <a:pt x="1612634" y="36604"/>
                </a:lnTo>
                <a:lnTo>
                  <a:pt x="1620088" y="38101"/>
                </a:lnTo>
                <a:lnTo>
                  <a:pt x="1627503" y="36604"/>
                </a:lnTo>
                <a:lnTo>
                  <a:pt x="1633558" y="32521"/>
                </a:lnTo>
                <a:lnTo>
                  <a:pt x="1637641" y="26466"/>
                </a:lnTo>
                <a:lnTo>
                  <a:pt x="1639138" y="19051"/>
                </a:lnTo>
                <a:lnTo>
                  <a:pt x="1637641" y="11635"/>
                </a:lnTo>
                <a:lnTo>
                  <a:pt x="1633558" y="5580"/>
                </a:lnTo>
                <a:lnTo>
                  <a:pt x="1627503" y="1498"/>
                </a:lnTo>
                <a:lnTo>
                  <a:pt x="1620050" y="1"/>
                </a:lnTo>
                <a:close/>
              </a:path>
              <a:path w="4460240" h="38100">
                <a:moveTo>
                  <a:pt x="1696288" y="1"/>
                </a:moveTo>
                <a:lnTo>
                  <a:pt x="1688872" y="1498"/>
                </a:lnTo>
                <a:lnTo>
                  <a:pt x="1682817" y="5580"/>
                </a:lnTo>
                <a:lnTo>
                  <a:pt x="1678735" y="11635"/>
                </a:lnTo>
                <a:lnTo>
                  <a:pt x="1677238" y="19051"/>
                </a:lnTo>
                <a:lnTo>
                  <a:pt x="1678735" y="26466"/>
                </a:lnTo>
                <a:lnTo>
                  <a:pt x="1682817" y="32521"/>
                </a:lnTo>
                <a:lnTo>
                  <a:pt x="1688872" y="36604"/>
                </a:lnTo>
                <a:lnTo>
                  <a:pt x="1696326" y="38101"/>
                </a:lnTo>
                <a:lnTo>
                  <a:pt x="1703741" y="36604"/>
                </a:lnTo>
                <a:lnTo>
                  <a:pt x="1709796" y="32521"/>
                </a:lnTo>
                <a:lnTo>
                  <a:pt x="1713879" y="26466"/>
                </a:lnTo>
                <a:lnTo>
                  <a:pt x="1715376" y="19051"/>
                </a:lnTo>
                <a:lnTo>
                  <a:pt x="1713879" y="11635"/>
                </a:lnTo>
                <a:lnTo>
                  <a:pt x="1709796" y="5580"/>
                </a:lnTo>
                <a:lnTo>
                  <a:pt x="1703741" y="1498"/>
                </a:lnTo>
                <a:lnTo>
                  <a:pt x="1696288" y="1"/>
                </a:lnTo>
                <a:close/>
              </a:path>
              <a:path w="4460240" h="38100">
                <a:moveTo>
                  <a:pt x="1772525" y="1"/>
                </a:moveTo>
                <a:lnTo>
                  <a:pt x="1765110" y="1498"/>
                </a:lnTo>
                <a:lnTo>
                  <a:pt x="1759054" y="5580"/>
                </a:lnTo>
                <a:lnTo>
                  <a:pt x="1754972" y="11635"/>
                </a:lnTo>
                <a:lnTo>
                  <a:pt x="1753475" y="19051"/>
                </a:lnTo>
                <a:lnTo>
                  <a:pt x="1754972" y="26466"/>
                </a:lnTo>
                <a:lnTo>
                  <a:pt x="1759054" y="32521"/>
                </a:lnTo>
                <a:lnTo>
                  <a:pt x="1765110" y="36604"/>
                </a:lnTo>
                <a:lnTo>
                  <a:pt x="1772563" y="38101"/>
                </a:lnTo>
                <a:lnTo>
                  <a:pt x="1779978" y="36604"/>
                </a:lnTo>
                <a:lnTo>
                  <a:pt x="1786033" y="32521"/>
                </a:lnTo>
                <a:lnTo>
                  <a:pt x="1790116" y="26466"/>
                </a:lnTo>
                <a:lnTo>
                  <a:pt x="1791613" y="19051"/>
                </a:lnTo>
                <a:lnTo>
                  <a:pt x="1790116" y="11635"/>
                </a:lnTo>
                <a:lnTo>
                  <a:pt x="1786033" y="5580"/>
                </a:lnTo>
                <a:lnTo>
                  <a:pt x="1779978" y="1498"/>
                </a:lnTo>
                <a:lnTo>
                  <a:pt x="1772525" y="1"/>
                </a:lnTo>
                <a:close/>
              </a:path>
              <a:path w="4460240" h="38100">
                <a:moveTo>
                  <a:pt x="1848763" y="1"/>
                </a:moveTo>
                <a:lnTo>
                  <a:pt x="1841347" y="1498"/>
                </a:lnTo>
                <a:lnTo>
                  <a:pt x="1835292" y="5581"/>
                </a:lnTo>
                <a:lnTo>
                  <a:pt x="1831210" y="11636"/>
                </a:lnTo>
                <a:lnTo>
                  <a:pt x="1829713" y="19051"/>
                </a:lnTo>
                <a:lnTo>
                  <a:pt x="1831210" y="26466"/>
                </a:lnTo>
                <a:lnTo>
                  <a:pt x="1835292" y="32521"/>
                </a:lnTo>
                <a:lnTo>
                  <a:pt x="1841348" y="36604"/>
                </a:lnTo>
                <a:lnTo>
                  <a:pt x="1848801" y="38101"/>
                </a:lnTo>
                <a:lnTo>
                  <a:pt x="1856216" y="36604"/>
                </a:lnTo>
                <a:lnTo>
                  <a:pt x="1862271" y="32521"/>
                </a:lnTo>
                <a:lnTo>
                  <a:pt x="1866354" y="26466"/>
                </a:lnTo>
                <a:lnTo>
                  <a:pt x="1867851" y="19051"/>
                </a:lnTo>
                <a:lnTo>
                  <a:pt x="1866353" y="11635"/>
                </a:lnTo>
                <a:lnTo>
                  <a:pt x="1862271" y="5580"/>
                </a:lnTo>
                <a:lnTo>
                  <a:pt x="1856215" y="1498"/>
                </a:lnTo>
                <a:lnTo>
                  <a:pt x="1848763" y="1"/>
                </a:lnTo>
                <a:close/>
              </a:path>
              <a:path w="4460240" h="38100">
                <a:moveTo>
                  <a:pt x="1925001" y="1"/>
                </a:moveTo>
                <a:lnTo>
                  <a:pt x="1917586" y="1498"/>
                </a:lnTo>
                <a:lnTo>
                  <a:pt x="1911530" y="5581"/>
                </a:lnTo>
                <a:lnTo>
                  <a:pt x="1907448" y="11636"/>
                </a:lnTo>
                <a:lnTo>
                  <a:pt x="1905951" y="19051"/>
                </a:lnTo>
                <a:lnTo>
                  <a:pt x="1907448" y="26466"/>
                </a:lnTo>
                <a:lnTo>
                  <a:pt x="1911530" y="32521"/>
                </a:lnTo>
                <a:lnTo>
                  <a:pt x="1917586" y="36604"/>
                </a:lnTo>
                <a:lnTo>
                  <a:pt x="1925039" y="38101"/>
                </a:lnTo>
                <a:lnTo>
                  <a:pt x="1932454" y="36604"/>
                </a:lnTo>
                <a:lnTo>
                  <a:pt x="1938510" y="32521"/>
                </a:lnTo>
                <a:lnTo>
                  <a:pt x="1942592" y="26466"/>
                </a:lnTo>
                <a:lnTo>
                  <a:pt x="1944089" y="19051"/>
                </a:lnTo>
                <a:lnTo>
                  <a:pt x="1942592" y="11636"/>
                </a:lnTo>
                <a:lnTo>
                  <a:pt x="1938510" y="5581"/>
                </a:lnTo>
                <a:lnTo>
                  <a:pt x="1932454" y="1498"/>
                </a:lnTo>
                <a:lnTo>
                  <a:pt x="1925001" y="1"/>
                </a:lnTo>
                <a:close/>
              </a:path>
              <a:path w="4460240" h="38100">
                <a:moveTo>
                  <a:pt x="2001239" y="1"/>
                </a:moveTo>
                <a:lnTo>
                  <a:pt x="1993824" y="1498"/>
                </a:lnTo>
                <a:lnTo>
                  <a:pt x="1987769" y="5581"/>
                </a:lnTo>
                <a:lnTo>
                  <a:pt x="1983686" y="11636"/>
                </a:lnTo>
                <a:lnTo>
                  <a:pt x="1982189" y="19051"/>
                </a:lnTo>
                <a:lnTo>
                  <a:pt x="1983686" y="26466"/>
                </a:lnTo>
                <a:lnTo>
                  <a:pt x="1987769" y="32521"/>
                </a:lnTo>
                <a:lnTo>
                  <a:pt x="1993824" y="36604"/>
                </a:lnTo>
                <a:lnTo>
                  <a:pt x="2001277" y="38101"/>
                </a:lnTo>
                <a:lnTo>
                  <a:pt x="2008692" y="36604"/>
                </a:lnTo>
                <a:lnTo>
                  <a:pt x="2014747" y="32521"/>
                </a:lnTo>
                <a:lnTo>
                  <a:pt x="2018830" y="26466"/>
                </a:lnTo>
                <a:lnTo>
                  <a:pt x="2020327" y="19051"/>
                </a:lnTo>
                <a:lnTo>
                  <a:pt x="2018830" y="11636"/>
                </a:lnTo>
                <a:lnTo>
                  <a:pt x="2014747" y="5581"/>
                </a:lnTo>
                <a:lnTo>
                  <a:pt x="2008692" y="1498"/>
                </a:lnTo>
                <a:lnTo>
                  <a:pt x="2001239" y="1"/>
                </a:lnTo>
                <a:close/>
              </a:path>
              <a:path w="4460240" h="38100">
                <a:moveTo>
                  <a:pt x="2077477" y="1"/>
                </a:moveTo>
                <a:lnTo>
                  <a:pt x="2070062" y="1498"/>
                </a:lnTo>
                <a:lnTo>
                  <a:pt x="2064007" y="5581"/>
                </a:lnTo>
                <a:lnTo>
                  <a:pt x="2059924" y="11636"/>
                </a:lnTo>
                <a:lnTo>
                  <a:pt x="2058427" y="19051"/>
                </a:lnTo>
                <a:lnTo>
                  <a:pt x="2059924" y="26466"/>
                </a:lnTo>
                <a:lnTo>
                  <a:pt x="2064007" y="32521"/>
                </a:lnTo>
                <a:lnTo>
                  <a:pt x="2070062" y="36604"/>
                </a:lnTo>
                <a:lnTo>
                  <a:pt x="2077515" y="38101"/>
                </a:lnTo>
                <a:lnTo>
                  <a:pt x="2084930" y="36604"/>
                </a:lnTo>
                <a:lnTo>
                  <a:pt x="2090985" y="32521"/>
                </a:lnTo>
                <a:lnTo>
                  <a:pt x="2095068" y="26466"/>
                </a:lnTo>
                <a:lnTo>
                  <a:pt x="2096565" y="19051"/>
                </a:lnTo>
                <a:lnTo>
                  <a:pt x="2095068" y="11636"/>
                </a:lnTo>
                <a:lnTo>
                  <a:pt x="2090985" y="5581"/>
                </a:lnTo>
                <a:lnTo>
                  <a:pt x="2084930" y="1498"/>
                </a:lnTo>
                <a:lnTo>
                  <a:pt x="2077477" y="1"/>
                </a:lnTo>
                <a:close/>
              </a:path>
              <a:path w="4460240" h="38100">
                <a:moveTo>
                  <a:pt x="2153715" y="1"/>
                </a:moveTo>
                <a:lnTo>
                  <a:pt x="2146300" y="1498"/>
                </a:lnTo>
                <a:lnTo>
                  <a:pt x="2140245" y="5581"/>
                </a:lnTo>
                <a:lnTo>
                  <a:pt x="2136162" y="11636"/>
                </a:lnTo>
                <a:lnTo>
                  <a:pt x="2134665" y="19051"/>
                </a:lnTo>
                <a:lnTo>
                  <a:pt x="2136162" y="26466"/>
                </a:lnTo>
                <a:lnTo>
                  <a:pt x="2140245" y="32521"/>
                </a:lnTo>
                <a:lnTo>
                  <a:pt x="2146300" y="36604"/>
                </a:lnTo>
                <a:lnTo>
                  <a:pt x="2153753" y="38101"/>
                </a:lnTo>
                <a:lnTo>
                  <a:pt x="2161168" y="36604"/>
                </a:lnTo>
                <a:lnTo>
                  <a:pt x="2167223" y="32521"/>
                </a:lnTo>
                <a:lnTo>
                  <a:pt x="2171306" y="26466"/>
                </a:lnTo>
                <a:lnTo>
                  <a:pt x="2172803" y="19051"/>
                </a:lnTo>
                <a:lnTo>
                  <a:pt x="2171306" y="11636"/>
                </a:lnTo>
                <a:lnTo>
                  <a:pt x="2167223" y="5581"/>
                </a:lnTo>
                <a:lnTo>
                  <a:pt x="2161168" y="1498"/>
                </a:lnTo>
                <a:lnTo>
                  <a:pt x="2153715" y="1"/>
                </a:lnTo>
                <a:close/>
              </a:path>
              <a:path w="4460240" h="38100">
                <a:moveTo>
                  <a:pt x="2229953" y="1"/>
                </a:moveTo>
                <a:lnTo>
                  <a:pt x="2222538" y="1498"/>
                </a:lnTo>
                <a:lnTo>
                  <a:pt x="2216483" y="5581"/>
                </a:lnTo>
                <a:lnTo>
                  <a:pt x="2212400" y="11636"/>
                </a:lnTo>
                <a:lnTo>
                  <a:pt x="2210903" y="19051"/>
                </a:lnTo>
                <a:lnTo>
                  <a:pt x="2212400" y="26466"/>
                </a:lnTo>
                <a:lnTo>
                  <a:pt x="2216483" y="32521"/>
                </a:lnTo>
                <a:lnTo>
                  <a:pt x="2222538" y="36604"/>
                </a:lnTo>
                <a:lnTo>
                  <a:pt x="2229991" y="38101"/>
                </a:lnTo>
                <a:lnTo>
                  <a:pt x="2237406" y="36604"/>
                </a:lnTo>
                <a:lnTo>
                  <a:pt x="2243461" y="32521"/>
                </a:lnTo>
                <a:lnTo>
                  <a:pt x="2247544" y="26466"/>
                </a:lnTo>
                <a:lnTo>
                  <a:pt x="2249041" y="19051"/>
                </a:lnTo>
                <a:lnTo>
                  <a:pt x="2247544" y="11636"/>
                </a:lnTo>
                <a:lnTo>
                  <a:pt x="2243461" y="5581"/>
                </a:lnTo>
                <a:lnTo>
                  <a:pt x="2237406" y="1498"/>
                </a:lnTo>
                <a:lnTo>
                  <a:pt x="2229953" y="1"/>
                </a:lnTo>
                <a:close/>
              </a:path>
              <a:path w="4460240" h="38100">
                <a:moveTo>
                  <a:pt x="2306191" y="1"/>
                </a:moveTo>
                <a:lnTo>
                  <a:pt x="2298776" y="1498"/>
                </a:lnTo>
                <a:lnTo>
                  <a:pt x="2292721" y="5581"/>
                </a:lnTo>
                <a:lnTo>
                  <a:pt x="2288638" y="11636"/>
                </a:lnTo>
                <a:lnTo>
                  <a:pt x="2287141" y="19051"/>
                </a:lnTo>
                <a:lnTo>
                  <a:pt x="2288638" y="26466"/>
                </a:lnTo>
                <a:lnTo>
                  <a:pt x="2292721" y="32521"/>
                </a:lnTo>
                <a:lnTo>
                  <a:pt x="2298776" y="36604"/>
                </a:lnTo>
                <a:lnTo>
                  <a:pt x="2306229" y="38101"/>
                </a:lnTo>
                <a:lnTo>
                  <a:pt x="2313644" y="36604"/>
                </a:lnTo>
                <a:lnTo>
                  <a:pt x="2319700" y="32521"/>
                </a:lnTo>
                <a:lnTo>
                  <a:pt x="2323782" y="26466"/>
                </a:lnTo>
                <a:lnTo>
                  <a:pt x="2325279" y="19051"/>
                </a:lnTo>
                <a:lnTo>
                  <a:pt x="2323782" y="11636"/>
                </a:lnTo>
                <a:lnTo>
                  <a:pt x="2319700" y="5581"/>
                </a:lnTo>
                <a:lnTo>
                  <a:pt x="2313644" y="1498"/>
                </a:lnTo>
                <a:lnTo>
                  <a:pt x="2306191" y="1"/>
                </a:lnTo>
                <a:close/>
              </a:path>
              <a:path w="4460240" h="38100">
                <a:moveTo>
                  <a:pt x="2382429" y="1"/>
                </a:moveTo>
                <a:lnTo>
                  <a:pt x="2375014" y="1498"/>
                </a:lnTo>
                <a:lnTo>
                  <a:pt x="2368959" y="5581"/>
                </a:lnTo>
                <a:lnTo>
                  <a:pt x="2364876" y="11636"/>
                </a:lnTo>
                <a:lnTo>
                  <a:pt x="2363379" y="19051"/>
                </a:lnTo>
                <a:lnTo>
                  <a:pt x="2364876" y="26466"/>
                </a:lnTo>
                <a:lnTo>
                  <a:pt x="2368959" y="32521"/>
                </a:lnTo>
                <a:lnTo>
                  <a:pt x="2375014" y="36604"/>
                </a:lnTo>
                <a:lnTo>
                  <a:pt x="2382467" y="38101"/>
                </a:lnTo>
                <a:lnTo>
                  <a:pt x="2389882" y="36604"/>
                </a:lnTo>
                <a:lnTo>
                  <a:pt x="2395938" y="32521"/>
                </a:lnTo>
                <a:lnTo>
                  <a:pt x="2400020" y="26466"/>
                </a:lnTo>
                <a:lnTo>
                  <a:pt x="2401517" y="19051"/>
                </a:lnTo>
                <a:lnTo>
                  <a:pt x="2400020" y="11636"/>
                </a:lnTo>
                <a:lnTo>
                  <a:pt x="2395938" y="5581"/>
                </a:lnTo>
                <a:lnTo>
                  <a:pt x="2389882" y="1498"/>
                </a:lnTo>
                <a:lnTo>
                  <a:pt x="2382429" y="1"/>
                </a:lnTo>
                <a:close/>
              </a:path>
              <a:path w="4460240" h="38100">
                <a:moveTo>
                  <a:pt x="2458667" y="1"/>
                </a:moveTo>
                <a:lnTo>
                  <a:pt x="2451252" y="1498"/>
                </a:lnTo>
                <a:lnTo>
                  <a:pt x="2445197" y="5581"/>
                </a:lnTo>
                <a:lnTo>
                  <a:pt x="2441114" y="11636"/>
                </a:lnTo>
                <a:lnTo>
                  <a:pt x="2439617" y="19051"/>
                </a:lnTo>
                <a:lnTo>
                  <a:pt x="2441114" y="26466"/>
                </a:lnTo>
                <a:lnTo>
                  <a:pt x="2445197" y="32521"/>
                </a:lnTo>
                <a:lnTo>
                  <a:pt x="2451252" y="36604"/>
                </a:lnTo>
                <a:lnTo>
                  <a:pt x="2458706" y="38101"/>
                </a:lnTo>
                <a:lnTo>
                  <a:pt x="2466121" y="36604"/>
                </a:lnTo>
                <a:lnTo>
                  <a:pt x="2472176" y="32521"/>
                </a:lnTo>
                <a:lnTo>
                  <a:pt x="2476258" y="26466"/>
                </a:lnTo>
                <a:lnTo>
                  <a:pt x="2477756" y="19051"/>
                </a:lnTo>
                <a:lnTo>
                  <a:pt x="2476258" y="11636"/>
                </a:lnTo>
                <a:lnTo>
                  <a:pt x="2472176" y="5581"/>
                </a:lnTo>
                <a:lnTo>
                  <a:pt x="2466121" y="1498"/>
                </a:lnTo>
                <a:lnTo>
                  <a:pt x="2458667" y="1"/>
                </a:lnTo>
                <a:close/>
              </a:path>
              <a:path w="4460240" h="38100">
                <a:moveTo>
                  <a:pt x="2534906" y="1"/>
                </a:moveTo>
                <a:lnTo>
                  <a:pt x="2527490" y="1498"/>
                </a:lnTo>
                <a:lnTo>
                  <a:pt x="2521435" y="5581"/>
                </a:lnTo>
                <a:lnTo>
                  <a:pt x="2517352" y="11636"/>
                </a:lnTo>
                <a:lnTo>
                  <a:pt x="2515856" y="19051"/>
                </a:lnTo>
                <a:lnTo>
                  <a:pt x="2517352" y="26466"/>
                </a:lnTo>
                <a:lnTo>
                  <a:pt x="2521435" y="32521"/>
                </a:lnTo>
                <a:lnTo>
                  <a:pt x="2527490" y="36604"/>
                </a:lnTo>
                <a:lnTo>
                  <a:pt x="2534944" y="38101"/>
                </a:lnTo>
                <a:lnTo>
                  <a:pt x="2542359" y="36604"/>
                </a:lnTo>
                <a:lnTo>
                  <a:pt x="2548414" y="32521"/>
                </a:lnTo>
                <a:lnTo>
                  <a:pt x="2552497" y="26466"/>
                </a:lnTo>
                <a:lnTo>
                  <a:pt x="2553994" y="19051"/>
                </a:lnTo>
                <a:lnTo>
                  <a:pt x="2552497" y="11636"/>
                </a:lnTo>
                <a:lnTo>
                  <a:pt x="2548414" y="5581"/>
                </a:lnTo>
                <a:lnTo>
                  <a:pt x="2542359" y="1498"/>
                </a:lnTo>
                <a:lnTo>
                  <a:pt x="2534906" y="1"/>
                </a:lnTo>
                <a:close/>
              </a:path>
              <a:path w="4460240" h="38100">
                <a:moveTo>
                  <a:pt x="2611144" y="1"/>
                </a:moveTo>
                <a:lnTo>
                  <a:pt x="2603728" y="1498"/>
                </a:lnTo>
                <a:lnTo>
                  <a:pt x="2597673" y="5581"/>
                </a:lnTo>
                <a:lnTo>
                  <a:pt x="2593591" y="11636"/>
                </a:lnTo>
                <a:lnTo>
                  <a:pt x="2592094" y="19051"/>
                </a:lnTo>
                <a:lnTo>
                  <a:pt x="2593591" y="26466"/>
                </a:lnTo>
                <a:lnTo>
                  <a:pt x="2597673" y="32521"/>
                </a:lnTo>
                <a:lnTo>
                  <a:pt x="2603728" y="36604"/>
                </a:lnTo>
                <a:lnTo>
                  <a:pt x="2611180" y="38101"/>
                </a:lnTo>
                <a:lnTo>
                  <a:pt x="2618596" y="36604"/>
                </a:lnTo>
                <a:lnTo>
                  <a:pt x="2624651" y="32521"/>
                </a:lnTo>
                <a:lnTo>
                  <a:pt x="2628734" y="26466"/>
                </a:lnTo>
                <a:lnTo>
                  <a:pt x="2630230" y="19051"/>
                </a:lnTo>
                <a:lnTo>
                  <a:pt x="2628734" y="11636"/>
                </a:lnTo>
                <a:lnTo>
                  <a:pt x="2624651" y="5581"/>
                </a:lnTo>
                <a:lnTo>
                  <a:pt x="2618596" y="1498"/>
                </a:lnTo>
                <a:lnTo>
                  <a:pt x="2611144" y="1"/>
                </a:lnTo>
                <a:close/>
              </a:path>
              <a:path w="4460240" h="38100">
                <a:moveTo>
                  <a:pt x="2687380" y="1"/>
                </a:moveTo>
                <a:lnTo>
                  <a:pt x="2679965" y="1498"/>
                </a:lnTo>
                <a:lnTo>
                  <a:pt x="2673910" y="5581"/>
                </a:lnTo>
                <a:lnTo>
                  <a:pt x="2669828" y="11636"/>
                </a:lnTo>
                <a:lnTo>
                  <a:pt x="2668330" y="19051"/>
                </a:lnTo>
                <a:lnTo>
                  <a:pt x="2669828" y="26466"/>
                </a:lnTo>
                <a:lnTo>
                  <a:pt x="2673910" y="32521"/>
                </a:lnTo>
                <a:lnTo>
                  <a:pt x="2679965" y="36604"/>
                </a:lnTo>
                <a:lnTo>
                  <a:pt x="2687419" y="38101"/>
                </a:lnTo>
                <a:lnTo>
                  <a:pt x="2694834" y="36604"/>
                </a:lnTo>
                <a:lnTo>
                  <a:pt x="2700889" y="32521"/>
                </a:lnTo>
                <a:lnTo>
                  <a:pt x="2704972" y="26466"/>
                </a:lnTo>
                <a:lnTo>
                  <a:pt x="2706469" y="19051"/>
                </a:lnTo>
                <a:lnTo>
                  <a:pt x="2704972" y="11636"/>
                </a:lnTo>
                <a:lnTo>
                  <a:pt x="2700889" y="5581"/>
                </a:lnTo>
                <a:lnTo>
                  <a:pt x="2694834" y="1498"/>
                </a:lnTo>
                <a:lnTo>
                  <a:pt x="2687380" y="1"/>
                </a:lnTo>
                <a:close/>
              </a:path>
              <a:path w="4460240" h="38100">
                <a:moveTo>
                  <a:pt x="2763619" y="1"/>
                </a:moveTo>
                <a:lnTo>
                  <a:pt x="2756204" y="1498"/>
                </a:lnTo>
                <a:lnTo>
                  <a:pt x="2750148" y="5581"/>
                </a:lnTo>
                <a:lnTo>
                  <a:pt x="2746066" y="11636"/>
                </a:lnTo>
                <a:lnTo>
                  <a:pt x="2744569" y="19051"/>
                </a:lnTo>
                <a:lnTo>
                  <a:pt x="2746066" y="26466"/>
                </a:lnTo>
                <a:lnTo>
                  <a:pt x="2750148" y="32521"/>
                </a:lnTo>
                <a:lnTo>
                  <a:pt x="2756204" y="36604"/>
                </a:lnTo>
                <a:lnTo>
                  <a:pt x="2763657" y="38101"/>
                </a:lnTo>
                <a:lnTo>
                  <a:pt x="2771072" y="36604"/>
                </a:lnTo>
                <a:lnTo>
                  <a:pt x="2777127" y="32521"/>
                </a:lnTo>
                <a:lnTo>
                  <a:pt x="2781210" y="26466"/>
                </a:lnTo>
                <a:lnTo>
                  <a:pt x="2782707" y="19051"/>
                </a:lnTo>
                <a:lnTo>
                  <a:pt x="2781210" y="11636"/>
                </a:lnTo>
                <a:lnTo>
                  <a:pt x="2777127" y="5581"/>
                </a:lnTo>
                <a:lnTo>
                  <a:pt x="2771072" y="1498"/>
                </a:lnTo>
                <a:lnTo>
                  <a:pt x="2763619" y="1"/>
                </a:lnTo>
                <a:close/>
              </a:path>
              <a:path w="4460240" h="38100">
                <a:moveTo>
                  <a:pt x="2839857" y="1"/>
                </a:moveTo>
                <a:lnTo>
                  <a:pt x="2832442" y="1498"/>
                </a:lnTo>
                <a:lnTo>
                  <a:pt x="2826386" y="5581"/>
                </a:lnTo>
                <a:lnTo>
                  <a:pt x="2822304" y="11636"/>
                </a:lnTo>
                <a:lnTo>
                  <a:pt x="2820807" y="19051"/>
                </a:lnTo>
                <a:lnTo>
                  <a:pt x="2822304" y="26466"/>
                </a:lnTo>
                <a:lnTo>
                  <a:pt x="2826386" y="32521"/>
                </a:lnTo>
                <a:lnTo>
                  <a:pt x="2832442" y="36604"/>
                </a:lnTo>
                <a:lnTo>
                  <a:pt x="2839895" y="38101"/>
                </a:lnTo>
                <a:lnTo>
                  <a:pt x="2847310" y="36604"/>
                </a:lnTo>
                <a:lnTo>
                  <a:pt x="2853365" y="32521"/>
                </a:lnTo>
                <a:lnTo>
                  <a:pt x="2857448" y="26466"/>
                </a:lnTo>
                <a:lnTo>
                  <a:pt x="2858945" y="19051"/>
                </a:lnTo>
                <a:lnTo>
                  <a:pt x="2857448" y="11636"/>
                </a:lnTo>
                <a:lnTo>
                  <a:pt x="2853365" y="5581"/>
                </a:lnTo>
                <a:lnTo>
                  <a:pt x="2847310" y="1498"/>
                </a:lnTo>
                <a:lnTo>
                  <a:pt x="2839857" y="1"/>
                </a:lnTo>
                <a:close/>
              </a:path>
              <a:path w="4460240" h="38100">
                <a:moveTo>
                  <a:pt x="2916095" y="1"/>
                </a:moveTo>
                <a:lnTo>
                  <a:pt x="2908680" y="1498"/>
                </a:lnTo>
                <a:lnTo>
                  <a:pt x="2902625" y="5581"/>
                </a:lnTo>
                <a:lnTo>
                  <a:pt x="2898542" y="11636"/>
                </a:lnTo>
                <a:lnTo>
                  <a:pt x="2897045" y="19051"/>
                </a:lnTo>
                <a:lnTo>
                  <a:pt x="2898542" y="26466"/>
                </a:lnTo>
                <a:lnTo>
                  <a:pt x="2902625" y="32521"/>
                </a:lnTo>
                <a:lnTo>
                  <a:pt x="2908680" y="36604"/>
                </a:lnTo>
                <a:lnTo>
                  <a:pt x="2916133" y="38101"/>
                </a:lnTo>
                <a:lnTo>
                  <a:pt x="2923548" y="36604"/>
                </a:lnTo>
                <a:lnTo>
                  <a:pt x="2929603" y="32521"/>
                </a:lnTo>
                <a:lnTo>
                  <a:pt x="2933686" y="26466"/>
                </a:lnTo>
                <a:lnTo>
                  <a:pt x="2935183" y="19051"/>
                </a:lnTo>
                <a:lnTo>
                  <a:pt x="2933686" y="11636"/>
                </a:lnTo>
                <a:lnTo>
                  <a:pt x="2929603" y="5581"/>
                </a:lnTo>
                <a:lnTo>
                  <a:pt x="2923548" y="1498"/>
                </a:lnTo>
                <a:lnTo>
                  <a:pt x="2916095" y="1"/>
                </a:lnTo>
                <a:close/>
              </a:path>
              <a:path w="4460240" h="38100">
                <a:moveTo>
                  <a:pt x="2992333" y="1"/>
                </a:moveTo>
                <a:lnTo>
                  <a:pt x="2984918" y="1498"/>
                </a:lnTo>
                <a:lnTo>
                  <a:pt x="2978863" y="5581"/>
                </a:lnTo>
                <a:lnTo>
                  <a:pt x="2974780" y="11636"/>
                </a:lnTo>
                <a:lnTo>
                  <a:pt x="2973283" y="19051"/>
                </a:lnTo>
                <a:lnTo>
                  <a:pt x="2974780" y="26466"/>
                </a:lnTo>
                <a:lnTo>
                  <a:pt x="2978863" y="32521"/>
                </a:lnTo>
                <a:lnTo>
                  <a:pt x="2984918" y="36604"/>
                </a:lnTo>
                <a:lnTo>
                  <a:pt x="2992371" y="38101"/>
                </a:lnTo>
                <a:lnTo>
                  <a:pt x="2999786" y="36604"/>
                </a:lnTo>
                <a:lnTo>
                  <a:pt x="3005841" y="32521"/>
                </a:lnTo>
                <a:lnTo>
                  <a:pt x="3009924" y="26466"/>
                </a:lnTo>
                <a:lnTo>
                  <a:pt x="3011421" y="19051"/>
                </a:lnTo>
                <a:lnTo>
                  <a:pt x="3009924" y="11636"/>
                </a:lnTo>
                <a:lnTo>
                  <a:pt x="3005841" y="5581"/>
                </a:lnTo>
                <a:lnTo>
                  <a:pt x="2999786" y="1498"/>
                </a:lnTo>
                <a:lnTo>
                  <a:pt x="2992333" y="1"/>
                </a:lnTo>
                <a:close/>
              </a:path>
              <a:path w="4460240" h="38100">
                <a:moveTo>
                  <a:pt x="3068571" y="1"/>
                </a:moveTo>
                <a:lnTo>
                  <a:pt x="3061156" y="1498"/>
                </a:lnTo>
                <a:lnTo>
                  <a:pt x="3055101" y="5581"/>
                </a:lnTo>
                <a:lnTo>
                  <a:pt x="3051018" y="11636"/>
                </a:lnTo>
                <a:lnTo>
                  <a:pt x="3049521" y="19051"/>
                </a:lnTo>
                <a:lnTo>
                  <a:pt x="3051018" y="26466"/>
                </a:lnTo>
                <a:lnTo>
                  <a:pt x="3055101" y="32521"/>
                </a:lnTo>
                <a:lnTo>
                  <a:pt x="3061156" y="36604"/>
                </a:lnTo>
                <a:lnTo>
                  <a:pt x="3068609" y="38101"/>
                </a:lnTo>
                <a:lnTo>
                  <a:pt x="3076024" y="36604"/>
                </a:lnTo>
                <a:lnTo>
                  <a:pt x="3082079" y="32521"/>
                </a:lnTo>
                <a:lnTo>
                  <a:pt x="3086162" y="26466"/>
                </a:lnTo>
                <a:lnTo>
                  <a:pt x="3087659" y="19051"/>
                </a:lnTo>
                <a:lnTo>
                  <a:pt x="3086162" y="11636"/>
                </a:lnTo>
                <a:lnTo>
                  <a:pt x="3082079" y="5581"/>
                </a:lnTo>
                <a:lnTo>
                  <a:pt x="3076024" y="1498"/>
                </a:lnTo>
                <a:lnTo>
                  <a:pt x="3068571" y="1"/>
                </a:lnTo>
                <a:close/>
              </a:path>
              <a:path w="4460240" h="38100">
                <a:moveTo>
                  <a:pt x="3144809" y="1"/>
                </a:moveTo>
                <a:lnTo>
                  <a:pt x="3137394" y="1498"/>
                </a:lnTo>
                <a:lnTo>
                  <a:pt x="3131339" y="5581"/>
                </a:lnTo>
                <a:lnTo>
                  <a:pt x="3127256" y="11636"/>
                </a:lnTo>
                <a:lnTo>
                  <a:pt x="3125759" y="19051"/>
                </a:lnTo>
                <a:lnTo>
                  <a:pt x="3127256" y="26466"/>
                </a:lnTo>
                <a:lnTo>
                  <a:pt x="3131339" y="32521"/>
                </a:lnTo>
                <a:lnTo>
                  <a:pt x="3137394" y="36604"/>
                </a:lnTo>
                <a:lnTo>
                  <a:pt x="3144847" y="38101"/>
                </a:lnTo>
                <a:lnTo>
                  <a:pt x="3152262" y="36604"/>
                </a:lnTo>
                <a:lnTo>
                  <a:pt x="3158317" y="32521"/>
                </a:lnTo>
                <a:lnTo>
                  <a:pt x="3162400" y="26466"/>
                </a:lnTo>
                <a:lnTo>
                  <a:pt x="3163897" y="19051"/>
                </a:lnTo>
                <a:lnTo>
                  <a:pt x="3162400" y="11636"/>
                </a:lnTo>
                <a:lnTo>
                  <a:pt x="3158317" y="5581"/>
                </a:lnTo>
                <a:lnTo>
                  <a:pt x="3152262" y="1498"/>
                </a:lnTo>
                <a:lnTo>
                  <a:pt x="3144809" y="1"/>
                </a:lnTo>
                <a:close/>
              </a:path>
              <a:path w="4460240" h="38100">
                <a:moveTo>
                  <a:pt x="3221047" y="1"/>
                </a:moveTo>
                <a:lnTo>
                  <a:pt x="3213632" y="1498"/>
                </a:lnTo>
                <a:lnTo>
                  <a:pt x="3207577" y="5581"/>
                </a:lnTo>
                <a:lnTo>
                  <a:pt x="3203494" y="11636"/>
                </a:lnTo>
                <a:lnTo>
                  <a:pt x="3201997" y="19051"/>
                </a:lnTo>
                <a:lnTo>
                  <a:pt x="3203494" y="26466"/>
                </a:lnTo>
                <a:lnTo>
                  <a:pt x="3207577" y="32521"/>
                </a:lnTo>
                <a:lnTo>
                  <a:pt x="3213632" y="36604"/>
                </a:lnTo>
                <a:lnTo>
                  <a:pt x="3221085" y="38101"/>
                </a:lnTo>
                <a:lnTo>
                  <a:pt x="3228500" y="36604"/>
                </a:lnTo>
                <a:lnTo>
                  <a:pt x="3234556" y="32521"/>
                </a:lnTo>
                <a:lnTo>
                  <a:pt x="3238638" y="26466"/>
                </a:lnTo>
                <a:lnTo>
                  <a:pt x="3240135" y="19051"/>
                </a:lnTo>
                <a:lnTo>
                  <a:pt x="3238638" y="11636"/>
                </a:lnTo>
                <a:lnTo>
                  <a:pt x="3234556" y="5581"/>
                </a:lnTo>
                <a:lnTo>
                  <a:pt x="3228500" y="1498"/>
                </a:lnTo>
                <a:lnTo>
                  <a:pt x="3221047" y="1"/>
                </a:lnTo>
                <a:close/>
              </a:path>
              <a:path w="4460240" h="38100">
                <a:moveTo>
                  <a:pt x="3297285" y="1"/>
                </a:moveTo>
                <a:lnTo>
                  <a:pt x="3289870" y="1498"/>
                </a:lnTo>
                <a:lnTo>
                  <a:pt x="3283815" y="5581"/>
                </a:lnTo>
                <a:lnTo>
                  <a:pt x="3279732" y="11636"/>
                </a:lnTo>
                <a:lnTo>
                  <a:pt x="3278235" y="19051"/>
                </a:lnTo>
                <a:lnTo>
                  <a:pt x="3279732" y="26466"/>
                </a:lnTo>
                <a:lnTo>
                  <a:pt x="3283815" y="32521"/>
                </a:lnTo>
                <a:lnTo>
                  <a:pt x="3289870" y="36604"/>
                </a:lnTo>
                <a:lnTo>
                  <a:pt x="3297323" y="38101"/>
                </a:lnTo>
                <a:lnTo>
                  <a:pt x="3304738" y="36604"/>
                </a:lnTo>
                <a:lnTo>
                  <a:pt x="3310794" y="32521"/>
                </a:lnTo>
                <a:lnTo>
                  <a:pt x="3314876" y="26466"/>
                </a:lnTo>
                <a:lnTo>
                  <a:pt x="3316373" y="19051"/>
                </a:lnTo>
                <a:lnTo>
                  <a:pt x="3314876" y="11636"/>
                </a:lnTo>
                <a:lnTo>
                  <a:pt x="3310794" y="5581"/>
                </a:lnTo>
                <a:lnTo>
                  <a:pt x="3304738" y="1498"/>
                </a:lnTo>
                <a:lnTo>
                  <a:pt x="3297285" y="1"/>
                </a:lnTo>
                <a:close/>
              </a:path>
              <a:path w="4460240" h="38100">
                <a:moveTo>
                  <a:pt x="3373523" y="1"/>
                </a:moveTo>
                <a:lnTo>
                  <a:pt x="3366108" y="1498"/>
                </a:lnTo>
                <a:lnTo>
                  <a:pt x="3360053" y="5581"/>
                </a:lnTo>
                <a:lnTo>
                  <a:pt x="3355970" y="11636"/>
                </a:lnTo>
                <a:lnTo>
                  <a:pt x="3354473" y="19051"/>
                </a:lnTo>
                <a:lnTo>
                  <a:pt x="3355970" y="26466"/>
                </a:lnTo>
                <a:lnTo>
                  <a:pt x="3360053" y="32521"/>
                </a:lnTo>
                <a:lnTo>
                  <a:pt x="3366108" y="36604"/>
                </a:lnTo>
                <a:lnTo>
                  <a:pt x="3373561" y="38101"/>
                </a:lnTo>
                <a:lnTo>
                  <a:pt x="3380976" y="36604"/>
                </a:lnTo>
                <a:lnTo>
                  <a:pt x="3387032" y="32521"/>
                </a:lnTo>
                <a:lnTo>
                  <a:pt x="3391114" y="26466"/>
                </a:lnTo>
                <a:lnTo>
                  <a:pt x="3392611" y="19051"/>
                </a:lnTo>
                <a:lnTo>
                  <a:pt x="3391114" y="11636"/>
                </a:lnTo>
                <a:lnTo>
                  <a:pt x="3387032" y="5581"/>
                </a:lnTo>
                <a:lnTo>
                  <a:pt x="3380976" y="1498"/>
                </a:lnTo>
                <a:lnTo>
                  <a:pt x="3373523" y="1"/>
                </a:lnTo>
                <a:close/>
              </a:path>
              <a:path w="4460240" h="38100">
                <a:moveTo>
                  <a:pt x="3449761" y="1"/>
                </a:moveTo>
                <a:lnTo>
                  <a:pt x="3442346" y="1498"/>
                </a:lnTo>
                <a:lnTo>
                  <a:pt x="3436291" y="5581"/>
                </a:lnTo>
                <a:lnTo>
                  <a:pt x="3432208" y="11636"/>
                </a:lnTo>
                <a:lnTo>
                  <a:pt x="3430711" y="19051"/>
                </a:lnTo>
                <a:lnTo>
                  <a:pt x="3432208" y="26466"/>
                </a:lnTo>
                <a:lnTo>
                  <a:pt x="3436291" y="32521"/>
                </a:lnTo>
                <a:lnTo>
                  <a:pt x="3442346" y="36604"/>
                </a:lnTo>
                <a:lnTo>
                  <a:pt x="3449800" y="38101"/>
                </a:lnTo>
                <a:lnTo>
                  <a:pt x="3457215" y="36604"/>
                </a:lnTo>
                <a:lnTo>
                  <a:pt x="3463270" y="32521"/>
                </a:lnTo>
                <a:lnTo>
                  <a:pt x="3467352" y="26466"/>
                </a:lnTo>
                <a:lnTo>
                  <a:pt x="3468850" y="19051"/>
                </a:lnTo>
                <a:lnTo>
                  <a:pt x="3467352" y="11636"/>
                </a:lnTo>
                <a:lnTo>
                  <a:pt x="3463270" y="5581"/>
                </a:lnTo>
                <a:lnTo>
                  <a:pt x="3457215" y="1498"/>
                </a:lnTo>
                <a:lnTo>
                  <a:pt x="3449761" y="1"/>
                </a:lnTo>
                <a:close/>
              </a:path>
              <a:path w="4460240" h="38100">
                <a:moveTo>
                  <a:pt x="3526000" y="1"/>
                </a:moveTo>
                <a:lnTo>
                  <a:pt x="3518584" y="1498"/>
                </a:lnTo>
                <a:lnTo>
                  <a:pt x="3512529" y="5581"/>
                </a:lnTo>
                <a:lnTo>
                  <a:pt x="3508446" y="11636"/>
                </a:lnTo>
                <a:lnTo>
                  <a:pt x="3506950" y="19051"/>
                </a:lnTo>
                <a:lnTo>
                  <a:pt x="3508446" y="26466"/>
                </a:lnTo>
                <a:lnTo>
                  <a:pt x="3512529" y="32521"/>
                </a:lnTo>
                <a:lnTo>
                  <a:pt x="3518584" y="36604"/>
                </a:lnTo>
                <a:lnTo>
                  <a:pt x="3526038" y="38101"/>
                </a:lnTo>
                <a:lnTo>
                  <a:pt x="3533453" y="36604"/>
                </a:lnTo>
                <a:lnTo>
                  <a:pt x="3539508" y="32521"/>
                </a:lnTo>
                <a:lnTo>
                  <a:pt x="3543591" y="26466"/>
                </a:lnTo>
                <a:lnTo>
                  <a:pt x="3545088" y="19051"/>
                </a:lnTo>
                <a:lnTo>
                  <a:pt x="3543591" y="11636"/>
                </a:lnTo>
                <a:lnTo>
                  <a:pt x="3539508" y="5581"/>
                </a:lnTo>
                <a:lnTo>
                  <a:pt x="3533453" y="1498"/>
                </a:lnTo>
                <a:lnTo>
                  <a:pt x="3526000" y="1"/>
                </a:lnTo>
                <a:close/>
              </a:path>
              <a:path w="4460240" h="38100">
                <a:moveTo>
                  <a:pt x="3602238" y="1"/>
                </a:moveTo>
                <a:lnTo>
                  <a:pt x="3594822" y="1498"/>
                </a:lnTo>
                <a:lnTo>
                  <a:pt x="3588767" y="5581"/>
                </a:lnTo>
                <a:lnTo>
                  <a:pt x="3584685" y="11636"/>
                </a:lnTo>
                <a:lnTo>
                  <a:pt x="3583188" y="19051"/>
                </a:lnTo>
                <a:lnTo>
                  <a:pt x="3584685" y="26466"/>
                </a:lnTo>
                <a:lnTo>
                  <a:pt x="3588767" y="32521"/>
                </a:lnTo>
                <a:lnTo>
                  <a:pt x="3594822" y="36604"/>
                </a:lnTo>
                <a:lnTo>
                  <a:pt x="3602274" y="38101"/>
                </a:lnTo>
                <a:lnTo>
                  <a:pt x="3609690" y="36604"/>
                </a:lnTo>
                <a:lnTo>
                  <a:pt x="3615745" y="32521"/>
                </a:lnTo>
                <a:lnTo>
                  <a:pt x="3619828" y="26466"/>
                </a:lnTo>
                <a:lnTo>
                  <a:pt x="3621324" y="19051"/>
                </a:lnTo>
                <a:lnTo>
                  <a:pt x="3619828" y="11636"/>
                </a:lnTo>
                <a:lnTo>
                  <a:pt x="3615745" y="5581"/>
                </a:lnTo>
                <a:lnTo>
                  <a:pt x="3609690" y="1498"/>
                </a:lnTo>
                <a:lnTo>
                  <a:pt x="3602238" y="1"/>
                </a:lnTo>
                <a:close/>
              </a:path>
              <a:path w="4460240" h="38100">
                <a:moveTo>
                  <a:pt x="3678474" y="1"/>
                </a:moveTo>
                <a:lnTo>
                  <a:pt x="3671060" y="1498"/>
                </a:lnTo>
                <a:lnTo>
                  <a:pt x="3665004" y="5581"/>
                </a:lnTo>
                <a:lnTo>
                  <a:pt x="3660922" y="11636"/>
                </a:lnTo>
                <a:lnTo>
                  <a:pt x="3659424" y="19051"/>
                </a:lnTo>
                <a:lnTo>
                  <a:pt x="3660922" y="26466"/>
                </a:lnTo>
                <a:lnTo>
                  <a:pt x="3665004" y="32521"/>
                </a:lnTo>
                <a:lnTo>
                  <a:pt x="3671060" y="36604"/>
                </a:lnTo>
                <a:lnTo>
                  <a:pt x="3678513" y="38101"/>
                </a:lnTo>
                <a:lnTo>
                  <a:pt x="3685928" y="36604"/>
                </a:lnTo>
                <a:lnTo>
                  <a:pt x="3691983" y="32521"/>
                </a:lnTo>
                <a:lnTo>
                  <a:pt x="3696066" y="26466"/>
                </a:lnTo>
                <a:lnTo>
                  <a:pt x="3697563" y="19051"/>
                </a:lnTo>
                <a:lnTo>
                  <a:pt x="3696066" y="11636"/>
                </a:lnTo>
                <a:lnTo>
                  <a:pt x="3691983" y="5581"/>
                </a:lnTo>
                <a:lnTo>
                  <a:pt x="3685928" y="1498"/>
                </a:lnTo>
                <a:lnTo>
                  <a:pt x="3678474" y="1"/>
                </a:lnTo>
                <a:close/>
              </a:path>
              <a:path w="4460240" h="38100">
                <a:moveTo>
                  <a:pt x="3754713" y="1"/>
                </a:moveTo>
                <a:lnTo>
                  <a:pt x="3747298" y="1498"/>
                </a:lnTo>
                <a:lnTo>
                  <a:pt x="3741242" y="5581"/>
                </a:lnTo>
                <a:lnTo>
                  <a:pt x="3737160" y="11636"/>
                </a:lnTo>
                <a:lnTo>
                  <a:pt x="3735663" y="19051"/>
                </a:lnTo>
                <a:lnTo>
                  <a:pt x="3737160" y="26466"/>
                </a:lnTo>
                <a:lnTo>
                  <a:pt x="3741242" y="32521"/>
                </a:lnTo>
                <a:lnTo>
                  <a:pt x="3747298" y="36604"/>
                </a:lnTo>
                <a:lnTo>
                  <a:pt x="3754751" y="38101"/>
                </a:lnTo>
                <a:lnTo>
                  <a:pt x="3762166" y="36604"/>
                </a:lnTo>
                <a:lnTo>
                  <a:pt x="3768221" y="32521"/>
                </a:lnTo>
                <a:lnTo>
                  <a:pt x="3772304" y="26466"/>
                </a:lnTo>
                <a:lnTo>
                  <a:pt x="3773801" y="19051"/>
                </a:lnTo>
                <a:lnTo>
                  <a:pt x="3772304" y="11636"/>
                </a:lnTo>
                <a:lnTo>
                  <a:pt x="3768221" y="5581"/>
                </a:lnTo>
                <a:lnTo>
                  <a:pt x="3762166" y="1498"/>
                </a:lnTo>
                <a:lnTo>
                  <a:pt x="3754713" y="1"/>
                </a:lnTo>
                <a:close/>
              </a:path>
              <a:path w="4460240" h="38100">
                <a:moveTo>
                  <a:pt x="3830951" y="1"/>
                </a:moveTo>
                <a:lnTo>
                  <a:pt x="3823536" y="1498"/>
                </a:lnTo>
                <a:lnTo>
                  <a:pt x="3817480" y="5581"/>
                </a:lnTo>
                <a:lnTo>
                  <a:pt x="3813398" y="11636"/>
                </a:lnTo>
                <a:lnTo>
                  <a:pt x="3811901" y="19051"/>
                </a:lnTo>
                <a:lnTo>
                  <a:pt x="3813398" y="26466"/>
                </a:lnTo>
                <a:lnTo>
                  <a:pt x="3817480" y="32521"/>
                </a:lnTo>
                <a:lnTo>
                  <a:pt x="3823536" y="36604"/>
                </a:lnTo>
                <a:lnTo>
                  <a:pt x="3830989" y="38101"/>
                </a:lnTo>
                <a:lnTo>
                  <a:pt x="3838404" y="36604"/>
                </a:lnTo>
                <a:lnTo>
                  <a:pt x="3844459" y="32521"/>
                </a:lnTo>
                <a:lnTo>
                  <a:pt x="3848542" y="26466"/>
                </a:lnTo>
                <a:lnTo>
                  <a:pt x="3850039" y="19051"/>
                </a:lnTo>
                <a:lnTo>
                  <a:pt x="3848542" y="11636"/>
                </a:lnTo>
                <a:lnTo>
                  <a:pt x="3844459" y="5581"/>
                </a:lnTo>
                <a:lnTo>
                  <a:pt x="3838404" y="1498"/>
                </a:lnTo>
                <a:lnTo>
                  <a:pt x="3830951" y="1"/>
                </a:lnTo>
                <a:close/>
              </a:path>
              <a:path w="4460240" h="38100">
                <a:moveTo>
                  <a:pt x="3907189" y="1"/>
                </a:moveTo>
                <a:lnTo>
                  <a:pt x="3899774" y="1498"/>
                </a:lnTo>
                <a:lnTo>
                  <a:pt x="3893719" y="5581"/>
                </a:lnTo>
                <a:lnTo>
                  <a:pt x="3889636" y="11636"/>
                </a:lnTo>
                <a:lnTo>
                  <a:pt x="3888139" y="19051"/>
                </a:lnTo>
                <a:lnTo>
                  <a:pt x="3889636" y="26466"/>
                </a:lnTo>
                <a:lnTo>
                  <a:pt x="3893719" y="32521"/>
                </a:lnTo>
                <a:lnTo>
                  <a:pt x="3899774" y="36604"/>
                </a:lnTo>
                <a:lnTo>
                  <a:pt x="3907227" y="38101"/>
                </a:lnTo>
                <a:lnTo>
                  <a:pt x="3914642" y="36604"/>
                </a:lnTo>
                <a:lnTo>
                  <a:pt x="3920697" y="32521"/>
                </a:lnTo>
                <a:lnTo>
                  <a:pt x="3924780" y="26466"/>
                </a:lnTo>
                <a:lnTo>
                  <a:pt x="3926277" y="19051"/>
                </a:lnTo>
                <a:lnTo>
                  <a:pt x="3924780" y="11636"/>
                </a:lnTo>
                <a:lnTo>
                  <a:pt x="3920697" y="5581"/>
                </a:lnTo>
                <a:lnTo>
                  <a:pt x="3914642" y="1498"/>
                </a:lnTo>
                <a:lnTo>
                  <a:pt x="3907189" y="1"/>
                </a:lnTo>
                <a:close/>
              </a:path>
              <a:path w="4460240" h="38100">
                <a:moveTo>
                  <a:pt x="3983427" y="1"/>
                </a:moveTo>
                <a:lnTo>
                  <a:pt x="3976012" y="1498"/>
                </a:lnTo>
                <a:lnTo>
                  <a:pt x="3969957" y="5581"/>
                </a:lnTo>
                <a:lnTo>
                  <a:pt x="3965874" y="11636"/>
                </a:lnTo>
                <a:lnTo>
                  <a:pt x="3964377" y="19051"/>
                </a:lnTo>
                <a:lnTo>
                  <a:pt x="3965874" y="26466"/>
                </a:lnTo>
                <a:lnTo>
                  <a:pt x="3969957" y="32521"/>
                </a:lnTo>
                <a:lnTo>
                  <a:pt x="3976012" y="36604"/>
                </a:lnTo>
                <a:lnTo>
                  <a:pt x="3983465" y="38101"/>
                </a:lnTo>
                <a:lnTo>
                  <a:pt x="3990880" y="36604"/>
                </a:lnTo>
                <a:lnTo>
                  <a:pt x="3996935" y="32521"/>
                </a:lnTo>
                <a:lnTo>
                  <a:pt x="4001018" y="26466"/>
                </a:lnTo>
                <a:lnTo>
                  <a:pt x="4002515" y="19051"/>
                </a:lnTo>
                <a:lnTo>
                  <a:pt x="4001018" y="11636"/>
                </a:lnTo>
                <a:lnTo>
                  <a:pt x="3996935" y="5581"/>
                </a:lnTo>
                <a:lnTo>
                  <a:pt x="3990880" y="1498"/>
                </a:lnTo>
                <a:lnTo>
                  <a:pt x="3983427" y="1"/>
                </a:lnTo>
                <a:close/>
              </a:path>
              <a:path w="4460240" h="38100">
                <a:moveTo>
                  <a:pt x="4059665" y="1"/>
                </a:moveTo>
                <a:lnTo>
                  <a:pt x="4052250" y="1498"/>
                </a:lnTo>
                <a:lnTo>
                  <a:pt x="4046195" y="5581"/>
                </a:lnTo>
                <a:lnTo>
                  <a:pt x="4042112" y="11636"/>
                </a:lnTo>
                <a:lnTo>
                  <a:pt x="4040615" y="19051"/>
                </a:lnTo>
                <a:lnTo>
                  <a:pt x="4042112" y="26466"/>
                </a:lnTo>
                <a:lnTo>
                  <a:pt x="4046195" y="32521"/>
                </a:lnTo>
                <a:lnTo>
                  <a:pt x="4052250" y="36604"/>
                </a:lnTo>
                <a:lnTo>
                  <a:pt x="4059703" y="38101"/>
                </a:lnTo>
                <a:lnTo>
                  <a:pt x="4067118" y="36604"/>
                </a:lnTo>
                <a:lnTo>
                  <a:pt x="4073173" y="32521"/>
                </a:lnTo>
                <a:lnTo>
                  <a:pt x="4077256" y="26466"/>
                </a:lnTo>
                <a:lnTo>
                  <a:pt x="4078753" y="19051"/>
                </a:lnTo>
                <a:lnTo>
                  <a:pt x="4077256" y="11636"/>
                </a:lnTo>
                <a:lnTo>
                  <a:pt x="4073173" y="5581"/>
                </a:lnTo>
                <a:lnTo>
                  <a:pt x="4067118" y="1498"/>
                </a:lnTo>
                <a:lnTo>
                  <a:pt x="4059665" y="1"/>
                </a:lnTo>
                <a:close/>
              </a:path>
              <a:path w="4460240" h="38100">
                <a:moveTo>
                  <a:pt x="4135903" y="1"/>
                </a:moveTo>
                <a:lnTo>
                  <a:pt x="4128488" y="1498"/>
                </a:lnTo>
                <a:lnTo>
                  <a:pt x="4122433" y="5581"/>
                </a:lnTo>
                <a:lnTo>
                  <a:pt x="4118350" y="11636"/>
                </a:lnTo>
                <a:lnTo>
                  <a:pt x="4116853" y="19051"/>
                </a:lnTo>
                <a:lnTo>
                  <a:pt x="4118350" y="26466"/>
                </a:lnTo>
                <a:lnTo>
                  <a:pt x="4122433" y="32521"/>
                </a:lnTo>
                <a:lnTo>
                  <a:pt x="4128488" y="36604"/>
                </a:lnTo>
                <a:lnTo>
                  <a:pt x="4135941" y="38101"/>
                </a:lnTo>
                <a:lnTo>
                  <a:pt x="4143356" y="36604"/>
                </a:lnTo>
                <a:lnTo>
                  <a:pt x="4149411" y="32521"/>
                </a:lnTo>
                <a:lnTo>
                  <a:pt x="4153494" y="26466"/>
                </a:lnTo>
                <a:lnTo>
                  <a:pt x="4154991" y="19051"/>
                </a:lnTo>
                <a:lnTo>
                  <a:pt x="4153494" y="11636"/>
                </a:lnTo>
                <a:lnTo>
                  <a:pt x="4149411" y="5581"/>
                </a:lnTo>
                <a:lnTo>
                  <a:pt x="4143356" y="1498"/>
                </a:lnTo>
                <a:lnTo>
                  <a:pt x="4135903" y="1"/>
                </a:lnTo>
                <a:close/>
              </a:path>
              <a:path w="4460240" h="38100">
                <a:moveTo>
                  <a:pt x="4212141" y="1"/>
                </a:moveTo>
                <a:lnTo>
                  <a:pt x="4204726" y="1498"/>
                </a:lnTo>
                <a:lnTo>
                  <a:pt x="4198671" y="5581"/>
                </a:lnTo>
                <a:lnTo>
                  <a:pt x="4194588" y="11636"/>
                </a:lnTo>
                <a:lnTo>
                  <a:pt x="4193091" y="19051"/>
                </a:lnTo>
                <a:lnTo>
                  <a:pt x="4194588" y="26466"/>
                </a:lnTo>
                <a:lnTo>
                  <a:pt x="4198671" y="32521"/>
                </a:lnTo>
                <a:lnTo>
                  <a:pt x="4204726" y="36604"/>
                </a:lnTo>
                <a:lnTo>
                  <a:pt x="4212179" y="38101"/>
                </a:lnTo>
                <a:lnTo>
                  <a:pt x="4219594" y="36604"/>
                </a:lnTo>
                <a:lnTo>
                  <a:pt x="4225650" y="32521"/>
                </a:lnTo>
                <a:lnTo>
                  <a:pt x="4229732" y="26466"/>
                </a:lnTo>
                <a:lnTo>
                  <a:pt x="4231229" y="19051"/>
                </a:lnTo>
                <a:lnTo>
                  <a:pt x="4229732" y="11636"/>
                </a:lnTo>
                <a:lnTo>
                  <a:pt x="4225650" y="5581"/>
                </a:lnTo>
                <a:lnTo>
                  <a:pt x="4219594" y="1498"/>
                </a:lnTo>
                <a:lnTo>
                  <a:pt x="4212141" y="1"/>
                </a:lnTo>
                <a:close/>
              </a:path>
              <a:path w="4460240" h="38100">
                <a:moveTo>
                  <a:pt x="4288379" y="1"/>
                </a:moveTo>
                <a:lnTo>
                  <a:pt x="4280964" y="1498"/>
                </a:lnTo>
                <a:lnTo>
                  <a:pt x="4274909" y="5581"/>
                </a:lnTo>
                <a:lnTo>
                  <a:pt x="4270826" y="11636"/>
                </a:lnTo>
                <a:lnTo>
                  <a:pt x="4269329" y="19051"/>
                </a:lnTo>
                <a:lnTo>
                  <a:pt x="4270826" y="26466"/>
                </a:lnTo>
                <a:lnTo>
                  <a:pt x="4274909" y="32521"/>
                </a:lnTo>
                <a:lnTo>
                  <a:pt x="4280964" y="36604"/>
                </a:lnTo>
                <a:lnTo>
                  <a:pt x="4288417" y="38101"/>
                </a:lnTo>
                <a:lnTo>
                  <a:pt x="4295832" y="36604"/>
                </a:lnTo>
                <a:lnTo>
                  <a:pt x="4301888" y="32521"/>
                </a:lnTo>
                <a:lnTo>
                  <a:pt x="4305970" y="26466"/>
                </a:lnTo>
                <a:lnTo>
                  <a:pt x="4307467" y="19051"/>
                </a:lnTo>
                <a:lnTo>
                  <a:pt x="4305970" y="11636"/>
                </a:lnTo>
                <a:lnTo>
                  <a:pt x="4301888" y="5581"/>
                </a:lnTo>
                <a:lnTo>
                  <a:pt x="4295832" y="1498"/>
                </a:lnTo>
                <a:lnTo>
                  <a:pt x="4288379" y="1"/>
                </a:lnTo>
                <a:close/>
              </a:path>
              <a:path w="4460240" h="38100">
                <a:moveTo>
                  <a:pt x="4364617" y="1"/>
                </a:moveTo>
                <a:lnTo>
                  <a:pt x="4357202" y="1498"/>
                </a:lnTo>
                <a:lnTo>
                  <a:pt x="4351147" y="5581"/>
                </a:lnTo>
                <a:lnTo>
                  <a:pt x="4347064" y="11636"/>
                </a:lnTo>
                <a:lnTo>
                  <a:pt x="4345567" y="19051"/>
                </a:lnTo>
                <a:lnTo>
                  <a:pt x="4347064" y="26466"/>
                </a:lnTo>
                <a:lnTo>
                  <a:pt x="4351147" y="32521"/>
                </a:lnTo>
                <a:lnTo>
                  <a:pt x="4357202" y="36604"/>
                </a:lnTo>
                <a:lnTo>
                  <a:pt x="4364655" y="38101"/>
                </a:lnTo>
                <a:lnTo>
                  <a:pt x="4372070" y="36604"/>
                </a:lnTo>
                <a:lnTo>
                  <a:pt x="4378126" y="32521"/>
                </a:lnTo>
                <a:lnTo>
                  <a:pt x="4382208" y="26466"/>
                </a:lnTo>
                <a:lnTo>
                  <a:pt x="4383705" y="19051"/>
                </a:lnTo>
                <a:lnTo>
                  <a:pt x="4382208" y="11636"/>
                </a:lnTo>
                <a:lnTo>
                  <a:pt x="4378126" y="5581"/>
                </a:lnTo>
                <a:lnTo>
                  <a:pt x="4372070" y="1498"/>
                </a:lnTo>
                <a:lnTo>
                  <a:pt x="4364617" y="1"/>
                </a:lnTo>
                <a:close/>
              </a:path>
              <a:path w="4460240" h="38100">
                <a:moveTo>
                  <a:pt x="4440855" y="1"/>
                </a:moveTo>
                <a:lnTo>
                  <a:pt x="4433441" y="1498"/>
                </a:lnTo>
                <a:lnTo>
                  <a:pt x="4427385" y="5581"/>
                </a:lnTo>
                <a:lnTo>
                  <a:pt x="4423303" y="11636"/>
                </a:lnTo>
                <a:lnTo>
                  <a:pt x="4421805" y="19051"/>
                </a:lnTo>
                <a:lnTo>
                  <a:pt x="4423303" y="26466"/>
                </a:lnTo>
                <a:lnTo>
                  <a:pt x="4427386" y="32522"/>
                </a:lnTo>
                <a:lnTo>
                  <a:pt x="4433441" y="36604"/>
                </a:lnTo>
                <a:lnTo>
                  <a:pt x="4440894" y="38101"/>
                </a:lnTo>
                <a:lnTo>
                  <a:pt x="4448309" y="36604"/>
                </a:lnTo>
                <a:lnTo>
                  <a:pt x="4454364" y="32521"/>
                </a:lnTo>
                <a:lnTo>
                  <a:pt x="4458447" y="26466"/>
                </a:lnTo>
                <a:lnTo>
                  <a:pt x="4459944" y="19051"/>
                </a:lnTo>
                <a:lnTo>
                  <a:pt x="4458446" y="11636"/>
                </a:lnTo>
                <a:lnTo>
                  <a:pt x="4454364" y="5581"/>
                </a:lnTo>
                <a:lnTo>
                  <a:pt x="4448309" y="1498"/>
                </a:lnTo>
                <a:lnTo>
                  <a:pt x="4440855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231840" y="1949703"/>
            <a:ext cx="4321175" cy="6324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dirty="0" sz="1300" spc="-195" b="1">
                <a:latin typeface="Arial"/>
                <a:cs typeface="Arial"/>
              </a:rPr>
              <a:t>P</a:t>
            </a:r>
            <a:r>
              <a:rPr dirty="0" sz="1300" spc="-204" b="1">
                <a:latin typeface="Arial"/>
                <a:cs typeface="Arial"/>
              </a:rPr>
              <a:t>E</a:t>
            </a:r>
            <a:r>
              <a:rPr dirty="0" sz="1300" spc="-30" b="1">
                <a:latin typeface="Arial"/>
                <a:cs typeface="Arial"/>
              </a:rPr>
              <a:t>N</a:t>
            </a:r>
            <a:r>
              <a:rPr dirty="0" sz="1300" spc="-105" b="1">
                <a:latin typeface="Arial"/>
                <a:cs typeface="Arial"/>
              </a:rPr>
              <a:t>G</a:t>
            </a:r>
            <a:r>
              <a:rPr dirty="0" sz="1300" spc="-235" b="1">
                <a:latin typeface="Arial"/>
                <a:cs typeface="Arial"/>
              </a:rPr>
              <a:t>E</a:t>
            </a:r>
            <a:r>
              <a:rPr dirty="0" sz="1300" spc="-35" b="1">
                <a:latin typeface="Arial"/>
                <a:cs typeface="Arial"/>
              </a:rPr>
              <a:t>M</a:t>
            </a:r>
            <a:r>
              <a:rPr dirty="0" sz="1300" spc="-275" b="1">
                <a:latin typeface="Arial"/>
                <a:cs typeface="Arial"/>
              </a:rPr>
              <a:t>B</a:t>
            </a:r>
            <a:r>
              <a:rPr dirty="0" sz="1300" spc="-30" b="1">
                <a:latin typeface="Arial"/>
                <a:cs typeface="Arial"/>
              </a:rPr>
              <a:t>AN</a:t>
            </a:r>
            <a:r>
              <a:rPr dirty="0" sz="1300" spc="-105" b="1">
                <a:latin typeface="Arial"/>
                <a:cs typeface="Arial"/>
              </a:rPr>
              <a:t>G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45" b="1">
                <a:latin typeface="Arial"/>
                <a:cs typeface="Arial"/>
              </a:rPr>
              <a:t>N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K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30" b="1">
                <a:latin typeface="Arial"/>
                <a:cs typeface="Arial"/>
              </a:rPr>
              <a:t>N</a:t>
            </a:r>
            <a:r>
              <a:rPr dirty="0" sz="1300" spc="-235" b="1">
                <a:latin typeface="Arial"/>
                <a:cs typeface="Arial"/>
              </a:rPr>
              <a:t>E</a:t>
            </a:r>
            <a:r>
              <a:rPr dirty="0" sz="1300" spc="-170" b="1">
                <a:latin typeface="Arial"/>
                <a:cs typeface="Arial"/>
              </a:rPr>
              <a:t>R</a:t>
            </a:r>
            <a:r>
              <a:rPr dirty="0" sz="1300" spc="-180" b="1">
                <a:latin typeface="Arial"/>
                <a:cs typeface="Arial"/>
              </a:rPr>
              <a:t>J</a:t>
            </a:r>
            <a:r>
              <a:rPr dirty="0" sz="1300" spc="-45" b="1">
                <a:latin typeface="Arial"/>
                <a:cs typeface="Arial"/>
              </a:rPr>
              <a:t>A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95" b="1">
                <a:latin typeface="Arial"/>
                <a:cs typeface="Arial"/>
              </a:rPr>
              <a:t>P</a:t>
            </a:r>
            <a:r>
              <a:rPr dirty="0" sz="1300" spc="-204" b="1">
                <a:latin typeface="Arial"/>
                <a:cs typeface="Arial"/>
              </a:rPr>
              <a:t>E</a:t>
            </a:r>
            <a:r>
              <a:rPr dirty="0" sz="1300" spc="-105" b="1">
                <a:latin typeface="Arial"/>
                <a:cs typeface="Arial"/>
              </a:rPr>
              <a:t>G</a:t>
            </a:r>
            <a:r>
              <a:rPr dirty="0" sz="1300" spc="-95" b="1">
                <a:latin typeface="Arial"/>
                <a:cs typeface="Arial"/>
              </a:rPr>
              <a:t>A</a:t>
            </a:r>
            <a:r>
              <a:rPr dirty="0" sz="1300" spc="-235" b="1">
                <a:latin typeface="Arial"/>
                <a:cs typeface="Arial"/>
              </a:rPr>
              <a:t>W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25" b="1">
                <a:latin typeface="Arial"/>
                <a:cs typeface="Arial"/>
              </a:rPr>
              <a:t>I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35" b="1">
                <a:latin typeface="Arial"/>
                <a:cs typeface="Arial"/>
              </a:rPr>
              <a:t>M</a:t>
            </a:r>
            <a:r>
              <a:rPr dirty="0" sz="1300" spc="-235" b="1">
                <a:latin typeface="Arial"/>
                <a:cs typeface="Arial"/>
              </a:rPr>
              <a:t>E</a:t>
            </a:r>
            <a:r>
              <a:rPr dirty="0" sz="1300" spc="-225" b="1">
                <a:latin typeface="Arial"/>
                <a:cs typeface="Arial"/>
              </a:rPr>
              <a:t>L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225" b="1">
                <a:latin typeface="Arial"/>
                <a:cs typeface="Arial"/>
              </a:rPr>
              <a:t>L</a:t>
            </a:r>
            <a:r>
              <a:rPr dirty="0" sz="1300" spc="-90" b="1">
                <a:latin typeface="Arial"/>
                <a:cs typeface="Arial"/>
              </a:rPr>
              <a:t>U</a:t>
            </a:r>
            <a:r>
              <a:rPr dirty="0" sz="1300" spc="-25" b="1">
                <a:latin typeface="Arial"/>
                <a:cs typeface="Arial"/>
              </a:rPr>
              <a:t>I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195" b="1">
                <a:latin typeface="Arial"/>
                <a:cs typeface="Arial"/>
              </a:rPr>
              <a:t>P</a:t>
            </a:r>
            <a:r>
              <a:rPr dirty="0" sz="1300" spc="-204" b="1">
                <a:latin typeface="Arial"/>
                <a:cs typeface="Arial"/>
              </a:rPr>
              <a:t>E</a:t>
            </a:r>
            <a:r>
              <a:rPr dirty="0" sz="1300" spc="-35" b="1">
                <a:latin typeface="Arial"/>
                <a:cs typeface="Arial"/>
              </a:rPr>
              <a:t>M</a:t>
            </a:r>
            <a:r>
              <a:rPr dirty="0" sz="1300" spc="-245" b="1">
                <a:latin typeface="Arial"/>
                <a:cs typeface="Arial"/>
              </a:rPr>
              <a:t>B</a:t>
            </a:r>
            <a:r>
              <a:rPr dirty="0" sz="1300" spc="-235" b="1">
                <a:latin typeface="Arial"/>
                <a:cs typeface="Arial"/>
              </a:rPr>
              <a:t>E</a:t>
            </a:r>
            <a:r>
              <a:rPr dirty="0" sz="1300" spc="-170" b="1">
                <a:latin typeface="Arial"/>
                <a:cs typeface="Arial"/>
              </a:rPr>
              <a:t>R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30" b="1">
                <a:latin typeface="Arial"/>
                <a:cs typeface="Arial"/>
              </a:rPr>
              <a:t>N  </a:t>
            </a:r>
            <a:r>
              <a:rPr dirty="0" sz="1300" spc="-95" b="1">
                <a:latin typeface="Arial"/>
                <a:cs typeface="Arial"/>
              </a:rPr>
              <a:t>UMPAN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35" b="1">
                <a:latin typeface="Arial"/>
                <a:cs typeface="Arial"/>
              </a:rPr>
              <a:t>BALIK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150" b="1">
                <a:latin typeface="Arial"/>
                <a:cs typeface="Arial"/>
              </a:rPr>
              <a:t>BERKALA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(</a:t>
            </a:r>
            <a:r>
              <a:rPr dirty="0" sz="1300" spc="-55" b="1" i="1">
                <a:latin typeface="Arial"/>
                <a:cs typeface="Arial"/>
              </a:rPr>
              <a:t>ON</a:t>
            </a:r>
            <a:r>
              <a:rPr dirty="0" sz="1300" spc="10" b="1" i="1">
                <a:latin typeface="Arial"/>
                <a:cs typeface="Arial"/>
              </a:rPr>
              <a:t> </a:t>
            </a:r>
            <a:r>
              <a:rPr dirty="0" sz="1300" spc="-90" b="1" i="1">
                <a:latin typeface="Arial"/>
                <a:cs typeface="Arial"/>
              </a:rPr>
              <a:t>GOING</a:t>
            </a:r>
            <a:r>
              <a:rPr dirty="0" sz="1300" spc="10" b="1" i="1">
                <a:latin typeface="Arial"/>
                <a:cs typeface="Arial"/>
              </a:rPr>
              <a:t> </a:t>
            </a:r>
            <a:r>
              <a:rPr dirty="0" sz="1300" spc="-195" b="1" i="1">
                <a:latin typeface="Arial"/>
                <a:cs typeface="Arial"/>
              </a:rPr>
              <a:t>FEEDBACK</a:t>
            </a:r>
            <a:r>
              <a:rPr dirty="0" sz="1300" spc="-195" b="1"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dalam</a:t>
            </a:r>
            <a:r>
              <a:rPr dirty="0" sz="1300" spc="15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65" b="1">
                <a:solidFill>
                  <a:srgbClr val="385723"/>
                </a:solidFill>
                <a:latin typeface="Arial"/>
                <a:cs typeface="Arial"/>
              </a:rPr>
              <a:t>pelaksanaan,</a:t>
            </a:r>
            <a:r>
              <a:rPr dirty="0" sz="1300" spc="1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pemantauan,</a:t>
            </a:r>
            <a:r>
              <a:rPr dirty="0" sz="1300" spc="1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75" b="1">
                <a:solidFill>
                  <a:srgbClr val="385723"/>
                </a:solidFill>
                <a:latin typeface="Arial"/>
                <a:cs typeface="Arial"/>
              </a:rPr>
              <a:t>dan</a:t>
            </a:r>
            <a:r>
              <a:rPr dirty="0" sz="1300" spc="15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pembinaan</a:t>
            </a:r>
            <a:r>
              <a:rPr dirty="0" sz="1300" spc="2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kinerja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36335" y="2214532"/>
            <a:ext cx="372745" cy="356870"/>
          </a:xfrm>
          <a:custGeom>
            <a:avLst/>
            <a:gdLst/>
            <a:ahLst/>
            <a:cxnLst/>
            <a:rect l="l" t="t" r="r" b="b"/>
            <a:pathLst>
              <a:path w="372745" h="356869">
                <a:moveTo>
                  <a:pt x="186199" y="0"/>
                </a:moveTo>
                <a:lnTo>
                  <a:pt x="136654" y="6542"/>
                </a:lnTo>
                <a:lnTo>
                  <a:pt x="92161" y="24606"/>
                </a:lnTo>
                <a:lnTo>
                  <a:pt x="54486" y="52501"/>
                </a:lnTo>
                <a:lnTo>
                  <a:pt x="25392" y="88540"/>
                </a:lnTo>
                <a:lnTo>
                  <a:pt x="6641" y="131032"/>
                </a:lnTo>
                <a:lnTo>
                  <a:pt x="0" y="178291"/>
                </a:lnTo>
                <a:lnTo>
                  <a:pt x="6641" y="225550"/>
                </a:lnTo>
                <a:lnTo>
                  <a:pt x="25392" y="268043"/>
                </a:lnTo>
                <a:lnTo>
                  <a:pt x="54486" y="304082"/>
                </a:lnTo>
                <a:lnTo>
                  <a:pt x="92161" y="331977"/>
                </a:lnTo>
                <a:lnTo>
                  <a:pt x="136654" y="350041"/>
                </a:lnTo>
                <a:lnTo>
                  <a:pt x="186199" y="356584"/>
                </a:lnTo>
                <a:lnTo>
                  <a:pt x="235746" y="350041"/>
                </a:lnTo>
                <a:lnTo>
                  <a:pt x="280238" y="331977"/>
                </a:lnTo>
                <a:lnTo>
                  <a:pt x="317914" y="304082"/>
                </a:lnTo>
                <a:lnTo>
                  <a:pt x="347008" y="268043"/>
                </a:lnTo>
                <a:lnTo>
                  <a:pt x="365758" y="225550"/>
                </a:lnTo>
                <a:lnTo>
                  <a:pt x="372400" y="178291"/>
                </a:lnTo>
                <a:lnTo>
                  <a:pt x="365758" y="131032"/>
                </a:lnTo>
                <a:lnTo>
                  <a:pt x="347008" y="88540"/>
                </a:lnTo>
                <a:lnTo>
                  <a:pt x="317914" y="52501"/>
                </a:lnTo>
                <a:lnTo>
                  <a:pt x="280238" y="24606"/>
                </a:lnTo>
                <a:lnTo>
                  <a:pt x="235746" y="6542"/>
                </a:lnTo>
                <a:lnTo>
                  <a:pt x="186199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862838" y="2284984"/>
            <a:ext cx="116839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832969" y="4227649"/>
            <a:ext cx="4460240" cy="38100"/>
          </a:xfrm>
          <a:custGeom>
            <a:avLst/>
            <a:gdLst/>
            <a:ahLst/>
            <a:cxnLst/>
            <a:rect l="l" t="t" r="r" b="b"/>
            <a:pathLst>
              <a:path w="4460240" h="38100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49"/>
                </a:lnTo>
                <a:lnTo>
                  <a:pt x="1497" y="26465"/>
                </a:lnTo>
                <a:lnTo>
                  <a:pt x="5580" y="32520"/>
                </a:lnTo>
                <a:lnTo>
                  <a:pt x="11635" y="36603"/>
                </a:lnTo>
                <a:lnTo>
                  <a:pt x="19088" y="38099"/>
                </a:lnTo>
                <a:lnTo>
                  <a:pt x="26503" y="36602"/>
                </a:lnTo>
                <a:lnTo>
                  <a:pt x="32559" y="32520"/>
                </a:lnTo>
                <a:lnTo>
                  <a:pt x="36641" y="26464"/>
                </a:lnTo>
                <a:lnTo>
                  <a:pt x="38138" y="19049"/>
                </a:lnTo>
                <a:lnTo>
                  <a:pt x="36641" y="11635"/>
                </a:lnTo>
                <a:lnTo>
                  <a:pt x="32558" y="5579"/>
                </a:lnTo>
                <a:lnTo>
                  <a:pt x="26503" y="1497"/>
                </a:lnTo>
                <a:lnTo>
                  <a:pt x="19050" y="0"/>
                </a:lnTo>
                <a:close/>
              </a:path>
              <a:path w="4460240" h="38100">
                <a:moveTo>
                  <a:pt x="95288" y="0"/>
                </a:moveTo>
                <a:lnTo>
                  <a:pt x="87873" y="1497"/>
                </a:lnTo>
                <a:lnTo>
                  <a:pt x="81817" y="5579"/>
                </a:lnTo>
                <a:lnTo>
                  <a:pt x="77735" y="11635"/>
                </a:lnTo>
                <a:lnTo>
                  <a:pt x="76238" y="19049"/>
                </a:lnTo>
                <a:lnTo>
                  <a:pt x="77735" y="26465"/>
                </a:lnTo>
                <a:lnTo>
                  <a:pt x="81817" y="32520"/>
                </a:lnTo>
                <a:lnTo>
                  <a:pt x="87873" y="36603"/>
                </a:lnTo>
                <a:lnTo>
                  <a:pt x="95326" y="38099"/>
                </a:lnTo>
                <a:lnTo>
                  <a:pt x="102741" y="36603"/>
                </a:lnTo>
                <a:lnTo>
                  <a:pt x="108796" y="32520"/>
                </a:lnTo>
                <a:lnTo>
                  <a:pt x="112879" y="26465"/>
                </a:lnTo>
                <a:lnTo>
                  <a:pt x="114376" y="19049"/>
                </a:lnTo>
                <a:lnTo>
                  <a:pt x="112879" y="11635"/>
                </a:lnTo>
                <a:lnTo>
                  <a:pt x="108796" y="5579"/>
                </a:lnTo>
                <a:lnTo>
                  <a:pt x="102741" y="1497"/>
                </a:lnTo>
                <a:lnTo>
                  <a:pt x="95288" y="0"/>
                </a:lnTo>
                <a:close/>
              </a:path>
              <a:path w="4460240" h="38100">
                <a:moveTo>
                  <a:pt x="171526" y="0"/>
                </a:moveTo>
                <a:lnTo>
                  <a:pt x="164111" y="1497"/>
                </a:lnTo>
                <a:lnTo>
                  <a:pt x="158055" y="5579"/>
                </a:lnTo>
                <a:lnTo>
                  <a:pt x="153973" y="11635"/>
                </a:lnTo>
                <a:lnTo>
                  <a:pt x="152476" y="19049"/>
                </a:lnTo>
                <a:lnTo>
                  <a:pt x="153973" y="26465"/>
                </a:lnTo>
                <a:lnTo>
                  <a:pt x="158055" y="32520"/>
                </a:lnTo>
                <a:lnTo>
                  <a:pt x="164111" y="36603"/>
                </a:lnTo>
                <a:lnTo>
                  <a:pt x="171564" y="38099"/>
                </a:lnTo>
                <a:lnTo>
                  <a:pt x="178979" y="36603"/>
                </a:lnTo>
                <a:lnTo>
                  <a:pt x="185035" y="32520"/>
                </a:lnTo>
                <a:lnTo>
                  <a:pt x="189117" y="26465"/>
                </a:lnTo>
                <a:lnTo>
                  <a:pt x="190614" y="19049"/>
                </a:lnTo>
                <a:lnTo>
                  <a:pt x="189117" y="11635"/>
                </a:lnTo>
                <a:lnTo>
                  <a:pt x="185035" y="5579"/>
                </a:lnTo>
                <a:lnTo>
                  <a:pt x="178979" y="1497"/>
                </a:lnTo>
                <a:lnTo>
                  <a:pt x="171526" y="0"/>
                </a:lnTo>
                <a:close/>
              </a:path>
              <a:path w="4460240" h="38100">
                <a:moveTo>
                  <a:pt x="247764" y="0"/>
                </a:moveTo>
                <a:lnTo>
                  <a:pt x="240349" y="1497"/>
                </a:lnTo>
                <a:lnTo>
                  <a:pt x="234294" y="5579"/>
                </a:lnTo>
                <a:lnTo>
                  <a:pt x="230211" y="11635"/>
                </a:lnTo>
                <a:lnTo>
                  <a:pt x="228714" y="19049"/>
                </a:lnTo>
                <a:lnTo>
                  <a:pt x="230211" y="26465"/>
                </a:lnTo>
                <a:lnTo>
                  <a:pt x="234294" y="32520"/>
                </a:lnTo>
                <a:lnTo>
                  <a:pt x="240349" y="36603"/>
                </a:lnTo>
                <a:lnTo>
                  <a:pt x="247802" y="38099"/>
                </a:lnTo>
                <a:lnTo>
                  <a:pt x="255217" y="36603"/>
                </a:lnTo>
                <a:lnTo>
                  <a:pt x="261273" y="32520"/>
                </a:lnTo>
                <a:lnTo>
                  <a:pt x="265355" y="26465"/>
                </a:lnTo>
                <a:lnTo>
                  <a:pt x="266852" y="19049"/>
                </a:lnTo>
                <a:lnTo>
                  <a:pt x="265355" y="11635"/>
                </a:lnTo>
                <a:lnTo>
                  <a:pt x="261273" y="5579"/>
                </a:lnTo>
                <a:lnTo>
                  <a:pt x="255217" y="1497"/>
                </a:lnTo>
                <a:lnTo>
                  <a:pt x="247764" y="0"/>
                </a:lnTo>
                <a:close/>
              </a:path>
              <a:path w="4460240" h="38100">
                <a:moveTo>
                  <a:pt x="324002" y="0"/>
                </a:moveTo>
                <a:lnTo>
                  <a:pt x="316587" y="1497"/>
                </a:lnTo>
                <a:lnTo>
                  <a:pt x="310532" y="5579"/>
                </a:lnTo>
                <a:lnTo>
                  <a:pt x="306449" y="11635"/>
                </a:lnTo>
                <a:lnTo>
                  <a:pt x="304952" y="19049"/>
                </a:lnTo>
                <a:lnTo>
                  <a:pt x="306449" y="26465"/>
                </a:lnTo>
                <a:lnTo>
                  <a:pt x="310532" y="32520"/>
                </a:lnTo>
                <a:lnTo>
                  <a:pt x="316587" y="36603"/>
                </a:lnTo>
                <a:lnTo>
                  <a:pt x="324040" y="38099"/>
                </a:lnTo>
                <a:lnTo>
                  <a:pt x="331456" y="36603"/>
                </a:lnTo>
                <a:lnTo>
                  <a:pt x="337511" y="32520"/>
                </a:lnTo>
                <a:lnTo>
                  <a:pt x="341593" y="26465"/>
                </a:lnTo>
                <a:lnTo>
                  <a:pt x="343090" y="19049"/>
                </a:lnTo>
                <a:lnTo>
                  <a:pt x="341593" y="11635"/>
                </a:lnTo>
                <a:lnTo>
                  <a:pt x="337511" y="5579"/>
                </a:lnTo>
                <a:lnTo>
                  <a:pt x="331456" y="1497"/>
                </a:lnTo>
                <a:lnTo>
                  <a:pt x="324002" y="0"/>
                </a:lnTo>
                <a:close/>
              </a:path>
              <a:path w="4460240" h="38100">
                <a:moveTo>
                  <a:pt x="400240" y="0"/>
                </a:moveTo>
                <a:lnTo>
                  <a:pt x="392825" y="1497"/>
                </a:lnTo>
                <a:lnTo>
                  <a:pt x="386770" y="5579"/>
                </a:lnTo>
                <a:lnTo>
                  <a:pt x="382687" y="11635"/>
                </a:lnTo>
                <a:lnTo>
                  <a:pt x="381190" y="19049"/>
                </a:lnTo>
                <a:lnTo>
                  <a:pt x="382687" y="26465"/>
                </a:lnTo>
                <a:lnTo>
                  <a:pt x="386770" y="32520"/>
                </a:lnTo>
                <a:lnTo>
                  <a:pt x="392825" y="36603"/>
                </a:lnTo>
                <a:lnTo>
                  <a:pt x="400278" y="38099"/>
                </a:lnTo>
                <a:lnTo>
                  <a:pt x="407694" y="36603"/>
                </a:lnTo>
                <a:lnTo>
                  <a:pt x="413749" y="32520"/>
                </a:lnTo>
                <a:lnTo>
                  <a:pt x="417831" y="26465"/>
                </a:lnTo>
                <a:lnTo>
                  <a:pt x="419328" y="19049"/>
                </a:lnTo>
                <a:lnTo>
                  <a:pt x="417831" y="11635"/>
                </a:lnTo>
                <a:lnTo>
                  <a:pt x="413749" y="5579"/>
                </a:lnTo>
                <a:lnTo>
                  <a:pt x="407694" y="1497"/>
                </a:lnTo>
                <a:lnTo>
                  <a:pt x="400240" y="0"/>
                </a:lnTo>
                <a:close/>
              </a:path>
              <a:path w="4460240" h="38100">
                <a:moveTo>
                  <a:pt x="476478" y="0"/>
                </a:moveTo>
                <a:lnTo>
                  <a:pt x="469063" y="1497"/>
                </a:lnTo>
                <a:lnTo>
                  <a:pt x="463008" y="5579"/>
                </a:lnTo>
                <a:lnTo>
                  <a:pt x="458925" y="11635"/>
                </a:lnTo>
                <a:lnTo>
                  <a:pt x="457428" y="19049"/>
                </a:lnTo>
                <a:lnTo>
                  <a:pt x="458925" y="26465"/>
                </a:lnTo>
                <a:lnTo>
                  <a:pt x="463008" y="32520"/>
                </a:lnTo>
                <a:lnTo>
                  <a:pt x="469063" y="36603"/>
                </a:lnTo>
                <a:lnTo>
                  <a:pt x="476516" y="38099"/>
                </a:lnTo>
                <a:lnTo>
                  <a:pt x="483932" y="36603"/>
                </a:lnTo>
                <a:lnTo>
                  <a:pt x="489987" y="32520"/>
                </a:lnTo>
                <a:lnTo>
                  <a:pt x="494069" y="26465"/>
                </a:lnTo>
                <a:lnTo>
                  <a:pt x="495566" y="19049"/>
                </a:lnTo>
                <a:lnTo>
                  <a:pt x="494069" y="11635"/>
                </a:lnTo>
                <a:lnTo>
                  <a:pt x="489987" y="5579"/>
                </a:lnTo>
                <a:lnTo>
                  <a:pt x="483932" y="1497"/>
                </a:lnTo>
                <a:lnTo>
                  <a:pt x="476478" y="0"/>
                </a:lnTo>
                <a:close/>
              </a:path>
              <a:path w="4460240" h="38100">
                <a:moveTo>
                  <a:pt x="552716" y="0"/>
                </a:moveTo>
                <a:lnTo>
                  <a:pt x="545301" y="1497"/>
                </a:lnTo>
                <a:lnTo>
                  <a:pt x="539246" y="5579"/>
                </a:lnTo>
                <a:lnTo>
                  <a:pt x="535163" y="11635"/>
                </a:lnTo>
                <a:lnTo>
                  <a:pt x="533666" y="19049"/>
                </a:lnTo>
                <a:lnTo>
                  <a:pt x="535163" y="26465"/>
                </a:lnTo>
                <a:lnTo>
                  <a:pt x="539246" y="32520"/>
                </a:lnTo>
                <a:lnTo>
                  <a:pt x="545301" y="36603"/>
                </a:lnTo>
                <a:lnTo>
                  <a:pt x="552754" y="38099"/>
                </a:lnTo>
                <a:lnTo>
                  <a:pt x="560170" y="36603"/>
                </a:lnTo>
                <a:lnTo>
                  <a:pt x="566225" y="32520"/>
                </a:lnTo>
                <a:lnTo>
                  <a:pt x="570307" y="26465"/>
                </a:lnTo>
                <a:lnTo>
                  <a:pt x="571804" y="19049"/>
                </a:lnTo>
                <a:lnTo>
                  <a:pt x="570307" y="11635"/>
                </a:lnTo>
                <a:lnTo>
                  <a:pt x="566225" y="5579"/>
                </a:lnTo>
                <a:lnTo>
                  <a:pt x="560170" y="1497"/>
                </a:lnTo>
                <a:lnTo>
                  <a:pt x="552716" y="0"/>
                </a:lnTo>
                <a:close/>
              </a:path>
              <a:path w="4460240" h="38100">
                <a:moveTo>
                  <a:pt x="628954" y="0"/>
                </a:moveTo>
                <a:lnTo>
                  <a:pt x="621539" y="1497"/>
                </a:lnTo>
                <a:lnTo>
                  <a:pt x="615484" y="5579"/>
                </a:lnTo>
                <a:lnTo>
                  <a:pt x="611401" y="11635"/>
                </a:lnTo>
                <a:lnTo>
                  <a:pt x="609904" y="19049"/>
                </a:lnTo>
                <a:lnTo>
                  <a:pt x="611401" y="26465"/>
                </a:lnTo>
                <a:lnTo>
                  <a:pt x="615484" y="32520"/>
                </a:lnTo>
                <a:lnTo>
                  <a:pt x="621539" y="36603"/>
                </a:lnTo>
                <a:lnTo>
                  <a:pt x="628992" y="38099"/>
                </a:lnTo>
                <a:lnTo>
                  <a:pt x="636408" y="36603"/>
                </a:lnTo>
                <a:lnTo>
                  <a:pt x="642463" y="32520"/>
                </a:lnTo>
                <a:lnTo>
                  <a:pt x="646545" y="26465"/>
                </a:lnTo>
                <a:lnTo>
                  <a:pt x="648042" y="19049"/>
                </a:lnTo>
                <a:lnTo>
                  <a:pt x="646545" y="11635"/>
                </a:lnTo>
                <a:lnTo>
                  <a:pt x="642463" y="5579"/>
                </a:lnTo>
                <a:lnTo>
                  <a:pt x="636408" y="1497"/>
                </a:lnTo>
                <a:lnTo>
                  <a:pt x="628954" y="0"/>
                </a:lnTo>
                <a:close/>
              </a:path>
              <a:path w="4460240" h="38100">
                <a:moveTo>
                  <a:pt x="705192" y="0"/>
                </a:moveTo>
                <a:lnTo>
                  <a:pt x="697777" y="1497"/>
                </a:lnTo>
                <a:lnTo>
                  <a:pt x="691722" y="5579"/>
                </a:lnTo>
                <a:lnTo>
                  <a:pt x="687639" y="11635"/>
                </a:lnTo>
                <a:lnTo>
                  <a:pt x="686142" y="19049"/>
                </a:lnTo>
                <a:lnTo>
                  <a:pt x="687639" y="26465"/>
                </a:lnTo>
                <a:lnTo>
                  <a:pt x="691722" y="32520"/>
                </a:lnTo>
                <a:lnTo>
                  <a:pt x="697777" y="36603"/>
                </a:lnTo>
                <a:lnTo>
                  <a:pt x="705230" y="38099"/>
                </a:lnTo>
                <a:lnTo>
                  <a:pt x="712646" y="36603"/>
                </a:lnTo>
                <a:lnTo>
                  <a:pt x="718701" y="32520"/>
                </a:lnTo>
                <a:lnTo>
                  <a:pt x="722784" y="26465"/>
                </a:lnTo>
                <a:lnTo>
                  <a:pt x="724280" y="19049"/>
                </a:lnTo>
                <a:lnTo>
                  <a:pt x="722784" y="11635"/>
                </a:lnTo>
                <a:lnTo>
                  <a:pt x="718701" y="5579"/>
                </a:lnTo>
                <a:lnTo>
                  <a:pt x="712646" y="1497"/>
                </a:lnTo>
                <a:lnTo>
                  <a:pt x="705192" y="0"/>
                </a:lnTo>
                <a:close/>
              </a:path>
              <a:path w="4460240" h="38100">
                <a:moveTo>
                  <a:pt x="781430" y="0"/>
                </a:moveTo>
                <a:lnTo>
                  <a:pt x="774016" y="1497"/>
                </a:lnTo>
                <a:lnTo>
                  <a:pt x="767960" y="5579"/>
                </a:lnTo>
                <a:lnTo>
                  <a:pt x="763878" y="11635"/>
                </a:lnTo>
                <a:lnTo>
                  <a:pt x="762380" y="19049"/>
                </a:lnTo>
                <a:lnTo>
                  <a:pt x="763878" y="26465"/>
                </a:lnTo>
                <a:lnTo>
                  <a:pt x="767960" y="32520"/>
                </a:lnTo>
                <a:lnTo>
                  <a:pt x="774016" y="36603"/>
                </a:lnTo>
                <a:lnTo>
                  <a:pt x="781469" y="38099"/>
                </a:lnTo>
                <a:lnTo>
                  <a:pt x="788884" y="36603"/>
                </a:lnTo>
                <a:lnTo>
                  <a:pt x="794939" y="32520"/>
                </a:lnTo>
                <a:lnTo>
                  <a:pt x="799022" y="26465"/>
                </a:lnTo>
                <a:lnTo>
                  <a:pt x="800519" y="19049"/>
                </a:lnTo>
                <a:lnTo>
                  <a:pt x="799022" y="11635"/>
                </a:lnTo>
                <a:lnTo>
                  <a:pt x="794939" y="5579"/>
                </a:lnTo>
                <a:lnTo>
                  <a:pt x="788884" y="1497"/>
                </a:lnTo>
                <a:lnTo>
                  <a:pt x="781430" y="0"/>
                </a:lnTo>
                <a:close/>
              </a:path>
              <a:path w="4460240" h="38100">
                <a:moveTo>
                  <a:pt x="857669" y="0"/>
                </a:moveTo>
                <a:lnTo>
                  <a:pt x="850254" y="1497"/>
                </a:lnTo>
                <a:lnTo>
                  <a:pt x="844198" y="5579"/>
                </a:lnTo>
                <a:lnTo>
                  <a:pt x="840116" y="11635"/>
                </a:lnTo>
                <a:lnTo>
                  <a:pt x="838619" y="19049"/>
                </a:lnTo>
                <a:lnTo>
                  <a:pt x="840116" y="26465"/>
                </a:lnTo>
                <a:lnTo>
                  <a:pt x="844198" y="32520"/>
                </a:lnTo>
                <a:lnTo>
                  <a:pt x="850254" y="36603"/>
                </a:lnTo>
                <a:lnTo>
                  <a:pt x="857707" y="38099"/>
                </a:lnTo>
                <a:lnTo>
                  <a:pt x="865122" y="36603"/>
                </a:lnTo>
                <a:lnTo>
                  <a:pt x="871177" y="32520"/>
                </a:lnTo>
                <a:lnTo>
                  <a:pt x="875260" y="26465"/>
                </a:lnTo>
                <a:lnTo>
                  <a:pt x="876757" y="19049"/>
                </a:lnTo>
                <a:lnTo>
                  <a:pt x="875260" y="11635"/>
                </a:lnTo>
                <a:lnTo>
                  <a:pt x="871177" y="5579"/>
                </a:lnTo>
                <a:lnTo>
                  <a:pt x="865122" y="1497"/>
                </a:lnTo>
                <a:lnTo>
                  <a:pt x="857669" y="0"/>
                </a:lnTo>
                <a:close/>
              </a:path>
              <a:path w="4460240" h="38100">
                <a:moveTo>
                  <a:pt x="933907" y="0"/>
                </a:moveTo>
                <a:lnTo>
                  <a:pt x="926492" y="1497"/>
                </a:lnTo>
                <a:lnTo>
                  <a:pt x="920436" y="5579"/>
                </a:lnTo>
                <a:lnTo>
                  <a:pt x="916354" y="11635"/>
                </a:lnTo>
                <a:lnTo>
                  <a:pt x="914857" y="19049"/>
                </a:lnTo>
                <a:lnTo>
                  <a:pt x="916354" y="26465"/>
                </a:lnTo>
                <a:lnTo>
                  <a:pt x="920436" y="32520"/>
                </a:lnTo>
                <a:lnTo>
                  <a:pt x="926492" y="36603"/>
                </a:lnTo>
                <a:lnTo>
                  <a:pt x="933945" y="38099"/>
                </a:lnTo>
                <a:lnTo>
                  <a:pt x="941360" y="36603"/>
                </a:lnTo>
                <a:lnTo>
                  <a:pt x="947416" y="32520"/>
                </a:lnTo>
                <a:lnTo>
                  <a:pt x="951498" y="26465"/>
                </a:lnTo>
                <a:lnTo>
                  <a:pt x="952995" y="19049"/>
                </a:lnTo>
                <a:lnTo>
                  <a:pt x="951498" y="11635"/>
                </a:lnTo>
                <a:lnTo>
                  <a:pt x="947416" y="5579"/>
                </a:lnTo>
                <a:lnTo>
                  <a:pt x="941360" y="1497"/>
                </a:lnTo>
                <a:lnTo>
                  <a:pt x="933907" y="0"/>
                </a:lnTo>
                <a:close/>
              </a:path>
              <a:path w="4460240" h="38100">
                <a:moveTo>
                  <a:pt x="1010145" y="0"/>
                </a:moveTo>
                <a:lnTo>
                  <a:pt x="1002730" y="1497"/>
                </a:lnTo>
                <a:lnTo>
                  <a:pt x="996675" y="5579"/>
                </a:lnTo>
                <a:lnTo>
                  <a:pt x="992592" y="11635"/>
                </a:lnTo>
                <a:lnTo>
                  <a:pt x="991095" y="19049"/>
                </a:lnTo>
                <a:lnTo>
                  <a:pt x="992592" y="26465"/>
                </a:lnTo>
                <a:lnTo>
                  <a:pt x="996675" y="32520"/>
                </a:lnTo>
                <a:lnTo>
                  <a:pt x="1002730" y="36603"/>
                </a:lnTo>
                <a:lnTo>
                  <a:pt x="1010183" y="38099"/>
                </a:lnTo>
                <a:lnTo>
                  <a:pt x="1017598" y="36603"/>
                </a:lnTo>
                <a:lnTo>
                  <a:pt x="1023654" y="32520"/>
                </a:lnTo>
                <a:lnTo>
                  <a:pt x="1027736" y="26465"/>
                </a:lnTo>
                <a:lnTo>
                  <a:pt x="1029233" y="19049"/>
                </a:lnTo>
                <a:lnTo>
                  <a:pt x="1027736" y="11635"/>
                </a:lnTo>
                <a:lnTo>
                  <a:pt x="1023654" y="5579"/>
                </a:lnTo>
                <a:lnTo>
                  <a:pt x="1017598" y="1497"/>
                </a:lnTo>
                <a:lnTo>
                  <a:pt x="1010145" y="0"/>
                </a:lnTo>
                <a:close/>
              </a:path>
              <a:path w="4460240" h="38100">
                <a:moveTo>
                  <a:pt x="1086383" y="0"/>
                </a:moveTo>
                <a:lnTo>
                  <a:pt x="1078968" y="1497"/>
                </a:lnTo>
                <a:lnTo>
                  <a:pt x="1072913" y="5579"/>
                </a:lnTo>
                <a:lnTo>
                  <a:pt x="1068830" y="11635"/>
                </a:lnTo>
                <a:lnTo>
                  <a:pt x="1067333" y="19049"/>
                </a:lnTo>
                <a:lnTo>
                  <a:pt x="1068830" y="26465"/>
                </a:lnTo>
                <a:lnTo>
                  <a:pt x="1072913" y="32520"/>
                </a:lnTo>
                <a:lnTo>
                  <a:pt x="1078968" y="36603"/>
                </a:lnTo>
                <a:lnTo>
                  <a:pt x="1086421" y="38099"/>
                </a:lnTo>
                <a:lnTo>
                  <a:pt x="1093837" y="36603"/>
                </a:lnTo>
                <a:lnTo>
                  <a:pt x="1099892" y="32520"/>
                </a:lnTo>
                <a:lnTo>
                  <a:pt x="1103974" y="26465"/>
                </a:lnTo>
                <a:lnTo>
                  <a:pt x="1105471" y="19049"/>
                </a:lnTo>
                <a:lnTo>
                  <a:pt x="1103974" y="11635"/>
                </a:lnTo>
                <a:lnTo>
                  <a:pt x="1099892" y="5579"/>
                </a:lnTo>
                <a:lnTo>
                  <a:pt x="1093837" y="1497"/>
                </a:lnTo>
                <a:lnTo>
                  <a:pt x="1086383" y="0"/>
                </a:lnTo>
                <a:close/>
              </a:path>
              <a:path w="4460240" h="38100">
                <a:moveTo>
                  <a:pt x="1162621" y="0"/>
                </a:moveTo>
                <a:lnTo>
                  <a:pt x="1155206" y="1497"/>
                </a:lnTo>
                <a:lnTo>
                  <a:pt x="1149151" y="5579"/>
                </a:lnTo>
                <a:lnTo>
                  <a:pt x="1145068" y="11635"/>
                </a:lnTo>
                <a:lnTo>
                  <a:pt x="1143571" y="19049"/>
                </a:lnTo>
                <a:lnTo>
                  <a:pt x="1145068" y="26465"/>
                </a:lnTo>
                <a:lnTo>
                  <a:pt x="1149151" y="32520"/>
                </a:lnTo>
                <a:lnTo>
                  <a:pt x="1155206" y="36603"/>
                </a:lnTo>
                <a:lnTo>
                  <a:pt x="1162659" y="38099"/>
                </a:lnTo>
                <a:lnTo>
                  <a:pt x="1170075" y="36603"/>
                </a:lnTo>
                <a:lnTo>
                  <a:pt x="1176130" y="32520"/>
                </a:lnTo>
                <a:lnTo>
                  <a:pt x="1180212" y="26465"/>
                </a:lnTo>
                <a:lnTo>
                  <a:pt x="1181709" y="19049"/>
                </a:lnTo>
                <a:lnTo>
                  <a:pt x="1180212" y="11635"/>
                </a:lnTo>
                <a:lnTo>
                  <a:pt x="1176130" y="5579"/>
                </a:lnTo>
                <a:lnTo>
                  <a:pt x="1170075" y="1497"/>
                </a:lnTo>
                <a:lnTo>
                  <a:pt x="1162621" y="0"/>
                </a:lnTo>
                <a:close/>
              </a:path>
              <a:path w="4460240" h="38100">
                <a:moveTo>
                  <a:pt x="1238859" y="0"/>
                </a:moveTo>
                <a:lnTo>
                  <a:pt x="1231444" y="1497"/>
                </a:lnTo>
                <a:lnTo>
                  <a:pt x="1225389" y="5579"/>
                </a:lnTo>
                <a:lnTo>
                  <a:pt x="1221306" y="11635"/>
                </a:lnTo>
                <a:lnTo>
                  <a:pt x="1219809" y="19049"/>
                </a:lnTo>
                <a:lnTo>
                  <a:pt x="1221306" y="26465"/>
                </a:lnTo>
                <a:lnTo>
                  <a:pt x="1225389" y="32520"/>
                </a:lnTo>
                <a:lnTo>
                  <a:pt x="1231444" y="36603"/>
                </a:lnTo>
                <a:lnTo>
                  <a:pt x="1238897" y="38099"/>
                </a:lnTo>
                <a:lnTo>
                  <a:pt x="1246313" y="36603"/>
                </a:lnTo>
                <a:lnTo>
                  <a:pt x="1252368" y="32520"/>
                </a:lnTo>
                <a:lnTo>
                  <a:pt x="1256450" y="26465"/>
                </a:lnTo>
                <a:lnTo>
                  <a:pt x="1257947" y="19049"/>
                </a:lnTo>
                <a:lnTo>
                  <a:pt x="1256450" y="11635"/>
                </a:lnTo>
                <a:lnTo>
                  <a:pt x="1252368" y="5579"/>
                </a:lnTo>
                <a:lnTo>
                  <a:pt x="1246313" y="1497"/>
                </a:lnTo>
                <a:lnTo>
                  <a:pt x="1238859" y="0"/>
                </a:lnTo>
                <a:close/>
              </a:path>
              <a:path w="4460240" h="38100">
                <a:moveTo>
                  <a:pt x="1315097" y="0"/>
                </a:moveTo>
                <a:lnTo>
                  <a:pt x="1307682" y="1497"/>
                </a:lnTo>
                <a:lnTo>
                  <a:pt x="1301627" y="5579"/>
                </a:lnTo>
                <a:lnTo>
                  <a:pt x="1297544" y="11635"/>
                </a:lnTo>
                <a:lnTo>
                  <a:pt x="1296047" y="19049"/>
                </a:lnTo>
                <a:lnTo>
                  <a:pt x="1297544" y="26465"/>
                </a:lnTo>
                <a:lnTo>
                  <a:pt x="1301627" y="32520"/>
                </a:lnTo>
                <a:lnTo>
                  <a:pt x="1307682" y="36603"/>
                </a:lnTo>
                <a:lnTo>
                  <a:pt x="1315135" y="38099"/>
                </a:lnTo>
                <a:lnTo>
                  <a:pt x="1322551" y="36603"/>
                </a:lnTo>
                <a:lnTo>
                  <a:pt x="1328606" y="32520"/>
                </a:lnTo>
                <a:lnTo>
                  <a:pt x="1332688" y="26465"/>
                </a:lnTo>
                <a:lnTo>
                  <a:pt x="1334185" y="19049"/>
                </a:lnTo>
                <a:lnTo>
                  <a:pt x="1332688" y="11635"/>
                </a:lnTo>
                <a:lnTo>
                  <a:pt x="1328606" y="5579"/>
                </a:lnTo>
                <a:lnTo>
                  <a:pt x="1322551" y="1497"/>
                </a:lnTo>
                <a:lnTo>
                  <a:pt x="1315097" y="0"/>
                </a:lnTo>
                <a:close/>
              </a:path>
              <a:path w="4460240" h="38100">
                <a:moveTo>
                  <a:pt x="1391335" y="0"/>
                </a:moveTo>
                <a:lnTo>
                  <a:pt x="1383920" y="1497"/>
                </a:lnTo>
                <a:lnTo>
                  <a:pt x="1377865" y="5579"/>
                </a:lnTo>
                <a:lnTo>
                  <a:pt x="1373782" y="11635"/>
                </a:lnTo>
                <a:lnTo>
                  <a:pt x="1372285" y="19049"/>
                </a:lnTo>
                <a:lnTo>
                  <a:pt x="1373782" y="26465"/>
                </a:lnTo>
                <a:lnTo>
                  <a:pt x="1377865" y="32520"/>
                </a:lnTo>
                <a:lnTo>
                  <a:pt x="1383920" y="36603"/>
                </a:lnTo>
                <a:lnTo>
                  <a:pt x="1391373" y="38099"/>
                </a:lnTo>
                <a:lnTo>
                  <a:pt x="1398789" y="36603"/>
                </a:lnTo>
                <a:lnTo>
                  <a:pt x="1404844" y="32520"/>
                </a:lnTo>
                <a:lnTo>
                  <a:pt x="1408926" y="26465"/>
                </a:lnTo>
                <a:lnTo>
                  <a:pt x="1410423" y="19049"/>
                </a:lnTo>
                <a:lnTo>
                  <a:pt x="1408926" y="11635"/>
                </a:lnTo>
                <a:lnTo>
                  <a:pt x="1404844" y="5579"/>
                </a:lnTo>
                <a:lnTo>
                  <a:pt x="1398789" y="1497"/>
                </a:lnTo>
                <a:lnTo>
                  <a:pt x="1391335" y="0"/>
                </a:lnTo>
                <a:close/>
              </a:path>
              <a:path w="4460240" h="38100">
                <a:moveTo>
                  <a:pt x="1467573" y="0"/>
                </a:moveTo>
                <a:lnTo>
                  <a:pt x="1460158" y="1497"/>
                </a:lnTo>
                <a:lnTo>
                  <a:pt x="1454103" y="5579"/>
                </a:lnTo>
                <a:lnTo>
                  <a:pt x="1450020" y="11635"/>
                </a:lnTo>
                <a:lnTo>
                  <a:pt x="1448523" y="19049"/>
                </a:lnTo>
                <a:lnTo>
                  <a:pt x="1450020" y="26465"/>
                </a:lnTo>
                <a:lnTo>
                  <a:pt x="1454103" y="32520"/>
                </a:lnTo>
                <a:lnTo>
                  <a:pt x="1460158" y="36603"/>
                </a:lnTo>
                <a:lnTo>
                  <a:pt x="1467612" y="38099"/>
                </a:lnTo>
                <a:lnTo>
                  <a:pt x="1475027" y="36603"/>
                </a:lnTo>
                <a:lnTo>
                  <a:pt x="1481082" y="32520"/>
                </a:lnTo>
                <a:lnTo>
                  <a:pt x="1485165" y="26465"/>
                </a:lnTo>
                <a:lnTo>
                  <a:pt x="1486662" y="19049"/>
                </a:lnTo>
                <a:lnTo>
                  <a:pt x="1485165" y="11635"/>
                </a:lnTo>
                <a:lnTo>
                  <a:pt x="1481082" y="5579"/>
                </a:lnTo>
                <a:lnTo>
                  <a:pt x="1475027" y="1497"/>
                </a:lnTo>
                <a:lnTo>
                  <a:pt x="1467573" y="0"/>
                </a:lnTo>
                <a:close/>
              </a:path>
              <a:path w="4460240" h="38100">
                <a:moveTo>
                  <a:pt x="1543812" y="0"/>
                </a:moveTo>
                <a:lnTo>
                  <a:pt x="1536397" y="1497"/>
                </a:lnTo>
                <a:lnTo>
                  <a:pt x="1530341" y="5579"/>
                </a:lnTo>
                <a:lnTo>
                  <a:pt x="1526259" y="11635"/>
                </a:lnTo>
                <a:lnTo>
                  <a:pt x="1524762" y="19049"/>
                </a:lnTo>
                <a:lnTo>
                  <a:pt x="1526259" y="26465"/>
                </a:lnTo>
                <a:lnTo>
                  <a:pt x="1530341" y="32520"/>
                </a:lnTo>
                <a:lnTo>
                  <a:pt x="1536397" y="36603"/>
                </a:lnTo>
                <a:lnTo>
                  <a:pt x="1543850" y="38099"/>
                </a:lnTo>
                <a:lnTo>
                  <a:pt x="1551265" y="36603"/>
                </a:lnTo>
                <a:lnTo>
                  <a:pt x="1557320" y="32520"/>
                </a:lnTo>
                <a:lnTo>
                  <a:pt x="1561403" y="26465"/>
                </a:lnTo>
                <a:lnTo>
                  <a:pt x="1562900" y="19049"/>
                </a:lnTo>
                <a:lnTo>
                  <a:pt x="1561403" y="11635"/>
                </a:lnTo>
                <a:lnTo>
                  <a:pt x="1557320" y="5579"/>
                </a:lnTo>
                <a:lnTo>
                  <a:pt x="1551265" y="1497"/>
                </a:lnTo>
                <a:lnTo>
                  <a:pt x="1543812" y="0"/>
                </a:lnTo>
                <a:close/>
              </a:path>
              <a:path w="4460240" h="38100">
                <a:moveTo>
                  <a:pt x="1620050" y="1"/>
                </a:moveTo>
                <a:lnTo>
                  <a:pt x="1612635" y="1498"/>
                </a:lnTo>
                <a:lnTo>
                  <a:pt x="1606579" y="5580"/>
                </a:lnTo>
                <a:lnTo>
                  <a:pt x="1602497" y="11635"/>
                </a:lnTo>
                <a:lnTo>
                  <a:pt x="1601000" y="19051"/>
                </a:lnTo>
                <a:lnTo>
                  <a:pt x="1602497" y="26466"/>
                </a:lnTo>
                <a:lnTo>
                  <a:pt x="1606579" y="32521"/>
                </a:lnTo>
                <a:lnTo>
                  <a:pt x="1612635" y="36604"/>
                </a:lnTo>
                <a:lnTo>
                  <a:pt x="1620088" y="38101"/>
                </a:lnTo>
                <a:lnTo>
                  <a:pt x="1627503" y="36604"/>
                </a:lnTo>
                <a:lnTo>
                  <a:pt x="1633558" y="32521"/>
                </a:lnTo>
                <a:lnTo>
                  <a:pt x="1637641" y="26466"/>
                </a:lnTo>
                <a:lnTo>
                  <a:pt x="1639138" y="19051"/>
                </a:lnTo>
                <a:lnTo>
                  <a:pt x="1637641" y="11635"/>
                </a:lnTo>
                <a:lnTo>
                  <a:pt x="1633558" y="5580"/>
                </a:lnTo>
                <a:lnTo>
                  <a:pt x="1627503" y="1498"/>
                </a:lnTo>
                <a:lnTo>
                  <a:pt x="1620050" y="1"/>
                </a:lnTo>
                <a:close/>
              </a:path>
              <a:path w="4460240" h="38100">
                <a:moveTo>
                  <a:pt x="1696288" y="1"/>
                </a:moveTo>
                <a:lnTo>
                  <a:pt x="1688873" y="1498"/>
                </a:lnTo>
                <a:lnTo>
                  <a:pt x="1682817" y="5580"/>
                </a:lnTo>
                <a:lnTo>
                  <a:pt x="1678735" y="11635"/>
                </a:lnTo>
                <a:lnTo>
                  <a:pt x="1677238" y="19051"/>
                </a:lnTo>
                <a:lnTo>
                  <a:pt x="1678735" y="26466"/>
                </a:lnTo>
                <a:lnTo>
                  <a:pt x="1682817" y="32521"/>
                </a:lnTo>
                <a:lnTo>
                  <a:pt x="1688873" y="36604"/>
                </a:lnTo>
                <a:lnTo>
                  <a:pt x="1696326" y="38101"/>
                </a:lnTo>
                <a:lnTo>
                  <a:pt x="1703741" y="36604"/>
                </a:lnTo>
                <a:lnTo>
                  <a:pt x="1709797" y="32521"/>
                </a:lnTo>
                <a:lnTo>
                  <a:pt x="1713879" y="26466"/>
                </a:lnTo>
                <a:lnTo>
                  <a:pt x="1715376" y="19051"/>
                </a:lnTo>
                <a:lnTo>
                  <a:pt x="1713879" y="11635"/>
                </a:lnTo>
                <a:lnTo>
                  <a:pt x="1709797" y="5580"/>
                </a:lnTo>
                <a:lnTo>
                  <a:pt x="1703741" y="1498"/>
                </a:lnTo>
                <a:lnTo>
                  <a:pt x="1696288" y="1"/>
                </a:lnTo>
                <a:close/>
              </a:path>
              <a:path w="4460240" h="38100">
                <a:moveTo>
                  <a:pt x="1772526" y="1"/>
                </a:moveTo>
                <a:lnTo>
                  <a:pt x="1765111" y="1498"/>
                </a:lnTo>
                <a:lnTo>
                  <a:pt x="1759056" y="5580"/>
                </a:lnTo>
                <a:lnTo>
                  <a:pt x="1754973" y="11635"/>
                </a:lnTo>
                <a:lnTo>
                  <a:pt x="1753476" y="19051"/>
                </a:lnTo>
                <a:lnTo>
                  <a:pt x="1754973" y="26466"/>
                </a:lnTo>
                <a:lnTo>
                  <a:pt x="1759056" y="32521"/>
                </a:lnTo>
                <a:lnTo>
                  <a:pt x="1765111" y="36604"/>
                </a:lnTo>
                <a:lnTo>
                  <a:pt x="1772564" y="38101"/>
                </a:lnTo>
                <a:lnTo>
                  <a:pt x="1779979" y="36604"/>
                </a:lnTo>
                <a:lnTo>
                  <a:pt x="1786034" y="32521"/>
                </a:lnTo>
                <a:lnTo>
                  <a:pt x="1790117" y="26466"/>
                </a:lnTo>
                <a:lnTo>
                  <a:pt x="1791614" y="19051"/>
                </a:lnTo>
                <a:lnTo>
                  <a:pt x="1790117" y="11635"/>
                </a:lnTo>
                <a:lnTo>
                  <a:pt x="1786034" y="5580"/>
                </a:lnTo>
                <a:lnTo>
                  <a:pt x="1779979" y="1498"/>
                </a:lnTo>
                <a:lnTo>
                  <a:pt x="1772526" y="1"/>
                </a:lnTo>
                <a:close/>
              </a:path>
              <a:path w="4460240" h="38100">
                <a:moveTo>
                  <a:pt x="1848764" y="1"/>
                </a:moveTo>
                <a:lnTo>
                  <a:pt x="1841349" y="1498"/>
                </a:lnTo>
                <a:lnTo>
                  <a:pt x="1835294" y="5580"/>
                </a:lnTo>
                <a:lnTo>
                  <a:pt x="1831211" y="11635"/>
                </a:lnTo>
                <a:lnTo>
                  <a:pt x="1829714" y="19051"/>
                </a:lnTo>
                <a:lnTo>
                  <a:pt x="1831211" y="26466"/>
                </a:lnTo>
                <a:lnTo>
                  <a:pt x="1835294" y="32521"/>
                </a:lnTo>
                <a:lnTo>
                  <a:pt x="1841349" y="36604"/>
                </a:lnTo>
                <a:lnTo>
                  <a:pt x="1848802" y="38101"/>
                </a:lnTo>
                <a:lnTo>
                  <a:pt x="1856217" y="36604"/>
                </a:lnTo>
                <a:lnTo>
                  <a:pt x="1862272" y="32521"/>
                </a:lnTo>
                <a:lnTo>
                  <a:pt x="1866355" y="26466"/>
                </a:lnTo>
                <a:lnTo>
                  <a:pt x="1867852" y="19051"/>
                </a:lnTo>
                <a:lnTo>
                  <a:pt x="1866355" y="11635"/>
                </a:lnTo>
                <a:lnTo>
                  <a:pt x="1862272" y="5580"/>
                </a:lnTo>
                <a:lnTo>
                  <a:pt x="1856217" y="1498"/>
                </a:lnTo>
                <a:lnTo>
                  <a:pt x="1848764" y="1"/>
                </a:lnTo>
                <a:close/>
              </a:path>
              <a:path w="4460240" h="38100">
                <a:moveTo>
                  <a:pt x="1925002" y="1"/>
                </a:moveTo>
                <a:lnTo>
                  <a:pt x="1917587" y="1498"/>
                </a:lnTo>
                <a:lnTo>
                  <a:pt x="1911532" y="5580"/>
                </a:lnTo>
                <a:lnTo>
                  <a:pt x="1907449" y="11635"/>
                </a:lnTo>
                <a:lnTo>
                  <a:pt x="1905952" y="19051"/>
                </a:lnTo>
                <a:lnTo>
                  <a:pt x="1907449" y="26466"/>
                </a:lnTo>
                <a:lnTo>
                  <a:pt x="1911532" y="32521"/>
                </a:lnTo>
                <a:lnTo>
                  <a:pt x="1917587" y="36604"/>
                </a:lnTo>
                <a:lnTo>
                  <a:pt x="1925040" y="38101"/>
                </a:lnTo>
                <a:lnTo>
                  <a:pt x="1932455" y="36604"/>
                </a:lnTo>
                <a:lnTo>
                  <a:pt x="1938510" y="32521"/>
                </a:lnTo>
                <a:lnTo>
                  <a:pt x="1942593" y="26466"/>
                </a:lnTo>
                <a:lnTo>
                  <a:pt x="1944090" y="19051"/>
                </a:lnTo>
                <a:lnTo>
                  <a:pt x="1942593" y="11635"/>
                </a:lnTo>
                <a:lnTo>
                  <a:pt x="1938510" y="5580"/>
                </a:lnTo>
                <a:lnTo>
                  <a:pt x="1932455" y="1498"/>
                </a:lnTo>
                <a:lnTo>
                  <a:pt x="1925002" y="1"/>
                </a:lnTo>
                <a:close/>
              </a:path>
              <a:path w="4460240" h="38100">
                <a:moveTo>
                  <a:pt x="2001240" y="1"/>
                </a:moveTo>
                <a:lnTo>
                  <a:pt x="1993825" y="1498"/>
                </a:lnTo>
                <a:lnTo>
                  <a:pt x="1987770" y="5580"/>
                </a:lnTo>
                <a:lnTo>
                  <a:pt x="1983687" y="11635"/>
                </a:lnTo>
                <a:lnTo>
                  <a:pt x="1982190" y="19051"/>
                </a:lnTo>
                <a:lnTo>
                  <a:pt x="1983687" y="26466"/>
                </a:lnTo>
                <a:lnTo>
                  <a:pt x="1987770" y="32521"/>
                </a:lnTo>
                <a:lnTo>
                  <a:pt x="1993825" y="36604"/>
                </a:lnTo>
                <a:lnTo>
                  <a:pt x="2001278" y="38101"/>
                </a:lnTo>
                <a:lnTo>
                  <a:pt x="2008693" y="36604"/>
                </a:lnTo>
                <a:lnTo>
                  <a:pt x="2014748" y="32521"/>
                </a:lnTo>
                <a:lnTo>
                  <a:pt x="2018831" y="26466"/>
                </a:lnTo>
                <a:lnTo>
                  <a:pt x="2020328" y="19051"/>
                </a:lnTo>
                <a:lnTo>
                  <a:pt x="2018831" y="11635"/>
                </a:lnTo>
                <a:lnTo>
                  <a:pt x="2014748" y="5580"/>
                </a:lnTo>
                <a:lnTo>
                  <a:pt x="2008693" y="1498"/>
                </a:lnTo>
                <a:lnTo>
                  <a:pt x="2001240" y="1"/>
                </a:lnTo>
                <a:close/>
              </a:path>
              <a:path w="4460240" h="38100">
                <a:moveTo>
                  <a:pt x="2077478" y="1"/>
                </a:moveTo>
                <a:lnTo>
                  <a:pt x="2070063" y="1498"/>
                </a:lnTo>
                <a:lnTo>
                  <a:pt x="2064008" y="5580"/>
                </a:lnTo>
                <a:lnTo>
                  <a:pt x="2059925" y="11635"/>
                </a:lnTo>
                <a:lnTo>
                  <a:pt x="2058428" y="19051"/>
                </a:lnTo>
                <a:lnTo>
                  <a:pt x="2059925" y="26466"/>
                </a:lnTo>
                <a:lnTo>
                  <a:pt x="2064008" y="32521"/>
                </a:lnTo>
                <a:lnTo>
                  <a:pt x="2070063" y="36604"/>
                </a:lnTo>
                <a:lnTo>
                  <a:pt x="2077516" y="38101"/>
                </a:lnTo>
                <a:lnTo>
                  <a:pt x="2084931" y="36604"/>
                </a:lnTo>
                <a:lnTo>
                  <a:pt x="2090987" y="32521"/>
                </a:lnTo>
                <a:lnTo>
                  <a:pt x="2095069" y="26466"/>
                </a:lnTo>
                <a:lnTo>
                  <a:pt x="2096566" y="19051"/>
                </a:lnTo>
                <a:lnTo>
                  <a:pt x="2095069" y="11635"/>
                </a:lnTo>
                <a:lnTo>
                  <a:pt x="2090987" y="5580"/>
                </a:lnTo>
                <a:lnTo>
                  <a:pt x="2084931" y="1498"/>
                </a:lnTo>
                <a:lnTo>
                  <a:pt x="2077478" y="1"/>
                </a:lnTo>
                <a:close/>
              </a:path>
              <a:path w="4460240" h="38100">
                <a:moveTo>
                  <a:pt x="2153716" y="1"/>
                </a:moveTo>
                <a:lnTo>
                  <a:pt x="2146301" y="1498"/>
                </a:lnTo>
                <a:lnTo>
                  <a:pt x="2140246" y="5580"/>
                </a:lnTo>
                <a:lnTo>
                  <a:pt x="2136163" y="11635"/>
                </a:lnTo>
                <a:lnTo>
                  <a:pt x="2134666" y="19051"/>
                </a:lnTo>
                <a:lnTo>
                  <a:pt x="2136163" y="26466"/>
                </a:lnTo>
                <a:lnTo>
                  <a:pt x="2140246" y="32521"/>
                </a:lnTo>
                <a:lnTo>
                  <a:pt x="2146301" y="36604"/>
                </a:lnTo>
                <a:lnTo>
                  <a:pt x="2153754" y="38101"/>
                </a:lnTo>
                <a:lnTo>
                  <a:pt x="2161169" y="36604"/>
                </a:lnTo>
                <a:lnTo>
                  <a:pt x="2167225" y="32521"/>
                </a:lnTo>
                <a:lnTo>
                  <a:pt x="2171307" y="26466"/>
                </a:lnTo>
                <a:lnTo>
                  <a:pt x="2172804" y="19051"/>
                </a:lnTo>
                <a:lnTo>
                  <a:pt x="2171307" y="11635"/>
                </a:lnTo>
                <a:lnTo>
                  <a:pt x="2167225" y="5580"/>
                </a:lnTo>
                <a:lnTo>
                  <a:pt x="2161169" y="1498"/>
                </a:lnTo>
                <a:lnTo>
                  <a:pt x="2153716" y="1"/>
                </a:lnTo>
                <a:close/>
              </a:path>
              <a:path w="4460240" h="38100">
                <a:moveTo>
                  <a:pt x="2229954" y="1"/>
                </a:moveTo>
                <a:lnTo>
                  <a:pt x="2222539" y="1498"/>
                </a:lnTo>
                <a:lnTo>
                  <a:pt x="2216484" y="5580"/>
                </a:lnTo>
                <a:lnTo>
                  <a:pt x="2212401" y="11635"/>
                </a:lnTo>
                <a:lnTo>
                  <a:pt x="2210904" y="19051"/>
                </a:lnTo>
                <a:lnTo>
                  <a:pt x="2212401" y="26466"/>
                </a:lnTo>
                <a:lnTo>
                  <a:pt x="2216484" y="32521"/>
                </a:lnTo>
                <a:lnTo>
                  <a:pt x="2222539" y="36604"/>
                </a:lnTo>
                <a:lnTo>
                  <a:pt x="2229993" y="38101"/>
                </a:lnTo>
                <a:lnTo>
                  <a:pt x="2237407" y="36604"/>
                </a:lnTo>
                <a:lnTo>
                  <a:pt x="2243463" y="32521"/>
                </a:lnTo>
                <a:lnTo>
                  <a:pt x="2247545" y="26466"/>
                </a:lnTo>
                <a:lnTo>
                  <a:pt x="2249043" y="19051"/>
                </a:lnTo>
                <a:lnTo>
                  <a:pt x="2247545" y="11635"/>
                </a:lnTo>
                <a:lnTo>
                  <a:pt x="2243463" y="5580"/>
                </a:lnTo>
                <a:lnTo>
                  <a:pt x="2237407" y="1498"/>
                </a:lnTo>
                <a:lnTo>
                  <a:pt x="2229954" y="1"/>
                </a:lnTo>
                <a:close/>
              </a:path>
              <a:path w="4460240" h="38100">
                <a:moveTo>
                  <a:pt x="2306193" y="1"/>
                </a:moveTo>
                <a:lnTo>
                  <a:pt x="2298777" y="1498"/>
                </a:lnTo>
                <a:lnTo>
                  <a:pt x="2292722" y="5580"/>
                </a:lnTo>
                <a:lnTo>
                  <a:pt x="2288639" y="11635"/>
                </a:lnTo>
                <a:lnTo>
                  <a:pt x="2287143" y="19051"/>
                </a:lnTo>
                <a:lnTo>
                  <a:pt x="2288639" y="26466"/>
                </a:lnTo>
                <a:lnTo>
                  <a:pt x="2292722" y="32521"/>
                </a:lnTo>
                <a:lnTo>
                  <a:pt x="2298777" y="36604"/>
                </a:lnTo>
                <a:lnTo>
                  <a:pt x="2306231" y="38101"/>
                </a:lnTo>
                <a:lnTo>
                  <a:pt x="2313646" y="36604"/>
                </a:lnTo>
                <a:lnTo>
                  <a:pt x="2319701" y="32521"/>
                </a:lnTo>
                <a:lnTo>
                  <a:pt x="2323784" y="26466"/>
                </a:lnTo>
                <a:lnTo>
                  <a:pt x="2325281" y="19051"/>
                </a:lnTo>
                <a:lnTo>
                  <a:pt x="2323784" y="11635"/>
                </a:lnTo>
                <a:lnTo>
                  <a:pt x="2319701" y="5580"/>
                </a:lnTo>
                <a:lnTo>
                  <a:pt x="2313646" y="1498"/>
                </a:lnTo>
                <a:lnTo>
                  <a:pt x="2306193" y="1"/>
                </a:lnTo>
                <a:close/>
              </a:path>
              <a:path w="4460240" h="38100">
                <a:moveTo>
                  <a:pt x="2382431" y="1"/>
                </a:moveTo>
                <a:lnTo>
                  <a:pt x="2375015" y="1498"/>
                </a:lnTo>
                <a:lnTo>
                  <a:pt x="2368960" y="5580"/>
                </a:lnTo>
                <a:lnTo>
                  <a:pt x="2364878" y="11635"/>
                </a:lnTo>
                <a:lnTo>
                  <a:pt x="2363381" y="19051"/>
                </a:lnTo>
                <a:lnTo>
                  <a:pt x="2364878" y="26466"/>
                </a:lnTo>
                <a:lnTo>
                  <a:pt x="2368960" y="32521"/>
                </a:lnTo>
                <a:lnTo>
                  <a:pt x="2375015" y="36604"/>
                </a:lnTo>
                <a:lnTo>
                  <a:pt x="2382467" y="38101"/>
                </a:lnTo>
                <a:lnTo>
                  <a:pt x="2389883" y="36604"/>
                </a:lnTo>
                <a:lnTo>
                  <a:pt x="2395938" y="32521"/>
                </a:lnTo>
                <a:lnTo>
                  <a:pt x="2400021" y="26466"/>
                </a:lnTo>
                <a:lnTo>
                  <a:pt x="2401517" y="19051"/>
                </a:lnTo>
                <a:lnTo>
                  <a:pt x="2400021" y="11635"/>
                </a:lnTo>
                <a:lnTo>
                  <a:pt x="2395938" y="5580"/>
                </a:lnTo>
                <a:lnTo>
                  <a:pt x="2389883" y="1498"/>
                </a:lnTo>
                <a:lnTo>
                  <a:pt x="2382431" y="1"/>
                </a:lnTo>
                <a:close/>
              </a:path>
              <a:path w="4460240" h="38100">
                <a:moveTo>
                  <a:pt x="2458667" y="1"/>
                </a:moveTo>
                <a:lnTo>
                  <a:pt x="2451252" y="1498"/>
                </a:lnTo>
                <a:lnTo>
                  <a:pt x="2445197" y="5580"/>
                </a:lnTo>
                <a:lnTo>
                  <a:pt x="2441115" y="11635"/>
                </a:lnTo>
                <a:lnTo>
                  <a:pt x="2439617" y="19051"/>
                </a:lnTo>
                <a:lnTo>
                  <a:pt x="2441115" y="26466"/>
                </a:lnTo>
                <a:lnTo>
                  <a:pt x="2445197" y="32521"/>
                </a:lnTo>
                <a:lnTo>
                  <a:pt x="2451252" y="36604"/>
                </a:lnTo>
                <a:lnTo>
                  <a:pt x="2458706" y="38101"/>
                </a:lnTo>
                <a:lnTo>
                  <a:pt x="2466121" y="36604"/>
                </a:lnTo>
                <a:lnTo>
                  <a:pt x="2472176" y="32521"/>
                </a:lnTo>
                <a:lnTo>
                  <a:pt x="2476259" y="26466"/>
                </a:lnTo>
                <a:lnTo>
                  <a:pt x="2477756" y="19051"/>
                </a:lnTo>
                <a:lnTo>
                  <a:pt x="2476259" y="11635"/>
                </a:lnTo>
                <a:lnTo>
                  <a:pt x="2472176" y="5580"/>
                </a:lnTo>
                <a:lnTo>
                  <a:pt x="2466121" y="1498"/>
                </a:lnTo>
                <a:lnTo>
                  <a:pt x="2458667" y="1"/>
                </a:lnTo>
                <a:close/>
              </a:path>
              <a:path w="4460240" h="38100">
                <a:moveTo>
                  <a:pt x="2534906" y="1"/>
                </a:moveTo>
                <a:lnTo>
                  <a:pt x="2527491" y="1498"/>
                </a:lnTo>
                <a:lnTo>
                  <a:pt x="2521435" y="5580"/>
                </a:lnTo>
                <a:lnTo>
                  <a:pt x="2517353" y="11635"/>
                </a:lnTo>
                <a:lnTo>
                  <a:pt x="2515856" y="19051"/>
                </a:lnTo>
                <a:lnTo>
                  <a:pt x="2517353" y="26466"/>
                </a:lnTo>
                <a:lnTo>
                  <a:pt x="2521435" y="32521"/>
                </a:lnTo>
                <a:lnTo>
                  <a:pt x="2527491" y="36604"/>
                </a:lnTo>
                <a:lnTo>
                  <a:pt x="2534944" y="38101"/>
                </a:lnTo>
                <a:lnTo>
                  <a:pt x="2542359" y="36604"/>
                </a:lnTo>
                <a:lnTo>
                  <a:pt x="2548414" y="32521"/>
                </a:lnTo>
                <a:lnTo>
                  <a:pt x="2552497" y="26466"/>
                </a:lnTo>
                <a:lnTo>
                  <a:pt x="2553994" y="19051"/>
                </a:lnTo>
                <a:lnTo>
                  <a:pt x="2552497" y="11635"/>
                </a:lnTo>
                <a:lnTo>
                  <a:pt x="2548414" y="5580"/>
                </a:lnTo>
                <a:lnTo>
                  <a:pt x="2542359" y="1498"/>
                </a:lnTo>
                <a:lnTo>
                  <a:pt x="2534906" y="1"/>
                </a:lnTo>
                <a:close/>
              </a:path>
              <a:path w="4460240" h="38100">
                <a:moveTo>
                  <a:pt x="2611144" y="1"/>
                </a:moveTo>
                <a:lnTo>
                  <a:pt x="2603729" y="1498"/>
                </a:lnTo>
                <a:lnTo>
                  <a:pt x="2597673" y="5580"/>
                </a:lnTo>
                <a:lnTo>
                  <a:pt x="2593591" y="11635"/>
                </a:lnTo>
                <a:lnTo>
                  <a:pt x="2592094" y="19051"/>
                </a:lnTo>
                <a:lnTo>
                  <a:pt x="2593591" y="26466"/>
                </a:lnTo>
                <a:lnTo>
                  <a:pt x="2597673" y="32521"/>
                </a:lnTo>
                <a:lnTo>
                  <a:pt x="2603729" y="36604"/>
                </a:lnTo>
                <a:lnTo>
                  <a:pt x="2611182" y="38101"/>
                </a:lnTo>
                <a:lnTo>
                  <a:pt x="2618597" y="36604"/>
                </a:lnTo>
                <a:lnTo>
                  <a:pt x="2624652" y="32521"/>
                </a:lnTo>
                <a:lnTo>
                  <a:pt x="2628735" y="26466"/>
                </a:lnTo>
                <a:lnTo>
                  <a:pt x="2630232" y="19051"/>
                </a:lnTo>
                <a:lnTo>
                  <a:pt x="2628735" y="11635"/>
                </a:lnTo>
                <a:lnTo>
                  <a:pt x="2624652" y="5580"/>
                </a:lnTo>
                <a:lnTo>
                  <a:pt x="2618597" y="1498"/>
                </a:lnTo>
                <a:lnTo>
                  <a:pt x="2611144" y="1"/>
                </a:lnTo>
                <a:close/>
              </a:path>
              <a:path w="4460240" h="38100">
                <a:moveTo>
                  <a:pt x="2687382" y="1"/>
                </a:moveTo>
                <a:lnTo>
                  <a:pt x="2679967" y="1498"/>
                </a:lnTo>
                <a:lnTo>
                  <a:pt x="2673911" y="5580"/>
                </a:lnTo>
                <a:lnTo>
                  <a:pt x="2669829" y="11635"/>
                </a:lnTo>
                <a:lnTo>
                  <a:pt x="2668332" y="19051"/>
                </a:lnTo>
                <a:lnTo>
                  <a:pt x="2669829" y="26466"/>
                </a:lnTo>
                <a:lnTo>
                  <a:pt x="2673911" y="32521"/>
                </a:lnTo>
                <a:lnTo>
                  <a:pt x="2679967" y="36604"/>
                </a:lnTo>
                <a:lnTo>
                  <a:pt x="2687420" y="38101"/>
                </a:lnTo>
                <a:lnTo>
                  <a:pt x="2694835" y="36604"/>
                </a:lnTo>
                <a:lnTo>
                  <a:pt x="2700890" y="32521"/>
                </a:lnTo>
                <a:lnTo>
                  <a:pt x="2704973" y="26466"/>
                </a:lnTo>
                <a:lnTo>
                  <a:pt x="2706470" y="19051"/>
                </a:lnTo>
                <a:lnTo>
                  <a:pt x="2704973" y="11635"/>
                </a:lnTo>
                <a:lnTo>
                  <a:pt x="2700890" y="5580"/>
                </a:lnTo>
                <a:lnTo>
                  <a:pt x="2694835" y="1498"/>
                </a:lnTo>
                <a:lnTo>
                  <a:pt x="2687382" y="1"/>
                </a:lnTo>
                <a:close/>
              </a:path>
              <a:path w="4460240" h="38100">
                <a:moveTo>
                  <a:pt x="2763620" y="1"/>
                </a:moveTo>
                <a:lnTo>
                  <a:pt x="2756205" y="1498"/>
                </a:lnTo>
                <a:lnTo>
                  <a:pt x="2750150" y="5580"/>
                </a:lnTo>
                <a:lnTo>
                  <a:pt x="2746067" y="11635"/>
                </a:lnTo>
                <a:lnTo>
                  <a:pt x="2744570" y="19051"/>
                </a:lnTo>
                <a:lnTo>
                  <a:pt x="2746067" y="26466"/>
                </a:lnTo>
                <a:lnTo>
                  <a:pt x="2750150" y="32521"/>
                </a:lnTo>
                <a:lnTo>
                  <a:pt x="2756205" y="36604"/>
                </a:lnTo>
                <a:lnTo>
                  <a:pt x="2763658" y="38101"/>
                </a:lnTo>
                <a:lnTo>
                  <a:pt x="2771073" y="36604"/>
                </a:lnTo>
                <a:lnTo>
                  <a:pt x="2777128" y="32521"/>
                </a:lnTo>
                <a:lnTo>
                  <a:pt x="2781211" y="26466"/>
                </a:lnTo>
                <a:lnTo>
                  <a:pt x="2782708" y="19051"/>
                </a:lnTo>
                <a:lnTo>
                  <a:pt x="2781211" y="11635"/>
                </a:lnTo>
                <a:lnTo>
                  <a:pt x="2777128" y="5580"/>
                </a:lnTo>
                <a:lnTo>
                  <a:pt x="2771073" y="1498"/>
                </a:lnTo>
                <a:lnTo>
                  <a:pt x="2763620" y="1"/>
                </a:lnTo>
                <a:close/>
              </a:path>
              <a:path w="4460240" h="38100">
                <a:moveTo>
                  <a:pt x="2839858" y="1"/>
                </a:moveTo>
                <a:lnTo>
                  <a:pt x="2832443" y="1498"/>
                </a:lnTo>
                <a:lnTo>
                  <a:pt x="2826388" y="5580"/>
                </a:lnTo>
                <a:lnTo>
                  <a:pt x="2822305" y="11635"/>
                </a:lnTo>
                <a:lnTo>
                  <a:pt x="2820808" y="19051"/>
                </a:lnTo>
                <a:lnTo>
                  <a:pt x="2822305" y="26466"/>
                </a:lnTo>
                <a:lnTo>
                  <a:pt x="2826388" y="32521"/>
                </a:lnTo>
                <a:lnTo>
                  <a:pt x="2832443" y="36604"/>
                </a:lnTo>
                <a:lnTo>
                  <a:pt x="2839896" y="38101"/>
                </a:lnTo>
                <a:lnTo>
                  <a:pt x="2847311" y="36604"/>
                </a:lnTo>
                <a:lnTo>
                  <a:pt x="2853366" y="32521"/>
                </a:lnTo>
                <a:lnTo>
                  <a:pt x="2857449" y="26466"/>
                </a:lnTo>
                <a:lnTo>
                  <a:pt x="2858946" y="19051"/>
                </a:lnTo>
                <a:lnTo>
                  <a:pt x="2857449" y="11635"/>
                </a:lnTo>
                <a:lnTo>
                  <a:pt x="2853366" y="5580"/>
                </a:lnTo>
                <a:lnTo>
                  <a:pt x="2847311" y="1498"/>
                </a:lnTo>
                <a:lnTo>
                  <a:pt x="2839858" y="1"/>
                </a:lnTo>
                <a:close/>
              </a:path>
              <a:path w="4460240" h="38100">
                <a:moveTo>
                  <a:pt x="2916096" y="1"/>
                </a:moveTo>
                <a:lnTo>
                  <a:pt x="2908681" y="1498"/>
                </a:lnTo>
                <a:lnTo>
                  <a:pt x="2902626" y="5580"/>
                </a:lnTo>
                <a:lnTo>
                  <a:pt x="2898543" y="11635"/>
                </a:lnTo>
                <a:lnTo>
                  <a:pt x="2897046" y="19051"/>
                </a:lnTo>
                <a:lnTo>
                  <a:pt x="2898543" y="26466"/>
                </a:lnTo>
                <a:lnTo>
                  <a:pt x="2902626" y="32521"/>
                </a:lnTo>
                <a:lnTo>
                  <a:pt x="2908681" y="36604"/>
                </a:lnTo>
                <a:lnTo>
                  <a:pt x="2916134" y="38101"/>
                </a:lnTo>
                <a:lnTo>
                  <a:pt x="2923549" y="36604"/>
                </a:lnTo>
                <a:lnTo>
                  <a:pt x="2929604" y="32521"/>
                </a:lnTo>
                <a:lnTo>
                  <a:pt x="2933687" y="26466"/>
                </a:lnTo>
                <a:lnTo>
                  <a:pt x="2935184" y="19051"/>
                </a:lnTo>
                <a:lnTo>
                  <a:pt x="2933687" y="11635"/>
                </a:lnTo>
                <a:lnTo>
                  <a:pt x="2929604" y="5580"/>
                </a:lnTo>
                <a:lnTo>
                  <a:pt x="2923549" y="1498"/>
                </a:lnTo>
                <a:lnTo>
                  <a:pt x="2916096" y="1"/>
                </a:lnTo>
                <a:close/>
              </a:path>
              <a:path w="4460240" h="38100">
                <a:moveTo>
                  <a:pt x="2992334" y="1"/>
                </a:moveTo>
                <a:lnTo>
                  <a:pt x="2984919" y="1498"/>
                </a:lnTo>
                <a:lnTo>
                  <a:pt x="2978864" y="5580"/>
                </a:lnTo>
                <a:lnTo>
                  <a:pt x="2974781" y="11635"/>
                </a:lnTo>
                <a:lnTo>
                  <a:pt x="2973284" y="19051"/>
                </a:lnTo>
                <a:lnTo>
                  <a:pt x="2974781" y="26466"/>
                </a:lnTo>
                <a:lnTo>
                  <a:pt x="2978864" y="32521"/>
                </a:lnTo>
                <a:lnTo>
                  <a:pt x="2984919" y="36604"/>
                </a:lnTo>
                <a:lnTo>
                  <a:pt x="2992372" y="38101"/>
                </a:lnTo>
                <a:lnTo>
                  <a:pt x="2999787" y="36604"/>
                </a:lnTo>
                <a:lnTo>
                  <a:pt x="3005842" y="32521"/>
                </a:lnTo>
                <a:lnTo>
                  <a:pt x="3009925" y="26466"/>
                </a:lnTo>
                <a:lnTo>
                  <a:pt x="3011422" y="19051"/>
                </a:lnTo>
                <a:lnTo>
                  <a:pt x="3009925" y="11635"/>
                </a:lnTo>
                <a:lnTo>
                  <a:pt x="3005842" y="5580"/>
                </a:lnTo>
                <a:lnTo>
                  <a:pt x="2999787" y="1498"/>
                </a:lnTo>
                <a:lnTo>
                  <a:pt x="2992334" y="1"/>
                </a:lnTo>
                <a:close/>
              </a:path>
              <a:path w="4460240" h="38100">
                <a:moveTo>
                  <a:pt x="3068572" y="1"/>
                </a:moveTo>
                <a:lnTo>
                  <a:pt x="3061157" y="1498"/>
                </a:lnTo>
                <a:lnTo>
                  <a:pt x="3055102" y="5580"/>
                </a:lnTo>
                <a:lnTo>
                  <a:pt x="3051019" y="11635"/>
                </a:lnTo>
                <a:lnTo>
                  <a:pt x="3049522" y="19051"/>
                </a:lnTo>
                <a:lnTo>
                  <a:pt x="3051019" y="26466"/>
                </a:lnTo>
                <a:lnTo>
                  <a:pt x="3055102" y="32521"/>
                </a:lnTo>
                <a:lnTo>
                  <a:pt x="3061157" y="36604"/>
                </a:lnTo>
                <a:lnTo>
                  <a:pt x="3068610" y="38101"/>
                </a:lnTo>
                <a:lnTo>
                  <a:pt x="3076025" y="36604"/>
                </a:lnTo>
                <a:lnTo>
                  <a:pt x="3082081" y="32521"/>
                </a:lnTo>
                <a:lnTo>
                  <a:pt x="3086163" y="26466"/>
                </a:lnTo>
                <a:lnTo>
                  <a:pt x="3087660" y="19051"/>
                </a:lnTo>
                <a:lnTo>
                  <a:pt x="3086163" y="11635"/>
                </a:lnTo>
                <a:lnTo>
                  <a:pt x="3082081" y="5580"/>
                </a:lnTo>
                <a:lnTo>
                  <a:pt x="3076025" y="1498"/>
                </a:lnTo>
                <a:lnTo>
                  <a:pt x="3068572" y="1"/>
                </a:lnTo>
                <a:close/>
              </a:path>
              <a:path w="4460240" h="38100">
                <a:moveTo>
                  <a:pt x="3144810" y="1"/>
                </a:moveTo>
                <a:lnTo>
                  <a:pt x="3137395" y="1498"/>
                </a:lnTo>
                <a:lnTo>
                  <a:pt x="3131340" y="5581"/>
                </a:lnTo>
                <a:lnTo>
                  <a:pt x="3127257" y="11636"/>
                </a:lnTo>
                <a:lnTo>
                  <a:pt x="3125760" y="19051"/>
                </a:lnTo>
                <a:lnTo>
                  <a:pt x="3127257" y="26466"/>
                </a:lnTo>
                <a:lnTo>
                  <a:pt x="3131340" y="32521"/>
                </a:lnTo>
                <a:lnTo>
                  <a:pt x="3137395" y="36604"/>
                </a:lnTo>
                <a:lnTo>
                  <a:pt x="3144848" y="38101"/>
                </a:lnTo>
                <a:lnTo>
                  <a:pt x="3152263" y="36604"/>
                </a:lnTo>
                <a:lnTo>
                  <a:pt x="3158319" y="32521"/>
                </a:lnTo>
                <a:lnTo>
                  <a:pt x="3162401" y="26466"/>
                </a:lnTo>
                <a:lnTo>
                  <a:pt x="3163898" y="19051"/>
                </a:lnTo>
                <a:lnTo>
                  <a:pt x="3162401" y="11636"/>
                </a:lnTo>
                <a:lnTo>
                  <a:pt x="3158319" y="5581"/>
                </a:lnTo>
                <a:lnTo>
                  <a:pt x="3152263" y="1498"/>
                </a:lnTo>
                <a:lnTo>
                  <a:pt x="3144810" y="1"/>
                </a:lnTo>
                <a:close/>
              </a:path>
              <a:path w="4460240" h="38100">
                <a:moveTo>
                  <a:pt x="3221048" y="1"/>
                </a:moveTo>
                <a:lnTo>
                  <a:pt x="3213633" y="1498"/>
                </a:lnTo>
                <a:lnTo>
                  <a:pt x="3207578" y="5581"/>
                </a:lnTo>
                <a:lnTo>
                  <a:pt x="3203495" y="11636"/>
                </a:lnTo>
                <a:lnTo>
                  <a:pt x="3201998" y="19051"/>
                </a:lnTo>
                <a:lnTo>
                  <a:pt x="3203495" y="26466"/>
                </a:lnTo>
                <a:lnTo>
                  <a:pt x="3207578" y="32521"/>
                </a:lnTo>
                <a:lnTo>
                  <a:pt x="3213633" y="36604"/>
                </a:lnTo>
                <a:lnTo>
                  <a:pt x="3221087" y="38101"/>
                </a:lnTo>
                <a:lnTo>
                  <a:pt x="3228502" y="36604"/>
                </a:lnTo>
                <a:lnTo>
                  <a:pt x="3234557" y="32521"/>
                </a:lnTo>
                <a:lnTo>
                  <a:pt x="3238639" y="26466"/>
                </a:lnTo>
                <a:lnTo>
                  <a:pt x="3240137" y="19051"/>
                </a:lnTo>
                <a:lnTo>
                  <a:pt x="3238639" y="11636"/>
                </a:lnTo>
                <a:lnTo>
                  <a:pt x="3234557" y="5581"/>
                </a:lnTo>
                <a:lnTo>
                  <a:pt x="3228502" y="1498"/>
                </a:lnTo>
                <a:lnTo>
                  <a:pt x="3221048" y="1"/>
                </a:lnTo>
                <a:close/>
              </a:path>
              <a:path w="4460240" h="38100">
                <a:moveTo>
                  <a:pt x="3297287" y="1"/>
                </a:moveTo>
                <a:lnTo>
                  <a:pt x="3289871" y="1498"/>
                </a:lnTo>
                <a:lnTo>
                  <a:pt x="3283816" y="5581"/>
                </a:lnTo>
                <a:lnTo>
                  <a:pt x="3279733" y="11636"/>
                </a:lnTo>
                <a:lnTo>
                  <a:pt x="3278237" y="19051"/>
                </a:lnTo>
                <a:lnTo>
                  <a:pt x="3279733" y="26466"/>
                </a:lnTo>
                <a:lnTo>
                  <a:pt x="3283816" y="32521"/>
                </a:lnTo>
                <a:lnTo>
                  <a:pt x="3289871" y="36604"/>
                </a:lnTo>
                <a:lnTo>
                  <a:pt x="3297325" y="38101"/>
                </a:lnTo>
                <a:lnTo>
                  <a:pt x="3304740" y="36604"/>
                </a:lnTo>
                <a:lnTo>
                  <a:pt x="3310795" y="32521"/>
                </a:lnTo>
                <a:lnTo>
                  <a:pt x="3314878" y="26466"/>
                </a:lnTo>
                <a:lnTo>
                  <a:pt x="3316375" y="19051"/>
                </a:lnTo>
                <a:lnTo>
                  <a:pt x="3314878" y="11636"/>
                </a:lnTo>
                <a:lnTo>
                  <a:pt x="3310795" y="5581"/>
                </a:lnTo>
                <a:lnTo>
                  <a:pt x="3304740" y="1498"/>
                </a:lnTo>
                <a:lnTo>
                  <a:pt x="3297287" y="1"/>
                </a:lnTo>
                <a:close/>
              </a:path>
              <a:path w="4460240" h="38100">
                <a:moveTo>
                  <a:pt x="3373525" y="1"/>
                </a:moveTo>
                <a:lnTo>
                  <a:pt x="3366109" y="1498"/>
                </a:lnTo>
                <a:lnTo>
                  <a:pt x="3360054" y="5581"/>
                </a:lnTo>
                <a:lnTo>
                  <a:pt x="3355972" y="11636"/>
                </a:lnTo>
                <a:lnTo>
                  <a:pt x="3354475" y="19051"/>
                </a:lnTo>
                <a:lnTo>
                  <a:pt x="3355972" y="26466"/>
                </a:lnTo>
                <a:lnTo>
                  <a:pt x="3360054" y="32521"/>
                </a:lnTo>
                <a:lnTo>
                  <a:pt x="3366109" y="36604"/>
                </a:lnTo>
                <a:lnTo>
                  <a:pt x="3373561" y="38101"/>
                </a:lnTo>
                <a:lnTo>
                  <a:pt x="3380977" y="36604"/>
                </a:lnTo>
                <a:lnTo>
                  <a:pt x="3387032" y="32521"/>
                </a:lnTo>
                <a:lnTo>
                  <a:pt x="3391115" y="26466"/>
                </a:lnTo>
                <a:lnTo>
                  <a:pt x="3392611" y="19051"/>
                </a:lnTo>
                <a:lnTo>
                  <a:pt x="3391115" y="11636"/>
                </a:lnTo>
                <a:lnTo>
                  <a:pt x="3387032" y="5581"/>
                </a:lnTo>
                <a:lnTo>
                  <a:pt x="3380977" y="1498"/>
                </a:lnTo>
                <a:lnTo>
                  <a:pt x="3373525" y="1"/>
                </a:lnTo>
                <a:close/>
              </a:path>
              <a:path w="4460240" h="38100">
                <a:moveTo>
                  <a:pt x="3449761" y="1"/>
                </a:moveTo>
                <a:lnTo>
                  <a:pt x="3442346" y="1498"/>
                </a:lnTo>
                <a:lnTo>
                  <a:pt x="3436291" y="5581"/>
                </a:lnTo>
                <a:lnTo>
                  <a:pt x="3432209" y="11636"/>
                </a:lnTo>
                <a:lnTo>
                  <a:pt x="3430711" y="19051"/>
                </a:lnTo>
                <a:lnTo>
                  <a:pt x="3432209" y="26466"/>
                </a:lnTo>
                <a:lnTo>
                  <a:pt x="3436291" y="32521"/>
                </a:lnTo>
                <a:lnTo>
                  <a:pt x="3442346" y="36604"/>
                </a:lnTo>
                <a:lnTo>
                  <a:pt x="3449800" y="38101"/>
                </a:lnTo>
                <a:lnTo>
                  <a:pt x="3457215" y="36604"/>
                </a:lnTo>
                <a:lnTo>
                  <a:pt x="3463270" y="32521"/>
                </a:lnTo>
                <a:lnTo>
                  <a:pt x="3467353" y="26466"/>
                </a:lnTo>
                <a:lnTo>
                  <a:pt x="3468850" y="19051"/>
                </a:lnTo>
                <a:lnTo>
                  <a:pt x="3467353" y="11636"/>
                </a:lnTo>
                <a:lnTo>
                  <a:pt x="3463270" y="5581"/>
                </a:lnTo>
                <a:lnTo>
                  <a:pt x="3457215" y="1498"/>
                </a:lnTo>
                <a:lnTo>
                  <a:pt x="3449761" y="1"/>
                </a:lnTo>
                <a:close/>
              </a:path>
              <a:path w="4460240" h="38100">
                <a:moveTo>
                  <a:pt x="3526000" y="1"/>
                </a:moveTo>
                <a:lnTo>
                  <a:pt x="3518585" y="1498"/>
                </a:lnTo>
                <a:lnTo>
                  <a:pt x="3512529" y="5581"/>
                </a:lnTo>
                <a:lnTo>
                  <a:pt x="3508447" y="11636"/>
                </a:lnTo>
                <a:lnTo>
                  <a:pt x="3506950" y="19051"/>
                </a:lnTo>
                <a:lnTo>
                  <a:pt x="3508447" y="26466"/>
                </a:lnTo>
                <a:lnTo>
                  <a:pt x="3512529" y="32521"/>
                </a:lnTo>
                <a:lnTo>
                  <a:pt x="3518585" y="36604"/>
                </a:lnTo>
                <a:lnTo>
                  <a:pt x="3526038" y="38101"/>
                </a:lnTo>
                <a:lnTo>
                  <a:pt x="3533453" y="36604"/>
                </a:lnTo>
                <a:lnTo>
                  <a:pt x="3539508" y="32521"/>
                </a:lnTo>
                <a:lnTo>
                  <a:pt x="3543591" y="26466"/>
                </a:lnTo>
                <a:lnTo>
                  <a:pt x="3545088" y="19051"/>
                </a:lnTo>
                <a:lnTo>
                  <a:pt x="3543591" y="11636"/>
                </a:lnTo>
                <a:lnTo>
                  <a:pt x="3539508" y="5581"/>
                </a:lnTo>
                <a:lnTo>
                  <a:pt x="3533453" y="1498"/>
                </a:lnTo>
                <a:lnTo>
                  <a:pt x="3526000" y="1"/>
                </a:lnTo>
                <a:close/>
              </a:path>
              <a:path w="4460240" h="38100">
                <a:moveTo>
                  <a:pt x="3602238" y="1"/>
                </a:moveTo>
                <a:lnTo>
                  <a:pt x="3594823" y="1498"/>
                </a:lnTo>
                <a:lnTo>
                  <a:pt x="3588767" y="5581"/>
                </a:lnTo>
                <a:lnTo>
                  <a:pt x="3584685" y="11636"/>
                </a:lnTo>
                <a:lnTo>
                  <a:pt x="3583188" y="19051"/>
                </a:lnTo>
                <a:lnTo>
                  <a:pt x="3584685" y="26466"/>
                </a:lnTo>
                <a:lnTo>
                  <a:pt x="3588767" y="32521"/>
                </a:lnTo>
                <a:lnTo>
                  <a:pt x="3594823" y="36604"/>
                </a:lnTo>
                <a:lnTo>
                  <a:pt x="3602276" y="38101"/>
                </a:lnTo>
                <a:lnTo>
                  <a:pt x="3609691" y="36604"/>
                </a:lnTo>
                <a:lnTo>
                  <a:pt x="3615746" y="32521"/>
                </a:lnTo>
                <a:lnTo>
                  <a:pt x="3619829" y="26466"/>
                </a:lnTo>
                <a:lnTo>
                  <a:pt x="3621326" y="19051"/>
                </a:lnTo>
                <a:lnTo>
                  <a:pt x="3619829" y="11636"/>
                </a:lnTo>
                <a:lnTo>
                  <a:pt x="3615746" y="5581"/>
                </a:lnTo>
                <a:lnTo>
                  <a:pt x="3609691" y="1498"/>
                </a:lnTo>
                <a:lnTo>
                  <a:pt x="3602238" y="1"/>
                </a:lnTo>
                <a:close/>
              </a:path>
              <a:path w="4460240" h="38100">
                <a:moveTo>
                  <a:pt x="3678476" y="1"/>
                </a:moveTo>
                <a:lnTo>
                  <a:pt x="3671061" y="1498"/>
                </a:lnTo>
                <a:lnTo>
                  <a:pt x="3665006" y="5581"/>
                </a:lnTo>
                <a:lnTo>
                  <a:pt x="3660923" y="11636"/>
                </a:lnTo>
                <a:lnTo>
                  <a:pt x="3659426" y="19051"/>
                </a:lnTo>
                <a:lnTo>
                  <a:pt x="3660923" y="26466"/>
                </a:lnTo>
                <a:lnTo>
                  <a:pt x="3665006" y="32521"/>
                </a:lnTo>
                <a:lnTo>
                  <a:pt x="3671061" y="36604"/>
                </a:lnTo>
                <a:lnTo>
                  <a:pt x="3678514" y="38101"/>
                </a:lnTo>
                <a:lnTo>
                  <a:pt x="3685929" y="36604"/>
                </a:lnTo>
                <a:lnTo>
                  <a:pt x="3691984" y="32521"/>
                </a:lnTo>
                <a:lnTo>
                  <a:pt x="3696067" y="26466"/>
                </a:lnTo>
                <a:lnTo>
                  <a:pt x="3697564" y="19051"/>
                </a:lnTo>
                <a:lnTo>
                  <a:pt x="3696067" y="11636"/>
                </a:lnTo>
                <a:lnTo>
                  <a:pt x="3691984" y="5581"/>
                </a:lnTo>
                <a:lnTo>
                  <a:pt x="3685929" y="1498"/>
                </a:lnTo>
                <a:lnTo>
                  <a:pt x="3678476" y="1"/>
                </a:lnTo>
                <a:close/>
              </a:path>
              <a:path w="4460240" h="38100">
                <a:moveTo>
                  <a:pt x="3754714" y="1"/>
                </a:moveTo>
                <a:lnTo>
                  <a:pt x="3747299" y="1498"/>
                </a:lnTo>
                <a:lnTo>
                  <a:pt x="3741244" y="5581"/>
                </a:lnTo>
                <a:lnTo>
                  <a:pt x="3737161" y="11636"/>
                </a:lnTo>
                <a:lnTo>
                  <a:pt x="3735664" y="19051"/>
                </a:lnTo>
                <a:lnTo>
                  <a:pt x="3737161" y="26466"/>
                </a:lnTo>
                <a:lnTo>
                  <a:pt x="3741244" y="32521"/>
                </a:lnTo>
                <a:lnTo>
                  <a:pt x="3747299" y="36604"/>
                </a:lnTo>
                <a:lnTo>
                  <a:pt x="3754752" y="38101"/>
                </a:lnTo>
                <a:lnTo>
                  <a:pt x="3762167" y="36604"/>
                </a:lnTo>
                <a:lnTo>
                  <a:pt x="3768222" y="32521"/>
                </a:lnTo>
                <a:lnTo>
                  <a:pt x="3772305" y="26466"/>
                </a:lnTo>
                <a:lnTo>
                  <a:pt x="3773802" y="19051"/>
                </a:lnTo>
                <a:lnTo>
                  <a:pt x="3772305" y="11636"/>
                </a:lnTo>
                <a:lnTo>
                  <a:pt x="3768222" y="5581"/>
                </a:lnTo>
                <a:lnTo>
                  <a:pt x="3762167" y="1498"/>
                </a:lnTo>
                <a:lnTo>
                  <a:pt x="3754714" y="1"/>
                </a:lnTo>
                <a:close/>
              </a:path>
              <a:path w="4460240" h="38100">
                <a:moveTo>
                  <a:pt x="3830952" y="1"/>
                </a:moveTo>
                <a:lnTo>
                  <a:pt x="3823537" y="1498"/>
                </a:lnTo>
                <a:lnTo>
                  <a:pt x="3817482" y="5581"/>
                </a:lnTo>
                <a:lnTo>
                  <a:pt x="3813399" y="11636"/>
                </a:lnTo>
                <a:lnTo>
                  <a:pt x="3811902" y="19051"/>
                </a:lnTo>
                <a:lnTo>
                  <a:pt x="3813399" y="26466"/>
                </a:lnTo>
                <a:lnTo>
                  <a:pt x="3817482" y="32521"/>
                </a:lnTo>
                <a:lnTo>
                  <a:pt x="3823537" y="36604"/>
                </a:lnTo>
                <a:lnTo>
                  <a:pt x="3830990" y="38101"/>
                </a:lnTo>
                <a:lnTo>
                  <a:pt x="3838405" y="36604"/>
                </a:lnTo>
                <a:lnTo>
                  <a:pt x="3844460" y="32521"/>
                </a:lnTo>
                <a:lnTo>
                  <a:pt x="3848543" y="26466"/>
                </a:lnTo>
                <a:lnTo>
                  <a:pt x="3850040" y="19051"/>
                </a:lnTo>
                <a:lnTo>
                  <a:pt x="3848543" y="11636"/>
                </a:lnTo>
                <a:lnTo>
                  <a:pt x="3844460" y="5581"/>
                </a:lnTo>
                <a:lnTo>
                  <a:pt x="3838405" y="1498"/>
                </a:lnTo>
                <a:lnTo>
                  <a:pt x="3830952" y="1"/>
                </a:lnTo>
                <a:close/>
              </a:path>
              <a:path w="4460240" h="38100">
                <a:moveTo>
                  <a:pt x="3907190" y="1"/>
                </a:moveTo>
                <a:lnTo>
                  <a:pt x="3899775" y="1498"/>
                </a:lnTo>
                <a:lnTo>
                  <a:pt x="3893720" y="5581"/>
                </a:lnTo>
                <a:lnTo>
                  <a:pt x="3889637" y="11636"/>
                </a:lnTo>
                <a:lnTo>
                  <a:pt x="3888140" y="19051"/>
                </a:lnTo>
                <a:lnTo>
                  <a:pt x="3889637" y="26466"/>
                </a:lnTo>
                <a:lnTo>
                  <a:pt x="3893720" y="32521"/>
                </a:lnTo>
                <a:lnTo>
                  <a:pt x="3899775" y="36604"/>
                </a:lnTo>
                <a:lnTo>
                  <a:pt x="3907228" y="38101"/>
                </a:lnTo>
                <a:lnTo>
                  <a:pt x="3914643" y="36604"/>
                </a:lnTo>
                <a:lnTo>
                  <a:pt x="3920698" y="32521"/>
                </a:lnTo>
                <a:lnTo>
                  <a:pt x="3924781" y="26466"/>
                </a:lnTo>
                <a:lnTo>
                  <a:pt x="3926278" y="19051"/>
                </a:lnTo>
                <a:lnTo>
                  <a:pt x="3924781" y="11636"/>
                </a:lnTo>
                <a:lnTo>
                  <a:pt x="3920698" y="5581"/>
                </a:lnTo>
                <a:lnTo>
                  <a:pt x="3914643" y="1498"/>
                </a:lnTo>
                <a:lnTo>
                  <a:pt x="3907190" y="1"/>
                </a:lnTo>
                <a:close/>
              </a:path>
              <a:path w="4460240" h="38100">
                <a:moveTo>
                  <a:pt x="3983428" y="1"/>
                </a:moveTo>
                <a:lnTo>
                  <a:pt x="3976013" y="1498"/>
                </a:lnTo>
                <a:lnTo>
                  <a:pt x="3969958" y="5581"/>
                </a:lnTo>
                <a:lnTo>
                  <a:pt x="3965875" y="11636"/>
                </a:lnTo>
                <a:lnTo>
                  <a:pt x="3964378" y="19051"/>
                </a:lnTo>
                <a:lnTo>
                  <a:pt x="3965875" y="26466"/>
                </a:lnTo>
                <a:lnTo>
                  <a:pt x="3969958" y="32521"/>
                </a:lnTo>
                <a:lnTo>
                  <a:pt x="3976013" y="36604"/>
                </a:lnTo>
                <a:lnTo>
                  <a:pt x="3983466" y="38101"/>
                </a:lnTo>
                <a:lnTo>
                  <a:pt x="3990881" y="36604"/>
                </a:lnTo>
                <a:lnTo>
                  <a:pt x="3996937" y="32521"/>
                </a:lnTo>
                <a:lnTo>
                  <a:pt x="4001019" y="26466"/>
                </a:lnTo>
                <a:lnTo>
                  <a:pt x="4002516" y="19051"/>
                </a:lnTo>
                <a:lnTo>
                  <a:pt x="4001019" y="11636"/>
                </a:lnTo>
                <a:lnTo>
                  <a:pt x="3996937" y="5581"/>
                </a:lnTo>
                <a:lnTo>
                  <a:pt x="3990881" y="1498"/>
                </a:lnTo>
                <a:lnTo>
                  <a:pt x="3983428" y="1"/>
                </a:lnTo>
                <a:close/>
              </a:path>
              <a:path w="4460240" h="38100">
                <a:moveTo>
                  <a:pt x="4059666" y="1"/>
                </a:moveTo>
                <a:lnTo>
                  <a:pt x="4052251" y="1498"/>
                </a:lnTo>
                <a:lnTo>
                  <a:pt x="4046196" y="5581"/>
                </a:lnTo>
                <a:lnTo>
                  <a:pt x="4042113" y="11636"/>
                </a:lnTo>
                <a:lnTo>
                  <a:pt x="4040616" y="19051"/>
                </a:lnTo>
                <a:lnTo>
                  <a:pt x="4042113" y="26466"/>
                </a:lnTo>
                <a:lnTo>
                  <a:pt x="4046196" y="32521"/>
                </a:lnTo>
                <a:lnTo>
                  <a:pt x="4052251" y="36604"/>
                </a:lnTo>
                <a:lnTo>
                  <a:pt x="4059704" y="38101"/>
                </a:lnTo>
                <a:lnTo>
                  <a:pt x="4067119" y="36604"/>
                </a:lnTo>
                <a:lnTo>
                  <a:pt x="4073175" y="32521"/>
                </a:lnTo>
                <a:lnTo>
                  <a:pt x="4077257" y="26466"/>
                </a:lnTo>
                <a:lnTo>
                  <a:pt x="4078754" y="19051"/>
                </a:lnTo>
                <a:lnTo>
                  <a:pt x="4077257" y="11636"/>
                </a:lnTo>
                <a:lnTo>
                  <a:pt x="4073175" y="5581"/>
                </a:lnTo>
                <a:lnTo>
                  <a:pt x="4067119" y="1498"/>
                </a:lnTo>
                <a:lnTo>
                  <a:pt x="4059666" y="1"/>
                </a:lnTo>
                <a:close/>
              </a:path>
              <a:path w="4460240" h="38100">
                <a:moveTo>
                  <a:pt x="4135904" y="1"/>
                </a:moveTo>
                <a:lnTo>
                  <a:pt x="4128489" y="1498"/>
                </a:lnTo>
                <a:lnTo>
                  <a:pt x="4122434" y="5581"/>
                </a:lnTo>
                <a:lnTo>
                  <a:pt x="4118351" y="11636"/>
                </a:lnTo>
                <a:lnTo>
                  <a:pt x="4116854" y="19051"/>
                </a:lnTo>
                <a:lnTo>
                  <a:pt x="4118351" y="26466"/>
                </a:lnTo>
                <a:lnTo>
                  <a:pt x="4122434" y="32521"/>
                </a:lnTo>
                <a:lnTo>
                  <a:pt x="4128489" y="36604"/>
                </a:lnTo>
                <a:lnTo>
                  <a:pt x="4135942" y="38101"/>
                </a:lnTo>
                <a:lnTo>
                  <a:pt x="4143357" y="36604"/>
                </a:lnTo>
                <a:lnTo>
                  <a:pt x="4149413" y="32521"/>
                </a:lnTo>
                <a:lnTo>
                  <a:pt x="4153495" y="26466"/>
                </a:lnTo>
                <a:lnTo>
                  <a:pt x="4154992" y="19051"/>
                </a:lnTo>
                <a:lnTo>
                  <a:pt x="4153495" y="11636"/>
                </a:lnTo>
                <a:lnTo>
                  <a:pt x="4149413" y="5581"/>
                </a:lnTo>
                <a:lnTo>
                  <a:pt x="4143357" y="1498"/>
                </a:lnTo>
                <a:lnTo>
                  <a:pt x="4135904" y="1"/>
                </a:lnTo>
                <a:close/>
              </a:path>
              <a:path w="4460240" h="38100">
                <a:moveTo>
                  <a:pt x="4212142" y="1"/>
                </a:moveTo>
                <a:lnTo>
                  <a:pt x="4204727" y="1498"/>
                </a:lnTo>
                <a:lnTo>
                  <a:pt x="4198672" y="5581"/>
                </a:lnTo>
                <a:lnTo>
                  <a:pt x="4194589" y="11636"/>
                </a:lnTo>
                <a:lnTo>
                  <a:pt x="4193092" y="19051"/>
                </a:lnTo>
                <a:lnTo>
                  <a:pt x="4194589" y="26466"/>
                </a:lnTo>
                <a:lnTo>
                  <a:pt x="4198672" y="32521"/>
                </a:lnTo>
                <a:lnTo>
                  <a:pt x="4204727" y="36604"/>
                </a:lnTo>
                <a:lnTo>
                  <a:pt x="4212181" y="38101"/>
                </a:lnTo>
                <a:lnTo>
                  <a:pt x="4219595" y="36604"/>
                </a:lnTo>
                <a:lnTo>
                  <a:pt x="4225650" y="32521"/>
                </a:lnTo>
                <a:lnTo>
                  <a:pt x="4229732" y="26466"/>
                </a:lnTo>
                <a:lnTo>
                  <a:pt x="4231229" y="19051"/>
                </a:lnTo>
                <a:lnTo>
                  <a:pt x="4229733" y="11636"/>
                </a:lnTo>
                <a:lnTo>
                  <a:pt x="4225651" y="5581"/>
                </a:lnTo>
                <a:lnTo>
                  <a:pt x="4219596" y="1498"/>
                </a:lnTo>
                <a:lnTo>
                  <a:pt x="4212142" y="1"/>
                </a:lnTo>
                <a:close/>
              </a:path>
              <a:path w="4460240" h="38100">
                <a:moveTo>
                  <a:pt x="4288381" y="1"/>
                </a:moveTo>
                <a:lnTo>
                  <a:pt x="4280966" y="1498"/>
                </a:lnTo>
                <a:lnTo>
                  <a:pt x="4274910" y="5581"/>
                </a:lnTo>
                <a:lnTo>
                  <a:pt x="4270828" y="11636"/>
                </a:lnTo>
                <a:lnTo>
                  <a:pt x="4269331" y="19051"/>
                </a:lnTo>
                <a:lnTo>
                  <a:pt x="4270828" y="26466"/>
                </a:lnTo>
                <a:lnTo>
                  <a:pt x="4274910" y="32521"/>
                </a:lnTo>
                <a:lnTo>
                  <a:pt x="4280966" y="36604"/>
                </a:lnTo>
                <a:lnTo>
                  <a:pt x="4288419" y="38101"/>
                </a:lnTo>
                <a:lnTo>
                  <a:pt x="4295834" y="36604"/>
                </a:lnTo>
                <a:lnTo>
                  <a:pt x="4301889" y="32521"/>
                </a:lnTo>
                <a:lnTo>
                  <a:pt x="4305972" y="26466"/>
                </a:lnTo>
                <a:lnTo>
                  <a:pt x="4307469" y="19051"/>
                </a:lnTo>
                <a:lnTo>
                  <a:pt x="4305972" y="11636"/>
                </a:lnTo>
                <a:lnTo>
                  <a:pt x="4301889" y="5581"/>
                </a:lnTo>
                <a:lnTo>
                  <a:pt x="4295834" y="1498"/>
                </a:lnTo>
                <a:lnTo>
                  <a:pt x="4288381" y="1"/>
                </a:lnTo>
                <a:close/>
              </a:path>
              <a:path w="4460240" h="38100">
                <a:moveTo>
                  <a:pt x="4364619" y="1"/>
                </a:moveTo>
                <a:lnTo>
                  <a:pt x="4357203" y="1498"/>
                </a:lnTo>
                <a:lnTo>
                  <a:pt x="4351148" y="5581"/>
                </a:lnTo>
                <a:lnTo>
                  <a:pt x="4347066" y="11636"/>
                </a:lnTo>
                <a:lnTo>
                  <a:pt x="4345569" y="19051"/>
                </a:lnTo>
                <a:lnTo>
                  <a:pt x="4347066" y="26466"/>
                </a:lnTo>
                <a:lnTo>
                  <a:pt x="4351148" y="32521"/>
                </a:lnTo>
                <a:lnTo>
                  <a:pt x="4357203" y="36604"/>
                </a:lnTo>
                <a:lnTo>
                  <a:pt x="4364657" y="38101"/>
                </a:lnTo>
                <a:lnTo>
                  <a:pt x="4372072" y="36604"/>
                </a:lnTo>
                <a:lnTo>
                  <a:pt x="4378127" y="32521"/>
                </a:lnTo>
                <a:lnTo>
                  <a:pt x="4382210" y="26466"/>
                </a:lnTo>
                <a:lnTo>
                  <a:pt x="4383707" y="19051"/>
                </a:lnTo>
                <a:lnTo>
                  <a:pt x="4382210" y="11636"/>
                </a:lnTo>
                <a:lnTo>
                  <a:pt x="4378127" y="5581"/>
                </a:lnTo>
                <a:lnTo>
                  <a:pt x="4372072" y="1498"/>
                </a:lnTo>
                <a:lnTo>
                  <a:pt x="4364619" y="1"/>
                </a:lnTo>
                <a:close/>
              </a:path>
              <a:path w="4460240" h="38100">
                <a:moveTo>
                  <a:pt x="4440857" y="1"/>
                </a:moveTo>
                <a:lnTo>
                  <a:pt x="4433442" y="1498"/>
                </a:lnTo>
                <a:lnTo>
                  <a:pt x="4427387" y="5581"/>
                </a:lnTo>
                <a:lnTo>
                  <a:pt x="4423304" y="11636"/>
                </a:lnTo>
                <a:lnTo>
                  <a:pt x="4421807" y="19051"/>
                </a:lnTo>
                <a:lnTo>
                  <a:pt x="4423304" y="26466"/>
                </a:lnTo>
                <a:lnTo>
                  <a:pt x="4427387" y="32521"/>
                </a:lnTo>
                <a:lnTo>
                  <a:pt x="4433442" y="36604"/>
                </a:lnTo>
                <a:lnTo>
                  <a:pt x="4440895" y="38101"/>
                </a:lnTo>
                <a:lnTo>
                  <a:pt x="4448310" y="36604"/>
                </a:lnTo>
                <a:lnTo>
                  <a:pt x="4454365" y="32521"/>
                </a:lnTo>
                <a:lnTo>
                  <a:pt x="4458448" y="26466"/>
                </a:lnTo>
                <a:lnTo>
                  <a:pt x="4459945" y="19051"/>
                </a:lnTo>
                <a:lnTo>
                  <a:pt x="4458448" y="11636"/>
                </a:lnTo>
                <a:lnTo>
                  <a:pt x="4454365" y="5581"/>
                </a:lnTo>
                <a:lnTo>
                  <a:pt x="4448310" y="1498"/>
                </a:lnTo>
                <a:lnTo>
                  <a:pt x="4440857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7299515" y="3757167"/>
            <a:ext cx="253047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35" b="1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z="1300" spc="-229" b="1">
                <a:solidFill>
                  <a:srgbClr val="1E1E1E"/>
                </a:solidFill>
                <a:latin typeface="Arial"/>
                <a:cs typeface="Arial"/>
              </a:rPr>
              <a:t>V</a:t>
            </a:r>
            <a:r>
              <a:rPr dirty="0" sz="1300" spc="-30" b="1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z="1300" spc="-220" b="1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dirty="0" sz="1300" spc="-120" b="1">
                <a:solidFill>
                  <a:srgbClr val="1E1E1E"/>
                </a:solidFill>
                <a:latin typeface="Arial"/>
                <a:cs typeface="Arial"/>
              </a:rPr>
              <a:t>U</a:t>
            </a:r>
            <a:r>
              <a:rPr dirty="0" sz="1300" spc="-30" b="1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z="1300" spc="-235" b="1">
                <a:solidFill>
                  <a:srgbClr val="1E1E1E"/>
                </a:solidFill>
                <a:latin typeface="Arial"/>
                <a:cs typeface="Arial"/>
              </a:rPr>
              <a:t>S</a:t>
            </a:r>
            <a:r>
              <a:rPr dirty="0" sz="1300" spc="-25" b="1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dirty="0" sz="1300" b="1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1300" spc="-95" b="1">
                <a:solidFill>
                  <a:srgbClr val="1E1E1E"/>
                </a:solidFill>
                <a:latin typeface="Arial"/>
                <a:cs typeface="Arial"/>
              </a:rPr>
              <a:t>K</a:t>
            </a:r>
            <a:r>
              <a:rPr dirty="0" sz="1300" spc="-15" b="1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dirty="0" sz="1300" spc="-30" b="1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dirty="0" sz="1300" spc="-195" b="1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z="1300" spc="-210" b="1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z="1300" spc="-180" b="1">
                <a:solidFill>
                  <a:srgbClr val="1E1E1E"/>
                </a:solidFill>
                <a:latin typeface="Arial"/>
                <a:cs typeface="Arial"/>
              </a:rPr>
              <a:t>J</a:t>
            </a:r>
            <a:r>
              <a:rPr dirty="0" sz="1300" spc="-45" b="1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z="1300" spc="5" b="1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1300" spc="-160" b="1">
                <a:solidFill>
                  <a:srgbClr val="1E1E1E"/>
                </a:solidFill>
                <a:latin typeface="Arial"/>
                <a:cs typeface="Arial"/>
              </a:rPr>
              <a:t>P</a:t>
            </a:r>
            <a:r>
              <a:rPr dirty="0" sz="1300" spc="-160" b="1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z="1300" spc="-180" b="1">
                <a:solidFill>
                  <a:srgbClr val="1E1E1E"/>
                </a:solidFill>
                <a:latin typeface="Arial"/>
                <a:cs typeface="Arial"/>
              </a:rPr>
              <a:t>G</a:t>
            </a:r>
            <a:r>
              <a:rPr dirty="0" sz="1300" spc="-95" b="1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z="1300" spc="-235" b="1">
                <a:solidFill>
                  <a:srgbClr val="1E1E1E"/>
                </a:solidFill>
                <a:latin typeface="Arial"/>
                <a:cs typeface="Arial"/>
              </a:rPr>
              <a:t>W</a:t>
            </a:r>
            <a:r>
              <a:rPr dirty="0" sz="1300" spc="-30" b="1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z="1300" spc="-25" b="1">
                <a:solidFill>
                  <a:srgbClr val="1E1E1E"/>
                </a:solidFill>
                <a:latin typeface="Arial"/>
                <a:cs typeface="Arial"/>
              </a:rPr>
              <a:t>I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dalam</a:t>
            </a:r>
            <a:r>
              <a:rPr dirty="0" sz="130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melakukan</a:t>
            </a:r>
            <a:r>
              <a:rPr dirty="0" sz="1300" spc="5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penilaian</a:t>
            </a:r>
            <a:r>
              <a:rPr dirty="0" sz="1300" spc="5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kinerja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70297" y="3794822"/>
            <a:ext cx="372745" cy="356870"/>
          </a:xfrm>
          <a:custGeom>
            <a:avLst/>
            <a:gdLst/>
            <a:ahLst/>
            <a:cxnLst/>
            <a:rect l="l" t="t" r="r" b="b"/>
            <a:pathLst>
              <a:path w="372745" h="356870">
                <a:moveTo>
                  <a:pt x="186201" y="0"/>
                </a:moveTo>
                <a:lnTo>
                  <a:pt x="136654" y="6542"/>
                </a:lnTo>
                <a:lnTo>
                  <a:pt x="92162" y="24605"/>
                </a:lnTo>
                <a:lnTo>
                  <a:pt x="54486" y="52501"/>
                </a:lnTo>
                <a:lnTo>
                  <a:pt x="25392" y="88539"/>
                </a:lnTo>
                <a:lnTo>
                  <a:pt x="6641" y="131032"/>
                </a:lnTo>
                <a:lnTo>
                  <a:pt x="0" y="178291"/>
                </a:lnTo>
                <a:lnTo>
                  <a:pt x="6641" y="225550"/>
                </a:lnTo>
                <a:lnTo>
                  <a:pt x="25392" y="268043"/>
                </a:lnTo>
                <a:lnTo>
                  <a:pt x="54486" y="304082"/>
                </a:lnTo>
                <a:lnTo>
                  <a:pt x="92162" y="331977"/>
                </a:lnTo>
                <a:lnTo>
                  <a:pt x="136654" y="350041"/>
                </a:lnTo>
                <a:lnTo>
                  <a:pt x="186201" y="356584"/>
                </a:lnTo>
                <a:lnTo>
                  <a:pt x="235746" y="350041"/>
                </a:lnTo>
                <a:lnTo>
                  <a:pt x="280239" y="331977"/>
                </a:lnTo>
                <a:lnTo>
                  <a:pt x="317914" y="304082"/>
                </a:lnTo>
                <a:lnTo>
                  <a:pt x="347008" y="268043"/>
                </a:lnTo>
                <a:lnTo>
                  <a:pt x="365758" y="225550"/>
                </a:lnTo>
                <a:lnTo>
                  <a:pt x="372400" y="178291"/>
                </a:lnTo>
                <a:lnTo>
                  <a:pt x="365758" y="131032"/>
                </a:lnTo>
                <a:lnTo>
                  <a:pt x="347008" y="88539"/>
                </a:lnTo>
                <a:lnTo>
                  <a:pt x="317914" y="52501"/>
                </a:lnTo>
                <a:lnTo>
                  <a:pt x="280239" y="24605"/>
                </a:lnTo>
                <a:lnTo>
                  <a:pt x="235746" y="6542"/>
                </a:lnTo>
                <a:lnTo>
                  <a:pt x="18620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896800" y="3863848"/>
            <a:ext cx="116839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32969" y="5676691"/>
            <a:ext cx="4460240" cy="38100"/>
          </a:xfrm>
          <a:custGeom>
            <a:avLst/>
            <a:gdLst/>
            <a:ahLst/>
            <a:cxnLst/>
            <a:rect l="l" t="t" r="r" b="b"/>
            <a:pathLst>
              <a:path w="4460240" h="38100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4"/>
                </a:lnTo>
                <a:lnTo>
                  <a:pt x="0" y="19050"/>
                </a:lnTo>
                <a:lnTo>
                  <a:pt x="1497" y="26465"/>
                </a:lnTo>
                <a:lnTo>
                  <a:pt x="5579" y="32520"/>
                </a:lnTo>
                <a:lnTo>
                  <a:pt x="11635" y="36602"/>
                </a:lnTo>
                <a:lnTo>
                  <a:pt x="19088" y="38100"/>
                </a:lnTo>
                <a:lnTo>
                  <a:pt x="26503" y="36602"/>
                </a:lnTo>
                <a:lnTo>
                  <a:pt x="32558" y="32520"/>
                </a:lnTo>
                <a:lnTo>
                  <a:pt x="36641" y="26465"/>
                </a:lnTo>
                <a:lnTo>
                  <a:pt x="38138" y="19050"/>
                </a:lnTo>
                <a:lnTo>
                  <a:pt x="36641" y="11634"/>
                </a:lnTo>
                <a:lnTo>
                  <a:pt x="32558" y="5579"/>
                </a:lnTo>
                <a:lnTo>
                  <a:pt x="26503" y="1497"/>
                </a:lnTo>
                <a:lnTo>
                  <a:pt x="19050" y="0"/>
                </a:lnTo>
                <a:close/>
              </a:path>
              <a:path w="4460240" h="38100">
                <a:moveTo>
                  <a:pt x="95288" y="0"/>
                </a:moveTo>
                <a:lnTo>
                  <a:pt x="87873" y="1497"/>
                </a:lnTo>
                <a:lnTo>
                  <a:pt x="81817" y="5579"/>
                </a:lnTo>
                <a:lnTo>
                  <a:pt x="77735" y="11634"/>
                </a:lnTo>
                <a:lnTo>
                  <a:pt x="76238" y="19050"/>
                </a:lnTo>
                <a:lnTo>
                  <a:pt x="77735" y="26465"/>
                </a:lnTo>
                <a:lnTo>
                  <a:pt x="81817" y="32520"/>
                </a:lnTo>
                <a:lnTo>
                  <a:pt x="87873" y="36602"/>
                </a:lnTo>
                <a:lnTo>
                  <a:pt x="95326" y="38100"/>
                </a:lnTo>
                <a:lnTo>
                  <a:pt x="102741" y="36602"/>
                </a:lnTo>
                <a:lnTo>
                  <a:pt x="108796" y="32520"/>
                </a:lnTo>
                <a:lnTo>
                  <a:pt x="112879" y="26465"/>
                </a:lnTo>
                <a:lnTo>
                  <a:pt x="114376" y="19050"/>
                </a:lnTo>
                <a:lnTo>
                  <a:pt x="112879" y="11634"/>
                </a:lnTo>
                <a:lnTo>
                  <a:pt x="108796" y="5579"/>
                </a:lnTo>
                <a:lnTo>
                  <a:pt x="102741" y="1497"/>
                </a:lnTo>
                <a:lnTo>
                  <a:pt x="95288" y="0"/>
                </a:lnTo>
                <a:close/>
              </a:path>
              <a:path w="4460240" h="38100">
                <a:moveTo>
                  <a:pt x="171526" y="0"/>
                </a:moveTo>
                <a:lnTo>
                  <a:pt x="164111" y="1497"/>
                </a:lnTo>
                <a:lnTo>
                  <a:pt x="158055" y="5579"/>
                </a:lnTo>
                <a:lnTo>
                  <a:pt x="153973" y="11634"/>
                </a:lnTo>
                <a:lnTo>
                  <a:pt x="152476" y="19050"/>
                </a:lnTo>
                <a:lnTo>
                  <a:pt x="153973" y="26465"/>
                </a:lnTo>
                <a:lnTo>
                  <a:pt x="158055" y="32520"/>
                </a:lnTo>
                <a:lnTo>
                  <a:pt x="164111" y="36603"/>
                </a:lnTo>
                <a:lnTo>
                  <a:pt x="171564" y="38100"/>
                </a:lnTo>
                <a:lnTo>
                  <a:pt x="178979" y="36603"/>
                </a:lnTo>
                <a:lnTo>
                  <a:pt x="185035" y="32520"/>
                </a:lnTo>
                <a:lnTo>
                  <a:pt x="189117" y="26465"/>
                </a:lnTo>
                <a:lnTo>
                  <a:pt x="190614" y="19050"/>
                </a:lnTo>
                <a:lnTo>
                  <a:pt x="189117" y="11634"/>
                </a:lnTo>
                <a:lnTo>
                  <a:pt x="185035" y="5579"/>
                </a:lnTo>
                <a:lnTo>
                  <a:pt x="178979" y="1497"/>
                </a:lnTo>
                <a:lnTo>
                  <a:pt x="171526" y="0"/>
                </a:lnTo>
                <a:close/>
              </a:path>
              <a:path w="4460240" h="38100">
                <a:moveTo>
                  <a:pt x="247764" y="0"/>
                </a:moveTo>
                <a:lnTo>
                  <a:pt x="240349" y="1497"/>
                </a:lnTo>
                <a:lnTo>
                  <a:pt x="234294" y="5579"/>
                </a:lnTo>
                <a:lnTo>
                  <a:pt x="230211" y="11634"/>
                </a:lnTo>
                <a:lnTo>
                  <a:pt x="228714" y="19050"/>
                </a:lnTo>
                <a:lnTo>
                  <a:pt x="230211" y="26465"/>
                </a:lnTo>
                <a:lnTo>
                  <a:pt x="234294" y="32520"/>
                </a:lnTo>
                <a:lnTo>
                  <a:pt x="240349" y="36603"/>
                </a:lnTo>
                <a:lnTo>
                  <a:pt x="247802" y="38100"/>
                </a:lnTo>
                <a:lnTo>
                  <a:pt x="255217" y="36603"/>
                </a:lnTo>
                <a:lnTo>
                  <a:pt x="261273" y="32520"/>
                </a:lnTo>
                <a:lnTo>
                  <a:pt x="265355" y="26465"/>
                </a:lnTo>
                <a:lnTo>
                  <a:pt x="266852" y="19050"/>
                </a:lnTo>
                <a:lnTo>
                  <a:pt x="265355" y="11634"/>
                </a:lnTo>
                <a:lnTo>
                  <a:pt x="261273" y="5579"/>
                </a:lnTo>
                <a:lnTo>
                  <a:pt x="255217" y="1497"/>
                </a:lnTo>
                <a:lnTo>
                  <a:pt x="247764" y="0"/>
                </a:lnTo>
                <a:close/>
              </a:path>
              <a:path w="4460240" h="38100">
                <a:moveTo>
                  <a:pt x="324002" y="0"/>
                </a:moveTo>
                <a:lnTo>
                  <a:pt x="316587" y="1497"/>
                </a:lnTo>
                <a:lnTo>
                  <a:pt x="310532" y="5579"/>
                </a:lnTo>
                <a:lnTo>
                  <a:pt x="306449" y="11634"/>
                </a:lnTo>
                <a:lnTo>
                  <a:pt x="304952" y="19050"/>
                </a:lnTo>
                <a:lnTo>
                  <a:pt x="306449" y="26465"/>
                </a:lnTo>
                <a:lnTo>
                  <a:pt x="310532" y="32520"/>
                </a:lnTo>
                <a:lnTo>
                  <a:pt x="316587" y="36603"/>
                </a:lnTo>
                <a:lnTo>
                  <a:pt x="324040" y="38100"/>
                </a:lnTo>
                <a:lnTo>
                  <a:pt x="331456" y="36603"/>
                </a:lnTo>
                <a:lnTo>
                  <a:pt x="337511" y="32520"/>
                </a:lnTo>
                <a:lnTo>
                  <a:pt x="341593" y="26465"/>
                </a:lnTo>
                <a:lnTo>
                  <a:pt x="343090" y="19050"/>
                </a:lnTo>
                <a:lnTo>
                  <a:pt x="341593" y="11634"/>
                </a:lnTo>
                <a:lnTo>
                  <a:pt x="337511" y="5579"/>
                </a:lnTo>
                <a:lnTo>
                  <a:pt x="331456" y="1497"/>
                </a:lnTo>
                <a:lnTo>
                  <a:pt x="324002" y="0"/>
                </a:lnTo>
                <a:close/>
              </a:path>
              <a:path w="4460240" h="38100">
                <a:moveTo>
                  <a:pt x="400240" y="0"/>
                </a:moveTo>
                <a:lnTo>
                  <a:pt x="392825" y="1497"/>
                </a:lnTo>
                <a:lnTo>
                  <a:pt x="386770" y="5579"/>
                </a:lnTo>
                <a:lnTo>
                  <a:pt x="382687" y="11634"/>
                </a:lnTo>
                <a:lnTo>
                  <a:pt x="381190" y="19050"/>
                </a:lnTo>
                <a:lnTo>
                  <a:pt x="382687" y="26465"/>
                </a:lnTo>
                <a:lnTo>
                  <a:pt x="386770" y="32520"/>
                </a:lnTo>
                <a:lnTo>
                  <a:pt x="392825" y="36603"/>
                </a:lnTo>
                <a:lnTo>
                  <a:pt x="400278" y="38100"/>
                </a:lnTo>
                <a:lnTo>
                  <a:pt x="407694" y="36603"/>
                </a:lnTo>
                <a:lnTo>
                  <a:pt x="413749" y="32520"/>
                </a:lnTo>
                <a:lnTo>
                  <a:pt x="417831" y="26465"/>
                </a:lnTo>
                <a:lnTo>
                  <a:pt x="419328" y="19050"/>
                </a:lnTo>
                <a:lnTo>
                  <a:pt x="417831" y="11634"/>
                </a:lnTo>
                <a:lnTo>
                  <a:pt x="413749" y="5579"/>
                </a:lnTo>
                <a:lnTo>
                  <a:pt x="407694" y="1497"/>
                </a:lnTo>
                <a:lnTo>
                  <a:pt x="400240" y="0"/>
                </a:lnTo>
                <a:close/>
              </a:path>
              <a:path w="4460240" h="38100">
                <a:moveTo>
                  <a:pt x="476478" y="0"/>
                </a:moveTo>
                <a:lnTo>
                  <a:pt x="469063" y="1497"/>
                </a:lnTo>
                <a:lnTo>
                  <a:pt x="463008" y="5579"/>
                </a:lnTo>
                <a:lnTo>
                  <a:pt x="458925" y="11634"/>
                </a:lnTo>
                <a:lnTo>
                  <a:pt x="457428" y="19050"/>
                </a:lnTo>
                <a:lnTo>
                  <a:pt x="458925" y="26465"/>
                </a:lnTo>
                <a:lnTo>
                  <a:pt x="463008" y="32520"/>
                </a:lnTo>
                <a:lnTo>
                  <a:pt x="469063" y="36603"/>
                </a:lnTo>
                <a:lnTo>
                  <a:pt x="476516" y="38100"/>
                </a:lnTo>
                <a:lnTo>
                  <a:pt x="483932" y="36603"/>
                </a:lnTo>
                <a:lnTo>
                  <a:pt x="489987" y="32520"/>
                </a:lnTo>
                <a:lnTo>
                  <a:pt x="494069" y="26465"/>
                </a:lnTo>
                <a:lnTo>
                  <a:pt x="495566" y="19050"/>
                </a:lnTo>
                <a:lnTo>
                  <a:pt x="494069" y="11634"/>
                </a:lnTo>
                <a:lnTo>
                  <a:pt x="489987" y="5579"/>
                </a:lnTo>
                <a:lnTo>
                  <a:pt x="483932" y="1497"/>
                </a:lnTo>
                <a:lnTo>
                  <a:pt x="476478" y="0"/>
                </a:lnTo>
                <a:close/>
              </a:path>
              <a:path w="4460240" h="38100">
                <a:moveTo>
                  <a:pt x="552716" y="0"/>
                </a:moveTo>
                <a:lnTo>
                  <a:pt x="545301" y="1497"/>
                </a:lnTo>
                <a:lnTo>
                  <a:pt x="539246" y="5579"/>
                </a:lnTo>
                <a:lnTo>
                  <a:pt x="535163" y="11635"/>
                </a:lnTo>
                <a:lnTo>
                  <a:pt x="533666" y="19050"/>
                </a:lnTo>
                <a:lnTo>
                  <a:pt x="535163" y="26465"/>
                </a:lnTo>
                <a:lnTo>
                  <a:pt x="539246" y="32520"/>
                </a:lnTo>
                <a:lnTo>
                  <a:pt x="545301" y="36603"/>
                </a:lnTo>
                <a:lnTo>
                  <a:pt x="552754" y="38100"/>
                </a:lnTo>
                <a:lnTo>
                  <a:pt x="560170" y="36603"/>
                </a:lnTo>
                <a:lnTo>
                  <a:pt x="566225" y="32520"/>
                </a:lnTo>
                <a:lnTo>
                  <a:pt x="570307" y="26465"/>
                </a:lnTo>
                <a:lnTo>
                  <a:pt x="571804" y="19050"/>
                </a:lnTo>
                <a:lnTo>
                  <a:pt x="570307" y="11634"/>
                </a:lnTo>
                <a:lnTo>
                  <a:pt x="566225" y="5579"/>
                </a:lnTo>
                <a:lnTo>
                  <a:pt x="560170" y="1497"/>
                </a:lnTo>
                <a:lnTo>
                  <a:pt x="552716" y="0"/>
                </a:lnTo>
                <a:close/>
              </a:path>
              <a:path w="4460240" h="38100">
                <a:moveTo>
                  <a:pt x="628954" y="0"/>
                </a:moveTo>
                <a:lnTo>
                  <a:pt x="621539" y="1497"/>
                </a:lnTo>
                <a:lnTo>
                  <a:pt x="615484" y="5579"/>
                </a:lnTo>
                <a:lnTo>
                  <a:pt x="611401" y="11635"/>
                </a:lnTo>
                <a:lnTo>
                  <a:pt x="609904" y="19050"/>
                </a:lnTo>
                <a:lnTo>
                  <a:pt x="611401" y="26465"/>
                </a:lnTo>
                <a:lnTo>
                  <a:pt x="615484" y="32520"/>
                </a:lnTo>
                <a:lnTo>
                  <a:pt x="621539" y="36603"/>
                </a:lnTo>
                <a:lnTo>
                  <a:pt x="628992" y="38100"/>
                </a:lnTo>
                <a:lnTo>
                  <a:pt x="636408" y="36603"/>
                </a:lnTo>
                <a:lnTo>
                  <a:pt x="642463" y="32520"/>
                </a:lnTo>
                <a:lnTo>
                  <a:pt x="646545" y="26465"/>
                </a:lnTo>
                <a:lnTo>
                  <a:pt x="648042" y="19050"/>
                </a:lnTo>
                <a:lnTo>
                  <a:pt x="646545" y="11635"/>
                </a:lnTo>
                <a:lnTo>
                  <a:pt x="642463" y="5579"/>
                </a:lnTo>
                <a:lnTo>
                  <a:pt x="636408" y="1497"/>
                </a:lnTo>
                <a:lnTo>
                  <a:pt x="628954" y="0"/>
                </a:lnTo>
                <a:close/>
              </a:path>
              <a:path w="4460240" h="38100">
                <a:moveTo>
                  <a:pt x="705192" y="0"/>
                </a:moveTo>
                <a:lnTo>
                  <a:pt x="697777" y="1497"/>
                </a:lnTo>
                <a:lnTo>
                  <a:pt x="691722" y="5579"/>
                </a:lnTo>
                <a:lnTo>
                  <a:pt x="687639" y="11635"/>
                </a:lnTo>
                <a:lnTo>
                  <a:pt x="686142" y="19050"/>
                </a:lnTo>
                <a:lnTo>
                  <a:pt x="687640" y="26465"/>
                </a:lnTo>
                <a:lnTo>
                  <a:pt x="691722" y="32520"/>
                </a:lnTo>
                <a:lnTo>
                  <a:pt x="697778" y="36603"/>
                </a:lnTo>
                <a:lnTo>
                  <a:pt x="705230" y="38100"/>
                </a:lnTo>
                <a:lnTo>
                  <a:pt x="712646" y="36603"/>
                </a:lnTo>
                <a:lnTo>
                  <a:pt x="718701" y="32520"/>
                </a:lnTo>
                <a:lnTo>
                  <a:pt x="722784" y="26465"/>
                </a:lnTo>
                <a:lnTo>
                  <a:pt x="724280" y="19050"/>
                </a:lnTo>
                <a:lnTo>
                  <a:pt x="722784" y="11635"/>
                </a:lnTo>
                <a:lnTo>
                  <a:pt x="718701" y="5579"/>
                </a:lnTo>
                <a:lnTo>
                  <a:pt x="712646" y="1497"/>
                </a:lnTo>
                <a:lnTo>
                  <a:pt x="705192" y="0"/>
                </a:lnTo>
                <a:close/>
              </a:path>
              <a:path w="4460240" h="38100">
                <a:moveTo>
                  <a:pt x="781430" y="0"/>
                </a:moveTo>
                <a:lnTo>
                  <a:pt x="774016" y="1497"/>
                </a:lnTo>
                <a:lnTo>
                  <a:pt x="767960" y="5579"/>
                </a:lnTo>
                <a:lnTo>
                  <a:pt x="763878" y="11635"/>
                </a:lnTo>
                <a:lnTo>
                  <a:pt x="762380" y="19050"/>
                </a:lnTo>
                <a:lnTo>
                  <a:pt x="763878" y="26465"/>
                </a:lnTo>
                <a:lnTo>
                  <a:pt x="767960" y="32520"/>
                </a:lnTo>
                <a:lnTo>
                  <a:pt x="774016" y="36603"/>
                </a:lnTo>
                <a:lnTo>
                  <a:pt x="781469" y="38100"/>
                </a:lnTo>
                <a:lnTo>
                  <a:pt x="788884" y="36603"/>
                </a:lnTo>
                <a:lnTo>
                  <a:pt x="794939" y="32520"/>
                </a:lnTo>
                <a:lnTo>
                  <a:pt x="799022" y="26465"/>
                </a:lnTo>
                <a:lnTo>
                  <a:pt x="800519" y="19050"/>
                </a:lnTo>
                <a:lnTo>
                  <a:pt x="799022" y="11635"/>
                </a:lnTo>
                <a:lnTo>
                  <a:pt x="794939" y="5579"/>
                </a:lnTo>
                <a:lnTo>
                  <a:pt x="788884" y="1497"/>
                </a:lnTo>
                <a:lnTo>
                  <a:pt x="781430" y="0"/>
                </a:lnTo>
                <a:close/>
              </a:path>
              <a:path w="4460240" h="38100">
                <a:moveTo>
                  <a:pt x="857669" y="0"/>
                </a:moveTo>
                <a:lnTo>
                  <a:pt x="850254" y="1497"/>
                </a:lnTo>
                <a:lnTo>
                  <a:pt x="844198" y="5579"/>
                </a:lnTo>
                <a:lnTo>
                  <a:pt x="840116" y="11635"/>
                </a:lnTo>
                <a:lnTo>
                  <a:pt x="838619" y="19050"/>
                </a:lnTo>
                <a:lnTo>
                  <a:pt x="840116" y="26465"/>
                </a:lnTo>
                <a:lnTo>
                  <a:pt x="844198" y="32520"/>
                </a:lnTo>
                <a:lnTo>
                  <a:pt x="850254" y="36603"/>
                </a:lnTo>
                <a:lnTo>
                  <a:pt x="857707" y="38100"/>
                </a:lnTo>
                <a:lnTo>
                  <a:pt x="865122" y="36603"/>
                </a:lnTo>
                <a:lnTo>
                  <a:pt x="871177" y="32520"/>
                </a:lnTo>
                <a:lnTo>
                  <a:pt x="875260" y="26465"/>
                </a:lnTo>
                <a:lnTo>
                  <a:pt x="876757" y="19050"/>
                </a:lnTo>
                <a:lnTo>
                  <a:pt x="875260" y="11635"/>
                </a:lnTo>
                <a:lnTo>
                  <a:pt x="871177" y="5579"/>
                </a:lnTo>
                <a:lnTo>
                  <a:pt x="865122" y="1497"/>
                </a:lnTo>
                <a:lnTo>
                  <a:pt x="857669" y="0"/>
                </a:lnTo>
                <a:close/>
              </a:path>
              <a:path w="4460240" h="38100">
                <a:moveTo>
                  <a:pt x="933907" y="0"/>
                </a:moveTo>
                <a:lnTo>
                  <a:pt x="926492" y="1497"/>
                </a:lnTo>
                <a:lnTo>
                  <a:pt x="920436" y="5579"/>
                </a:lnTo>
                <a:lnTo>
                  <a:pt x="916354" y="11635"/>
                </a:lnTo>
                <a:lnTo>
                  <a:pt x="914857" y="19050"/>
                </a:lnTo>
                <a:lnTo>
                  <a:pt x="916354" y="26465"/>
                </a:lnTo>
                <a:lnTo>
                  <a:pt x="920436" y="32520"/>
                </a:lnTo>
                <a:lnTo>
                  <a:pt x="926492" y="36603"/>
                </a:lnTo>
                <a:lnTo>
                  <a:pt x="933945" y="38100"/>
                </a:lnTo>
                <a:lnTo>
                  <a:pt x="941360" y="36603"/>
                </a:lnTo>
                <a:lnTo>
                  <a:pt x="947416" y="32520"/>
                </a:lnTo>
                <a:lnTo>
                  <a:pt x="951498" y="26465"/>
                </a:lnTo>
                <a:lnTo>
                  <a:pt x="952995" y="19050"/>
                </a:lnTo>
                <a:lnTo>
                  <a:pt x="951498" y="11635"/>
                </a:lnTo>
                <a:lnTo>
                  <a:pt x="947416" y="5579"/>
                </a:lnTo>
                <a:lnTo>
                  <a:pt x="941360" y="1497"/>
                </a:lnTo>
                <a:lnTo>
                  <a:pt x="933907" y="0"/>
                </a:lnTo>
                <a:close/>
              </a:path>
              <a:path w="4460240" h="38100">
                <a:moveTo>
                  <a:pt x="1010145" y="0"/>
                </a:moveTo>
                <a:lnTo>
                  <a:pt x="1002730" y="1497"/>
                </a:lnTo>
                <a:lnTo>
                  <a:pt x="996675" y="5579"/>
                </a:lnTo>
                <a:lnTo>
                  <a:pt x="992592" y="11635"/>
                </a:lnTo>
                <a:lnTo>
                  <a:pt x="991095" y="19050"/>
                </a:lnTo>
                <a:lnTo>
                  <a:pt x="992592" y="26465"/>
                </a:lnTo>
                <a:lnTo>
                  <a:pt x="996675" y="32520"/>
                </a:lnTo>
                <a:lnTo>
                  <a:pt x="1002730" y="36603"/>
                </a:lnTo>
                <a:lnTo>
                  <a:pt x="1010183" y="38100"/>
                </a:lnTo>
                <a:lnTo>
                  <a:pt x="1017598" y="36603"/>
                </a:lnTo>
                <a:lnTo>
                  <a:pt x="1023654" y="32520"/>
                </a:lnTo>
                <a:lnTo>
                  <a:pt x="1027736" y="26465"/>
                </a:lnTo>
                <a:lnTo>
                  <a:pt x="1029233" y="19050"/>
                </a:lnTo>
                <a:lnTo>
                  <a:pt x="1027736" y="11635"/>
                </a:lnTo>
                <a:lnTo>
                  <a:pt x="1023654" y="5579"/>
                </a:lnTo>
                <a:lnTo>
                  <a:pt x="1017598" y="1497"/>
                </a:lnTo>
                <a:lnTo>
                  <a:pt x="1010145" y="0"/>
                </a:lnTo>
                <a:close/>
              </a:path>
              <a:path w="4460240" h="38100">
                <a:moveTo>
                  <a:pt x="1086383" y="0"/>
                </a:moveTo>
                <a:lnTo>
                  <a:pt x="1078968" y="1497"/>
                </a:lnTo>
                <a:lnTo>
                  <a:pt x="1072913" y="5579"/>
                </a:lnTo>
                <a:lnTo>
                  <a:pt x="1068830" y="11635"/>
                </a:lnTo>
                <a:lnTo>
                  <a:pt x="1067333" y="19050"/>
                </a:lnTo>
                <a:lnTo>
                  <a:pt x="1068830" y="26465"/>
                </a:lnTo>
                <a:lnTo>
                  <a:pt x="1072913" y="32520"/>
                </a:lnTo>
                <a:lnTo>
                  <a:pt x="1078968" y="36603"/>
                </a:lnTo>
                <a:lnTo>
                  <a:pt x="1086421" y="38100"/>
                </a:lnTo>
                <a:lnTo>
                  <a:pt x="1093837" y="36603"/>
                </a:lnTo>
                <a:lnTo>
                  <a:pt x="1099892" y="32520"/>
                </a:lnTo>
                <a:lnTo>
                  <a:pt x="1103974" y="26465"/>
                </a:lnTo>
                <a:lnTo>
                  <a:pt x="1105471" y="19050"/>
                </a:lnTo>
                <a:lnTo>
                  <a:pt x="1103974" y="11635"/>
                </a:lnTo>
                <a:lnTo>
                  <a:pt x="1099892" y="5579"/>
                </a:lnTo>
                <a:lnTo>
                  <a:pt x="1093837" y="1497"/>
                </a:lnTo>
                <a:lnTo>
                  <a:pt x="1086383" y="0"/>
                </a:lnTo>
                <a:close/>
              </a:path>
              <a:path w="4460240" h="38100">
                <a:moveTo>
                  <a:pt x="1162621" y="0"/>
                </a:moveTo>
                <a:lnTo>
                  <a:pt x="1155206" y="1497"/>
                </a:lnTo>
                <a:lnTo>
                  <a:pt x="1149151" y="5579"/>
                </a:lnTo>
                <a:lnTo>
                  <a:pt x="1145068" y="11635"/>
                </a:lnTo>
                <a:lnTo>
                  <a:pt x="1143571" y="19050"/>
                </a:lnTo>
                <a:lnTo>
                  <a:pt x="1145068" y="26465"/>
                </a:lnTo>
                <a:lnTo>
                  <a:pt x="1149151" y="32520"/>
                </a:lnTo>
                <a:lnTo>
                  <a:pt x="1155206" y="36603"/>
                </a:lnTo>
                <a:lnTo>
                  <a:pt x="1162659" y="38100"/>
                </a:lnTo>
                <a:lnTo>
                  <a:pt x="1170075" y="36603"/>
                </a:lnTo>
                <a:lnTo>
                  <a:pt x="1176130" y="32520"/>
                </a:lnTo>
                <a:lnTo>
                  <a:pt x="1180212" y="26465"/>
                </a:lnTo>
                <a:lnTo>
                  <a:pt x="1181709" y="19050"/>
                </a:lnTo>
                <a:lnTo>
                  <a:pt x="1180212" y="11635"/>
                </a:lnTo>
                <a:lnTo>
                  <a:pt x="1176130" y="5579"/>
                </a:lnTo>
                <a:lnTo>
                  <a:pt x="1170075" y="1497"/>
                </a:lnTo>
                <a:lnTo>
                  <a:pt x="1162621" y="0"/>
                </a:lnTo>
                <a:close/>
              </a:path>
              <a:path w="4460240" h="38100">
                <a:moveTo>
                  <a:pt x="1238859" y="0"/>
                </a:moveTo>
                <a:lnTo>
                  <a:pt x="1231444" y="1497"/>
                </a:lnTo>
                <a:lnTo>
                  <a:pt x="1225389" y="5579"/>
                </a:lnTo>
                <a:lnTo>
                  <a:pt x="1221306" y="11635"/>
                </a:lnTo>
                <a:lnTo>
                  <a:pt x="1219809" y="19050"/>
                </a:lnTo>
                <a:lnTo>
                  <a:pt x="1221306" y="26465"/>
                </a:lnTo>
                <a:lnTo>
                  <a:pt x="1225389" y="32520"/>
                </a:lnTo>
                <a:lnTo>
                  <a:pt x="1231444" y="36603"/>
                </a:lnTo>
                <a:lnTo>
                  <a:pt x="1238897" y="38100"/>
                </a:lnTo>
                <a:lnTo>
                  <a:pt x="1246313" y="36603"/>
                </a:lnTo>
                <a:lnTo>
                  <a:pt x="1252368" y="32520"/>
                </a:lnTo>
                <a:lnTo>
                  <a:pt x="1256450" y="26465"/>
                </a:lnTo>
                <a:lnTo>
                  <a:pt x="1257947" y="19050"/>
                </a:lnTo>
                <a:lnTo>
                  <a:pt x="1256450" y="11635"/>
                </a:lnTo>
                <a:lnTo>
                  <a:pt x="1252368" y="5579"/>
                </a:lnTo>
                <a:lnTo>
                  <a:pt x="1246313" y="1497"/>
                </a:lnTo>
                <a:lnTo>
                  <a:pt x="1238859" y="0"/>
                </a:lnTo>
                <a:close/>
              </a:path>
              <a:path w="4460240" h="38100">
                <a:moveTo>
                  <a:pt x="1315097" y="0"/>
                </a:moveTo>
                <a:lnTo>
                  <a:pt x="1307682" y="1497"/>
                </a:lnTo>
                <a:lnTo>
                  <a:pt x="1301627" y="5579"/>
                </a:lnTo>
                <a:lnTo>
                  <a:pt x="1297544" y="11635"/>
                </a:lnTo>
                <a:lnTo>
                  <a:pt x="1296047" y="19050"/>
                </a:lnTo>
                <a:lnTo>
                  <a:pt x="1297544" y="26465"/>
                </a:lnTo>
                <a:lnTo>
                  <a:pt x="1301627" y="32520"/>
                </a:lnTo>
                <a:lnTo>
                  <a:pt x="1307682" y="36603"/>
                </a:lnTo>
                <a:lnTo>
                  <a:pt x="1315135" y="38100"/>
                </a:lnTo>
                <a:lnTo>
                  <a:pt x="1322551" y="36603"/>
                </a:lnTo>
                <a:lnTo>
                  <a:pt x="1328606" y="32520"/>
                </a:lnTo>
                <a:lnTo>
                  <a:pt x="1332688" y="26465"/>
                </a:lnTo>
                <a:lnTo>
                  <a:pt x="1334185" y="19050"/>
                </a:lnTo>
                <a:lnTo>
                  <a:pt x="1332688" y="11635"/>
                </a:lnTo>
                <a:lnTo>
                  <a:pt x="1328606" y="5579"/>
                </a:lnTo>
                <a:lnTo>
                  <a:pt x="1322551" y="1497"/>
                </a:lnTo>
                <a:lnTo>
                  <a:pt x="1315097" y="0"/>
                </a:lnTo>
                <a:close/>
              </a:path>
              <a:path w="4460240" h="38100">
                <a:moveTo>
                  <a:pt x="1391335" y="0"/>
                </a:moveTo>
                <a:lnTo>
                  <a:pt x="1383920" y="1497"/>
                </a:lnTo>
                <a:lnTo>
                  <a:pt x="1377865" y="5579"/>
                </a:lnTo>
                <a:lnTo>
                  <a:pt x="1373782" y="11635"/>
                </a:lnTo>
                <a:lnTo>
                  <a:pt x="1372285" y="19050"/>
                </a:lnTo>
                <a:lnTo>
                  <a:pt x="1373782" y="26465"/>
                </a:lnTo>
                <a:lnTo>
                  <a:pt x="1377865" y="32520"/>
                </a:lnTo>
                <a:lnTo>
                  <a:pt x="1383920" y="36603"/>
                </a:lnTo>
                <a:lnTo>
                  <a:pt x="1391373" y="38100"/>
                </a:lnTo>
                <a:lnTo>
                  <a:pt x="1398789" y="36603"/>
                </a:lnTo>
                <a:lnTo>
                  <a:pt x="1404844" y="32520"/>
                </a:lnTo>
                <a:lnTo>
                  <a:pt x="1408926" y="26465"/>
                </a:lnTo>
                <a:lnTo>
                  <a:pt x="1410423" y="19050"/>
                </a:lnTo>
                <a:lnTo>
                  <a:pt x="1408926" y="11635"/>
                </a:lnTo>
                <a:lnTo>
                  <a:pt x="1404844" y="5579"/>
                </a:lnTo>
                <a:lnTo>
                  <a:pt x="1398789" y="1497"/>
                </a:lnTo>
                <a:lnTo>
                  <a:pt x="1391335" y="0"/>
                </a:lnTo>
                <a:close/>
              </a:path>
              <a:path w="4460240" h="38100">
                <a:moveTo>
                  <a:pt x="1467573" y="0"/>
                </a:moveTo>
                <a:lnTo>
                  <a:pt x="1460158" y="1497"/>
                </a:lnTo>
                <a:lnTo>
                  <a:pt x="1454103" y="5579"/>
                </a:lnTo>
                <a:lnTo>
                  <a:pt x="1450020" y="11635"/>
                </a:lnTo>
                <a:lnTo>
                  <a:pt x="1448523" y="19050"/>
                </a:lnTo>
                <a:lnTo>
                  <a:pt x="1450020" y="26465"/>
                </a:lnTo>
                <a:lnTo>
                  <a:pt x="1454103" y="32520"/>
                </a:lnTo>
                <a:lnTo>
                  <a:pt x="1460158" y="36603"/>
                </a:lnTo>
                <a:lnTo>
                  <a:pt x="1467612" y="38100"/>
                </a:lnTo>
                <a:lnTo>
                  <a:pt x="1475027" y="36603"/>
                </a:lnTo>
                <a:lnTo>
                  <a:pt x="1481082" y="32520"/>
                </a:lnTo>
                <a:lnTo>
                  <a:pt x="1485165" y="26465"/>
                </a:lnTo>
                <a:lnTo>
                  <a:pt x="1486662" y="19050"/>
                </a:lnTo>
                <a:lnTo>
                  <a:pt x="1485165" y="11635"/>
                </a:lnTo>
                <a:lnTo>
                  <a:pt x="1481082" y="5579"/>
                </a:lnTo>
                <a:lnTo>
                  <a:pt x="1475027" y="1497"/>
                </a:lnTo>
                <a:lnTo>
                  <a:pt x="1467573" y="0"/>
                </a:lnTo>
                <a:close/>
              </a:path>
              <a:path w="4460240" h="38100">
                <a:moveTo>
                  <a:pt x="1543812" y="0"/>
                </a:moveTo>
                <a:lnTo>
                  <a:pt x="1536397" y="1497"/>
                </a:lnTo>
                <a:lnTo>
                  <a:pt x="1530341" y="5579"/>
                </a:lnTo>
                <a:lnTo>
                  <a:pt x="1526259" y="11635"/>
                </a:lnTo>
                <a:lnTo>
                  <a:pt x="1524762" y="19050"/>
                </a:lnTo>
                <a:lnTo>
                  <a:pt x="1526259" y="26465"/>
                </a:lnTo>
                <a:lnTo>
                  <a:pt x="1530341" y="32520"/>
                </a:lnTo>
                <a:lnTo>
                  <a:pt x="1536397" y="36603"/>
                </a:lnTo>
                <a:lnTo>
                  <a:pt x="1543850" y="38100"/>
                </a:lnTo>
                <a:lnTo>
                  <a:pt x="1551265" y="36603"/>
                </a:lnTo>
                <a:lnTo>
                  <a:pt x="1557320" y="32520"/>
                </a:lnTo>
                <a:lnTo>
                  <a:pt x="1561403" y="26465"/>
                </a:lnTo>
                <a:lnTo>
                  <a:pt x="1562900" y="19050"/>
                </a:lnTo>
                <a:lnTo>
                  <a:pt x="1561403" y="11635"/>
                </a:lnTo>
                <a:lnTo>
                  <a:pt x="1557320" y="5579"/>
                </a:lnTo>
                <a:lnTo>
                  <a:pt x="1551265" y="1497"/>
                </a:lnTo>
                <a:lnTo>
                  <a:pt x="1543812" y="0"/>
                </a:lnTo>
                <a:close/>
              </a:path>
              <a:path w="4460240" h="38100">
                <a:moveTo>
                  <a:pt x="1620050" y="0"/>
                </a:moveTo>
                <a:lnTo>
                  <a:pt x="1612635" y="1497"/>
                </a:lnTo>
                <a:lnTo>
                  <a:pt x="1606579" y="5579"/>
                </a:lnTo>
                <a:lnTo>
                  <a:pt x="1602497" y="11635"/>
                </a:lnTo>
                <a:lnTo>
                  <a:pt x="1601000" y="19050"/>
                </a:lnTo>
                <a:lnTo>
                  <a:pt x="1602497" y="26465"/>
                </a:lnTo>
                <a:lnTo>
                  <a:pt x="1606579" y="32520"/>
                </a:lnTo>
                <a:lnTo>
                  <a:pt x="1612635" y="36603"/>
                </a:lnTo>
                <a:lnTo>
                  <a:pt x="1620088" y="38100"/>
                </a:lnTo>
                <a:lnTo>
                  <a:pt x="1627503" y="36603"/>
                </a:lnTo>
                <a:lnTo>
                  <a:pt x="1633558" y="32520"/>
                </a:lnTo>
                <a:lnTo>
                  <a:pt x="1637641" y="26465"/>
                </a:lnTo>
                <a:lnTo>
                  <a:pt x="1639138" y="19050"/>
                </a:lnTo>
                <a:lnTo>
                  <a:pt x="1637641" y="11635"/>
                </a:lnTo>
                <a:lnTo>
                  <a:pt x="1633558" y="5579"/>
                </a:lnTo>
                <a:lnTo>
                  <a:pt x="1627503" y="1497"/>
                </a:lnTo>
                <a:lnTo>
                  <a:pt x="1620050" y="0"/>
                </a:lnTo>
                <a:close/>
              </a:path>
              <a:path w="4460240" h="38100">
                <a:moveTo>
                  <a:pt x="1696288" y="0"/>
                </a:moveTo>
                <a:lnTo>
                  <a:pt x="1688873" y="1497"/>
                </a:lnTo>
                <a:lnTo>
                  <a:pt x="1682817" y="5580"/>
                </a:lnTo>
                <a:lnTo>
                  <a:pt x="1678735" y="11635"/>
                </a:lnTo>
                <a:lnTo>
                  <a:pt x="1677238" y="19050"/>
                </a:lnTo>
                <a:lnTo>
                  <a:pt x="1678735" y="26465"/>
                </a:lnTo>
                <a:lnTo>
                  <a:pt x="1682817" y="32520"/>
                </a:lnTo>
                <a:lnTo>
                  <a:pt x="1688873" y="36603"/>
                </a:lnTo>
                <a:lnTo>
                  <a:pt x="1696326" y="38100"/>
                </a:lnTo>
                <a:lnTo>
                  <a:pt x="1703741" y="36603"/>
                </a:lnTo>
                <a:lnTo>
                  <a:pt x="1709797" y="32520"/>
                </a:lnTo>
                <a:lnTo>
                  <a:pt x="1713879" y="26465"/>
                </a:lnTo>
                <a:lnTo>
                  <a:pt x="1715376" y="19050"/>
                </a:lnTo>
                <a:lnTo>
                  <a:pt x="1713879" y="11635"/>
                </a:lnTo>
                <a:lnTo>
                  <a:pt x="1709797" y="5580"/>
                </a:lnTo>
                <a:lnTo>
                  <a:pt x="1703741" y="1497"/>
                </a:lnTo>
                <a:lnTo>
                  <a:pt x="1696288" y="0"/>
                </a:lnTo>
                <a:close/>
              </a:path>
              <a:path w="4460240" h="38100">
                <a:moveTo>
                  <a:pt x="1772526" y="0"/>
                </a:moveTo>
                <a:lnTo>
                  <a:pt x="1765111" y="1497"/>
                </a:lnTo>
                <a:lnTo>
                  <a:pt x="1759056" y="5580"/>
                </a:lnTo>
                <a:lnTo>
                  <a:pt x="1754973" y="11635"/>
                </a:lnTo>
                <a:lnTo>
                  <a:pt x="1753476" y="19050"/>
                </a:lnTo>
                <a:lnTo>
                  <a:pt x="1754973" y="26465"/>
                </a:lnTo>
                <a:lnTo>
                  <a:pt x="1759056" y="32520"/>
                </a:lnTo>
                <a:lnTo>
                  <a:pt x="1765111" y="36603"/>
                </a:lnTo>
                <a:lnTo>
                  <a:pt x="1772564" y="38100"/>
                </a:lnTo>
                <a:lnTo>
                  <a:pt x="1779979" y="36603"/>
                </a:lnTo>
                <a:lnTo>
                  <a:pt x="1786034" y="32520"/>
                </a:lnTo>
                <a:lnTo>
                  <a:pt x="1790117" y="26465"/>
                </a:lnTo>
                <a:lnTo>
                  <a:pt x="1791614" y="19050"/>
                </a:lnTo>
                <a:lnTo>
                  <a:pt x="1790117" y="11635"/>
                </a:lnTo>
                <a:lnTo>
                  <a:pt x="1786034" y="5580"/>
                </a:lnTo>
                <a:lnTo>
                  <a:pt x="1779979" y="1497"/>
                </a:lnTo>
                <a:lnTo>
                  <a:pt x="1772526" y="0"/>
                </a:lnTo>
                <a:close/>
              </a:path>
              <a:path w="4460240" h="38100">
                <a:moveTo>
                  <a:pt x="1848764" y="0"/>
                </a:moveTo>
                <a:lnTo>
                  <a:pt x="1841349" y="1497"/>
                </a:lnTo>
                <a:lnTo>
                  <a:pt x="1835294" y="5580"/>
                </a:lnTo>
                <a:lnTo>
                  <a:pt x="1831211" y="11635"/>
                </a:lnTo>
                <a:lnTo>
                  <a:pt x="1829714" y="19050"/>
                </a:lnTo>
                <a:lnTo>
                  <a:pt x="1831211" y="26465"/>
                </a:lnTo>
                <a:lnTo>
                  <a:pt x="1835294" y="32520"/>
                </a:lnTo>
                <a:lnTo>
                  <a:pt x="1841349" y="36603"/>
                </a:lnTo>
                <a:lnTo>
                  <a:pt x="1848802" y="38100"/>
                </a:lnTo>
                <a:lnTo>
                  <a:pt x="1856217" y="36603"/>
                </a:lnTo>
                <a:lnTo>
                  <a:pt x="1862272" y="32520"/>
                </a:lnTo>
                <a:lnTo>
                  <a:pt x="1866355" y="26465"/>
                </a:lnTo>
                <a:lnTo>
                  <a:pt x="1867852" y="19050"/>
                </a:lnTo>
                <a:lnTo>
                  <a:pt x="1866355" y="11635"/>
                </a:lnTo>
                <a:lnTo>
                  <a:pt x="1862272" y="5580"/>
                </a:lnTo>
                <a:lnTo>
                  <a:pt x="1856217" y="1497"/>
                </a:lnTo>
                <a:lnTo>
                  <a:pt x="1848764" y="0"/>
                </a:lnTo>
                <a:close/>
              </a:path>
              <a:path w="4460240" h="38100">
                <a:moveTo>
                  <a:pt x="1925002" y="0"/>
                </a:moveTo>
                <a:lnTo>
                  <a:pt x="1917587" y="1497"/>
                </a:lnTo>
                <a:lnTo>
                  <a:pt x="1911532" y="5580"/>
                </a:lnTo>
                <a:lnTo>
                  <a:pt x="1907449" y="11635"/>
                </a:lnTo>
                <a:lnTo>
                  <a:pt x="1905952" y="19050"/>
                </a:lnTo>
                <a:lnTo>
                  <a:pt x="1907449" y="26465"/>
                </a:lnTo>
                <a:lnTo>
                  <a:pt x="1911532" y="32520"/>
                </a:lnTo>
                <a:lnTo>
                  <a:pt x="1917587" y="36603"/>
                </a:lnTo>
                <a:lnTo>
                  <a:pt x="1925040" y="38100"/>
                </a:lnTo>
                <a:lnTo>
                  <a:pt x="1932455" y="36603"/>
                </a:lnTo>
                <a:lnTo>
                  <a:pt x="1938510" y="32520"/>
                </a:lnTo>
                <a:lnTo>
                  <a:pt x="1942593" y="26465"/>
                </a:lnTo>
                <a:lnTo>
                  <a:pt x="1944090" y="19050"/>
                </a:lnTo>
                <a:lnTo>
                  <a:pt x="1942593" y="11635"/>
                </a:lnTo>
                <a:lnTo>
                  <a:pt x="1938510" y="5580"/>
                </a:lnTo>
                <a:lnTo>
                  <a:pt x="1932455" y="1497"/>
                </a:lnTo>
                <a:lnTo>
                  <a:pt x="1925002" y="0"/>
                </a:lnTo>
                <a:close/>
              </a:path>
              <a:path w="4460240" h="38100">
                <a:moveTo>
                  <a:pt x="2001240" y="0"/>
                </a:moveTo>
                <a:lnTo>
                  <a:pt x="1993825" y="1497"/>
                </a:lnTo>
                <a:lnTo>
                  <a:pt x="1987770" y="5580"/>
                </a:lnTo>
                <a:lnTo>
                  <a:pt x="1983687" y="11635"/>
                </a:lnTo>
                <a:lnTo>
                  <a:pt x="1982190" y="19050"/>
                </a:lnTo>
                <a:lnTo>
                  <a:pt x="1983687" y="26465"/>
                </a:lnTo>
                <a:lnTo>
                  <a:pt x="1987770" y="32520"/>
                </a:lnTo>
                <a:lnTo>
                  <a:pt x="1993825" y="36603"/>
                </a:lnTo>
                <a:lnTo>
                  <a:pt x="2001278" y="38100"/>
                </a:lnTo>
                <a:lnTo>
                  <a:pt x="2008693" y="36603"/>
                </a:lnTo>
                <a:lnTo>
                  <a:pt x="2014748" y="32520"/>
                </a:lnTo>
                <a:lnTo>
                  <a:pt x="2018831" y="26465"/>
                </a:lnTo>
                <a:lnTo>
                  <a:pt x="2020328" y="19050"/>
                </a:lnTo>
                <a:lnTo>
                  <a:pt x="2018831" y="11635"/>
                </a:lnTo>
                <a:lnTo>
                  <a:pt x="2014748" y="5580"/>
                </a:lnTo>
                <a:lnTo>
                  <a:pt x="2008693" y="1497"/>
                </a:lnTo>
                <a:lnTo>
                  <a:pt x="2001240" y="0"/>
                </a:lnTo>
                <a:close/>
              </a:path>
              <a:path w="4460240" h="38100">
                <a:moveTo>
                  <a:pt x="2077478" y="0"/>
                </a:moveTo>
                <a:lnTo>
                  <a:pt x="2070063" y="1497"/>
                </a:lnTo>
                <a:lnTo>
                  <a:pt x="2064008" y="5580"/>
                </a:lnTo>
                <a:lnTo>
                  <a:pt x="2059925" y="11635"/>
                </a:lnTo>
                <a:lnTo>
                  <a:pt x="2058428" y="19050"/>
                </a:lnTo>
                <a:lnTo>
                  <a:pt x="2059925" y="26465"/>
                </a:lnTo>
                <a:lnTo>
                  <a:pt x="2064008" y="32520"/>
                </a:lnTo>
                <a:lnTo>
                  <a:pt x="2070063" y="36603"/>
                </a:lnTo>
                <a:lnTo>
                  <a:pt x="2077516" y="38100"/>
                </a:lnTo>
                <a:lnTo>
                  <a:pt x="2084931" y="36603"/>
                </a:lnTo>
                <a:lnTo>
                  <a:pt x="2090987" y="32520"/>
                </a:lnTo>
                <a:lnTo>
                  <a:pt x="2095069" y="26465"/>
                </a:lnTo>
                <a:lnTo>
                  <a:pt x="2096566" y="19050"/>
                </a:lnTo>
                <a:lnTo>
                  <a:pt x="2095069" y="11635"/>
                </a:lnTo>
                <a:lnTo>
                  <a:pt x="2090987" y="5580"/>
                </a:lnTo>
                <a:lnTo>
                  <a:pt x="2084931" y="1497"/>
                </a:lnTo>
                <a:lnTo>
                  <a:pt x="2077478" y="0"/>
                </a:lnTo>
                <a:close/>
              </a:path>
              <a:path w="4460240" h="38100">
                <a:moveTo>
                  <a:pt x="2153716" y="0"/>
                </a:moveTo>
                <a:lnTo>
                  <a:pt x="2146301" y="1497"/>
                </a:lnTo>
                <a:lnTo>
                  <a:pt x="2140246" y="5580"/>
                </a:lnTo>
                <a:lnTo>
                  <a:pt x="2136163" y="11635"/>
                </a:lnTo>
                <a:lnTo>
                  <a:pt x="2134666" y="19050"/>
                </a:lnTo>
                <a:lnTo>
                  <a:pt x="2136163" y="26465"/>
                </a:lnTo>
                <a:lnTo>
                  <a:pt x="2140246" y="32520"/>
                </a:lnTo>
                <a:lnTo>
                  <a:pt x="2146301" y="36603"/>
                </a:lnTo>
                <a:lnTo>
                  <a:pt x="2153754" y="38100"/>
                </a:lnTo>
                <a:lnTo>
                  <a:pt x="2161169" y="36603"/>
                </a:lnTo>
                <a:lnTo>
                  <a:pt x="2167225" y="32520"/>
                </a:lnTo>
                <a:lnTo>
                  <a:pt x="2171307" y="26465"/>
                </a:lnTo>
                <a:lnTo>
                  <a:pt x="2172804" y="19050"/>
                </a:lnTo>
                <a:lnTo>
                  <a:pt x="2171307" y="11635"/>
                </a:lnTo>
                <a:lnTo>
                  <a:pt x="2167225" y="5580"/>
                </a:lnTo>
                <a:lnTo>
                  <a:pt x="2161169" y="1497"/>
                </a:lnTo>
                <a:lnTo>
                  <a:pt x="2153716" y="0"/>
                </a:lnTo>
                <a:close/>
              </a:path>
              <a:path w="4460240" h="38100">
                <a:moveTo>
                  <a:pt x="2229954" y="0"/>
                </a:moveTo>
                <a:lnTo>
                  <a:pt x="2222539" y="1497"/>
                </a:lnTo>
                <a:lnTo>
                  <a:pt x="2216484" y="5580"/>
                </a:lnTo>
                <a:lnTo>
                  <a:pt x="2212401" y="11635"/>
                </a:lnTo>
                <a:lnTo>
                  <a:pt x="2210904" y="19050"/>
                </a:lnTo>
                <a:lnTo>
                  <a:pt x="2212401" y="26465"/>
                </a:lnTo>
                <a:lnTo>
                  <a:pt x="2216484" y="32520"/>
                </a:lnTo>
                <a:lnTo>
                  <a:pt x="2222539" y="36603"/>
                </a:lnTo>
                <a:lnTo>
                  <a:pt x="2229993" y="38100"/>
                </a:lnTo>
                <a:lnTo>
                  <a:pt x="2237407" y="36603"/>
                </a:lnTo>
                <a:lnTo>
                  <a:pt x="2243463" y="32520"/>
                </a:lnTo>
                <a:lnTo>
                  <a:pt x="2247545" y="26465"/>
                </a:lnTo>
                <a:lnTo>
                  <a:pt x="2249043" y="19050"/>
                </a:lnTo>
                <a:lnTo>
                  <a:pt x="2247545" y="11635"/>
                </a:lnTo>
                <a:lnTo>
                  <a:pt x="2243463" y="5580"/>
                </a:lnTo>
                <a:lnTo>
                  <a:pt x="2237407" y="1497"/>
                </a:lnTo>
                <a:lnTo>
                  <a:pt x="2229954" y="0"/>
                </a:lnTo>
                <a:close/>
              </a:path>
              <a:path w="4460240" h="38100">
                <a:moveTo>
                  <a:pt x="2306193" y="0"/>
                </a:moveTo>
                <a:lnTo>
                  <a:pt x="2298777" y="1497"/>
                </a:lnTo>
                <a:lnTo>
                  <a:pt x="2292722" y="5580"/>
                </a:lnTo>
                <a:lnTo>
                  <a:pt x="2288639" y="11635"/>
                </a:lnTo>
                <a:lnTo>
                  <a:pt x="2287143" y="19050"/>
                </a:lnTo>
                <a:lnTo>
                  <a:pt x="2288639" y="26465"/>
                </a:lnTo>
                <a:lnTo>
                  <a:pt x="2292722" y="32520"/>
                </a:lnTo>
                <a:lnTo>
                  <a:pt x="2298777" y="36603"/>
                </a:lnTo>
                <a:lnTo>
                  <a:pt x="2306231" y="38100"/>
                </a:lnTo>
                <a:lnTo>
                  <a:pt x="2313646" y="36603"/>
                </a:lnTo>
                <a:lnTo>
                  <a:pt x="2319701" y="32520"/>
                </a:lnTo>
                <a:lnTo>
                  <a:pt x="2323784" y="26465"/>
                </a:lnTo>
                <a:lnTo>
                  <a:pt x="2325281" y="19050"/>
                </a:lnTo>
                <a:lnTo>
                  <a:pt x="2323784" y="11635"/>
                </a:lnTo>
                <a:lnTo>
                  <a:pt x="2319701" y="5580"/>
                </a:lnTo>
                <a:lnTo>
                  <a:pt x="2313646" y="1497"/>
                </a:lnTo>
                <a:lnTo>
                  <a:pt x="2306193" y="0"/>
                </a:lnTo>
                <a:close/>
              </a:path>
              <a:path w="4460240" h="38100">
                <a:moveTo>
                  <a:pt x="2382431" y="0"/>
                </a:moveTo>
                <a:lnTo>
                  <a:pt x="2375015" y="1497"/>
                </a:lnTo>
                <a:lnTo>
                  <a:pt x="2368960" y="5580"/>
                </a:lnTo>
                <a:lnTo>
                  <a:pt x="2364878" y="11635"/>
                </a:lnTo>
                <a:lnTo>
                  <a:pt x="2363381" y="19050"/>
                </a:lnTo>
                <a:lnTo>
                  <a:pt x="2364878" y="26465"/>
                </a:lnTo>
                <a:lnTo>
                  <a:pt x="2368960" y="32520"/>
                </a:lnTo>
                <a:lnTo>
                  <a:pt x="2375015" y="36603"/>
                </a:lnTo>
                <a:lnTo>
                  <a:pt x="2382467" y="38100"/>
                </a:lnTo>
                <a:lnTo>
                  <a:pt x="2389883" y="36603"/>
                </a:lnTo>
                <a:lnTo>
                  <a:pt x="2395938" y="32520"/>
                </a:lnTo>
                <a:lnTo>
                  <a:pt x="2400021" y="26465"/>
                </a:lnTo>
                <a:lnTo>
                  <a:pt x="2401517" y="19050"/>
                </a:lnTo>
                <a:lnTo>
                  <a:pt x="2400021" y="11635"/>
                </a:lnTo>
                <a:lnTo>
                  <a:pt x="2395938" y="5580"/>
                </a:lnTo>
                <a:lnTo>
                  <a:pt x="2389883" y="1497"/>
                </a:lnTo>
                <a:lnTo>
                  <a:pt x="2382431" y="0"/>
                </a:lnTo>
                <a:close/>
              </a:path>
              <a:path w="4460240" h="38100">
                <a:moveTo>
                  <a:pt x="2458667" y="0"/>
                </a:moveTo>
                <a:lnTo>
                  <a:pt x="2451252" y="1497"/>
                </a:lnTo>
                <a:lnTo>
                  <a:pt x="2445197" y="5580"/>
                </a:lnTo>
                <a:lnTo>
                  <a:pt x="2441115" y="11635"/>
                </a:lnTo>
                <a:lnTo>
                  <a:pt x="2439617" y="19050"/>
                </a:lnTo>
                <a:lnTo>
                  <a:pt x="2441115" y="26465"/>
                </a:lnTo>
                <a:lnTo>
                  <a:pt x="2445197" y="32520"/>
                </a:lnTo>
                <a:lnTo>
                  <a:pt x="2451252" y="36603"/>
                </a:lnTo>
                <a:lnTo>
                  <a:pt x="2458706" y="38100"/>
                </a:lnTo>
                <a:lnTo>
                  <a:pt x="2466121" y="36603"/>
                </a:lnTo>
                <a:lnTo>
                  <a:pt x="2472176" y="32520"/>
                </a:lnTo>
                <a:lnTo>
                  <a:pt x="2476259" y="26465"/>
                </a:lnTo>
                <a:lnTo>
                  <a:pt x="2477756" y="19050"/>
                </a:lnTo>
                <a:lnTo>
                  <a:pt x="2476259" y="11635"/>
                </a:lnTo>
                <a:lnTo>
                  <a:pt x="2472176" y="5580"/>
                </a:lnTo>
                <a:lnTo>
                  <a:pt x="2466121" y="1497"/>
                </a:lnTo>
                <a:lnTo>
                  <a:pt x="2458667" y="0"/>
                </a:lnTo>
                <a:close/>
              </a:path>
              <a:path w="4460240" h="38100">
                <a:moveTo>
                  <a:pt x="2534906" y="0"/>
                </a:moveTo>
                <a:lnTo>
                  <a:pt x="2527491" y="1497"/>
                </a:lnTo>
                <a:lnTo>
                  <a:pt x="2521435" y="5580"/>
                </a:lnTo>
                <a:lnTo>
                  <a:pt x="2517353" y="11635"/>
                </a:lnTo>
                <a:lnTo>
                  <a:pt x="2515856" y="19050"/>
                </a:lnTo>
                <a:lnTo>
                  <a:pt x="2517353" y="26465"/>
                </a:lnTo>
                <a:lnTo>
                  <a:pt x="2521435" y="32520"/>
                </a:lnTo>
                <a:lnTo>
                  <a:pt x="2527491" y="36603"/>
                </a:lnTo>
                <a:lnTo>
                  <a:pt x="2534944" y="38100"/>
                </a:lnTo>
                <a:lnTo>
                  <a:pt x="2542359" y="36603"/>
                </a:lnTo>
                <a:lnTo>
                  <a:pt x="2548414" y="32520"/>
                </a:lnTo>
                <a:lnTo>
                  <a:pt x="2552497" y="26465"/>
                </a:lnTo>
                <a:lnTo>
                  <a:pt x="2553994" y="19050"/>
                </a:lnTo>
                <a:lnTo>
                  <a:pt x="2552497" y="11635"/>
                </a:lnTo>
                <a:lnTo>
                  <a:pt x="2548414" y="5580"/>
                </a:lnTo>
                <a:lnTo>
                  <a:pt x="2542359" y="1497"/>
                </a:lnTo>
                <a:lnTo>
                  <a:pt x="2534906" y="0"/>
                </a:lnTo>
                <a:close/>
              </a:path>
              <a:path w="4460240" h="38100">
                <a:moveTo>
                  <a:pt x="2611144" y="0"/>
                </a:moveTo>
                <a:lnTo>
                  <a:pt x="2603729" y="1497"/>
                </a:lnTo>
                <a:lnTo>
                  <a:pt x="2597673" y="5580"/>
                </a:lnTo>
                <a:lnTo>
                  <a:pt x="2593591" y="11635"/>
                </a:lnTo>
                <a:lnTo>
                  <a:pt x="2592094" y="19050"/>
                </a:lnTo>
                <a:lnTo>
                  <a:pt x="2593591" y="26465"/>
                </a:lnTo>
                <a:lnTo>
                  <a:pt x="2597673" y="32521"/>
                </a:lnTo>
                <a:lnTo>
                  <a:pt x="2603729" y="36603"/>
                </a:lnTo>
                <a:lnTo>
                  <a:pt x="2611182" y="38100"/>
                </a:lnTo>
                <a:lnTo>
                  <a:pt x="2618597" y="36603"/>
                </a:lnTo>
                <a:lnTo>
                  <a:pt x="2624652" y="32521"/>
                </a:lnTo>
                <a:lnTo>
                  <a:pt x="2628735" y="26465"/>
                </a:lnTo>
                <a:lnTo>
                  <a:pt x="2630232" y="19050"/>
                </a:lnTo>
                <a:lnTo>
                  <a:pt x="2628735" y="11635"/>
                </a:lnTo>
                <a:lnTo>
                  <a:pt x="2624652" y="5580"/>
                </a:lnTo>
                <a:lnTo>
                  <a:pt x="2618597" y="1497"/>
                </a:lnTo>
                <a:lnTo>
                  <a:pt x="2611144" y="0"/>
                </a:lnTo>
                <a:close/>
              </a:path>
              <a:path w="4460240" h="38100">
                <a:moveTo>
                  <a:pt x="2687382" y="0"/>
                </a:moveTo>
                <a:lnTo>
                  <a:pt x="2679967" y="1497"/>
                </a:lnTo>
                <a:lnTo>
                  <a:pt x="2673911" y="5580"/>
                </a:lnTo>
                <a:lnTo>
                  <a:pt x="2669829" y="11635"/>
                </a:lnTo>
                <a:lnTo>
                  <a:pt x="2668332" y="19050"/>
                </a:lnTo>
                <a:lnTo>
                  <a:pt x="2669829" y="26465"/>
                </a:lnTo>
                <a:lnTo>
                  <a:pt x="2673911" y="32521"/>
                </a:lnTo>
                <a:lnTo>
                  <a:pt x="2679967" y="36603"/>
                </a:lnTo>
                <a:lnTo>
                  <a:pt x="2687420" y="38100"/>
                </a:lnTo>
                <a:lnTo>
                  <a:pt x="2694835" y="36603"/>
                </a:lnTo>
                <a:lnTo>
                  <a:pt x="2700890" y="32521"/>
                </a:lnTo>
                <a:lnTo>
                  <a:pt x="2704973" y="26465"/>
                </a:lnTo>
                <a:lnTo>
                  <a:pt x="2706470" y="19050"/>
                </a:lnTo>
                <a:lnTo>
                  <a:pt x="2704973" y="11635"/>
                </a:lnTo>
                <a:lnTo>
                  <a:pt x="2700890" y="5580"/>
                </a:lnTo>
                <a:lnTo>
                  <a:pt x="2694835" y="1497"/>
                </a:lnTo>
                <a:lnTo>
                  <a:pt x="2687382" y="0"/>
                </a:lnTo>
                <a:close/>
              </a:path>
              <a:path w="4460240" h="38100">
                <a:moveTo>
                  <a:pt x="2763620" y="0"/>
                </a:moveTo>
                <a:lnTo>
                  <a:pt x="2756205" y="1497"/>
                </a:lnTo>
                <a:lnTo>
                  <a:pt x="2750150" y="5580"/>
                </a:lnTo>
                <a:lnTo>
                  <a:pt x="2746067" y="11635"/>
                </a:lnTo>
                <a:lnTo>
                  <a:pt x="2744570" y="19050"/>
                </a:lnTo>
                <a:lnTo>
                  <a:pt x="2746067" y="26465"/>
                </a:lnTo>
                <a:lnTo>
                  <a:pt x="2750150" y="32521"/>
                </a:lnTo>
                <a:lnTo>
                  <a:pt x="2756205" y="36603"/>
                </a:lnTo>
                <a:lnTo>
                  <a:pt x="2763658" y="38100"/>
                </a:lnTo>
                <a:lnTo>
                  <a:pt x="2771073" y="36603"/>
                </a:lnTo>
                <a:lnTo>
                  <a:pt x="2777128" y="32521"/>
                </a:lnTo>
                <a:lnTo>
                  <a:pt x="2781211" y="26465"/>
                </a:lnTo>
                <a:lnTo>
                  <a:pt x="2782708" y="19050"/>
                </a:lnTo>
                <a:lnTo>
                  <a:pt x="2781211" y="11635"/>
                </a:lnTo>
                <a:lnTo>
                  <a:pt x="2777128" y="5580"/>
                </a:lnTo>
                <a:lnTo>
                  <a:pt x="2771073" y="1497"/>
                </a:lnTo>
                <a:lnTo>
                  <a:pt x="2763620" y="0"/>
                </a:lnTo>
                <a:close/>
              </a:path>
              <a:path w="4460240" h="38100">
                <a:moveTo>
                  <a:pt x="2839858" y="0"/>
                </a:moveTo>
                <a:lnTo>
                  <a:pt x="2832443" y="1497"/>
                </a:lnTo>
                <a:lnTo>
                  <a:pt x="2826388" y="5580"/>
                </a:lnTo>
                <a:lnTo>
                  <a:pt x="2822305" y="11635"/>
                </a:lnTo>
                <a:lnTo>
                  <a:pt x="2820808" y="19050"/>
                </a:lnTo>
                <a:lnTo>
                  <a:pt x="2822305" y="26465"/>
                </a:lnTo>
                <a:lnTo>
                  <a:pt x="2826388" y="32521"/>
                </a:lnTo>
                <a:lnTo>
                  <a:pt x="2832443" y="36603"/>
                </a:lnTo>
                <a:lnTo>
                  <a:pt x="2839896" y="38100"/>
                </a:lnTo>
                <a:lnTo>
                  <a:pt x="2847311" y="36603"/>
                </a:lnTo>
                <a:lnTo>
                  <a:pt x="2853366" y="32521"/>
                </a:lnTo>
                <a:lnTo>
                  <a:pt x="2857449" y="26465"/>
                </a:lnTo>
                <a:lnTo>
                  <a:pt x="2858946" y="19050"/>
                </a:lnTo>
                <a:lnTo>
                  <a:pt x="2857449" y="11635"/>
                </a:lnTo>
                <a:lnTo>
                  <a:pt x="2853366" y="5580"/>
                </a:lnTo>
                <a:lnTo>
                  <a:pt x="2847311" y="1497"/>
                </a:lnTo>
                <a:lnTo>
                  <a:pt x="2839858" y="0"/>
                </a:lnTo>
                <a:close/>
              </a:path>
              <a:path w="4460240" h="38100">
                <a:moveTo>
                  <a:pt x="2916096" y="0"/>
                </a:moveTo>
                <a:lnTo>
                  <a:pt x="2908681" y="1497"/>
                </a:lnTo>
                <a:lnTo>
                  <a:pt x="2902626" y="5580"/>
                </a:lnTo>
                <a:lnTo>
                  <a:pt x="2898543" y="11635"/>
                </a:lnTo>
                <a:lnTo>
                  <a:pt x="2897046" y="19050"/>
                </a:lnTo>
                <a:lnTo>
                  <a:pt x="2898543" y="26465"/>
                </a:lnTo>
                <a:lnTo>
                  <a:pt x="2902626" y="32521"/>
                </a:lnTo>
                <a:lnTo>
                  <a:pt x="2908681" y="36603"/>
                </a:lnTo>
                <a:lnTo>
                  <a:pt x="2916134" y="38100"/>
                </a:lnTo>
                <a:lnTo>
                  <a:pt x="2923549" y="36603"/>
                </a:lnTo>
                <a:lnTo>
                  <a:pt x="2929604" y="32521"/>
                </a:lnTo>
                <a:lnTo>
                  <a:pt x="2933687" y="26465"/>
                </a:lnTo>
                <a:lnTo>
                  <a:pt x="2935184" y="19050"/>
                </a:lnTo>
                <a:lnTo>
                  <a:pt x="2933687" y="11635"/>
                </a:lnTo>
                <a:lnTo>
                  <a:pt x="2929604" y="5580"/>
                </a:lnTo>
                <a:lnTo>
                  <a:pt x="2923549" y="1497"/>
                </a:lnTo>
                <a:lnTo>
                  <a:pt x="2916096" y="0"/>
                </a:lnTo>
                <a:close/>
              </a:path>
              <a:path w="4460240" h="38100">
                <a:moveTo>
                  <a:pt x="2992334" y="0"/>
                </a:moveTo>
                <a:lnTo>
                  <a:pt x="2984919" y="1497"/>
                </a:lnTo>
                <a:lnTo>
                  <a:pt x="2978864" y="5580"/>
                </a:lnTo>
                <a:lnTo>
                  <a:pt x="2974781" y="11635"/>
                </a:lnTo>
                <a:lnTo>
                  <a:pt x="2973284" y="19050"/>
                </a:lnTo>
                <a:lnTo>
                  <a:pt x="2974781" y="26465"/>
                </a:lnTo>
                <a:lnTo>
                  <a:pt x="2978864" y="32521"/>
                </a:lnTo>
                <a:lnTo>
                  <a:pt x="2984919" y="36603"/>
                </a:lnTo>
                <a:lnTo>
                  <a:pt x="2992372" y="38100"/>
                </a:lnTo>
                <a:lnTo>
                  <a:pt x="2999787" y="36603"/>
                </a:lnTo>
                <a:lnTo>
                  <a:pt x="3005842" y="32521"/>
                </a:lnTo>
                <a:lnTo>
                  <a:pt x="3009925" y="26465"/>
                </a:lnTo>
                <a:lnTo>
                  <a:pt x="3011422" y="19050"/>
                </a:lnTo>
                <a:lnTo>
                  <a:pt x="3009925" y="11635"/>
                </a:lnTo>
                <a:lnTo>
                  <a:pt x="3005842" y="5580"/>
                </a:lnTo>
                <a:lnTo>
                  <a:pt x="2999787" y="1497"/>
                </a:lnTo>
                <a:lnTo>
                  <a:pt x="2992334" y="0"/>
                </a:lnTo>
                <a:close/>
              </a:path>
              <a:path w="4460240" h="38100">
                <a:moveTo>
                  <a:pt x="3068572" y="0"/>
                </a:moveTo>
                <a:lnTo>
                  <a:pt x="3061157" y="1497"/>
                </a:lnTo>
                <a:lnTo>
                  <a:pt x="3055102" y="5580"/>
                </a:lnTo>
                <a:lnTo>
                  <a:pt x="3051019" y="11635"/>
                </a:lnTo>
                <a:lnTo>
                  <a:pt x="3049522" y="19050"/>
                </a:lnTo>
                <a:lnTo>
                  <a:pt x="3051019" y="26465"/>
                </a:lnTo>
                <a:lnTo>
                  <a:pt x="3055102" y="32521"/>
                </a:lnTo>
                <a:lnTo>
                  <a:pt x="3061157" y="36603"/>
                </a:lnTo>
                <a:lnTo>
                  <a:pt x="3068610" y="38100"/>
                </a:lnTo>
                <a:lnTo>
                  <a:pt x="3076025" y="36603"/>
                </a:lnTo>
                <a:lnTo>
                  <a:pt x="3082081" y="32521"/>
                </a:lnTo>
                <a:lnTo>
                  <a:pt x="3086163" y="26465"/>
                </a:lnTo>
                <a:lnTo>
                  <a:pt x="3087660" y="19050"/>
                </a:lnTo>
                <a:lnTo>
                  <a:pt x="3086163" y="11635"/>
                </a:lnTo>
                <a:lnTo>
                  <a:pt x="3082081" y="5580"/>
                </a:lnTo>
                <a:lnTo>
                  <a:pt x="3076025" y="1497"/>
                </a:lnTo>
                <a:lnTo>
                  <a:pt x="3068572" y="0"/>
                </a:lnTo>
                <a:close/>
              </a:path>
              <a:path w="4460240" h="38100">
                <a:moveTo>
                  <a:pt x="3144810" y="0"/>
                </a:moveTo>
                <a:lnTo>
                  <a:pt x="3137395" y="1497"/>
                </a:lnTo>
                <a:lnTo>
                  <a:pt x="3131340" y="5580"/>
                </a:lnTo>
                <a:lnTo>
                  <a:pt x="3127257" y="11635"/>
                </a:lnTo>
                <a:lnTo>
                  <a:pt x="3125760" y="19050"/>
                </a:lnTo>
                <a:lnTo>
                  <a:pt x="3127257" y="26465"/>
                </a:lnTo>
                <a:lnTo>
                  <a:pt x="3131340" y="32521"/>
                </a:lnTo>
                <a:lnTo>
                  <a:pt x="3137395" y="36603"/>
                </a:lnTo>
                <a:lnTo>
                  <a:pt x="3144848" y="38100"/>
                </a:lnTo>
                <a:lnTo>
                  <a:pt x="3152263" y="36603"/>
                </a:lnTo>
                <a:lnTo>
                  <a:pt x="3158319" y="32521"/>
                </a:lnTo>
                <a:lnTo>
                  <a:pt x="3162401" y="26465"/>
                </a:lnTo>
                <a:lnTo>
                  <a:pt x="3163898" y="19050"/>
                </a:lnTo>
                <a:lnTo>
                  <a:pt x="3162401" y="11635"/>
                </a:lnTo>
                <a:lnTo>
                  <a:pt x="3158319" y="5580"/>
                </a:lnTo>
                <a:lnTo>
                  <a:pt x="3152263" y="1497"/>
                </a:lnTo>
                <a:lnTo>
                  <a:pt x="3144810" y="0"/>
                </a:lnTo>
                <a:close/>
              </a:path>
              <a:path w="4460240" h="38100">
                <a:moveTo>
                  <a:pt x="3221048" y="0"/>
                </a:moveTo>
                <a:lnTo>
                  <a:pt x="3213633" y="1497"/>
                </a:lnTo>
                <a:lnTo>
                  <a:pt x="3207578" y="5580"/>
                </a:lnTo>
                <a:lnTo>
                  <a:pt x="3203495" y="11635"/>
                </a:lnTo>
                <a:lnTo>
                  <a:pt x="3201998" y="19050"/>
                </a:lnTo>
                <a:lnTo>
                  <a:pt x="3203495" y="26465"/>
                </a:lnTo>
                <a:lnTo>
                  <a:pt x="3207578" y="32521"/>
                </a:lnTo>
                <a:lnTo>
                  <a:pt x="3213633" y="36603"/>
                </a:lnTo>
                <a:lnTo>
                  <a:pt x="3221087" y="38100"/>
                </a:lnTo>
                <a:lnTo>
                  <a:pt x="3228502" y="36603"/>
                </a:lnTo>
                <a:lnTo>
                  <a:pt x="3234557" y="32521"/>
                </a:lnTo>
                <a:lnTo>
                  <a:pt x="3238639" y="26465"/>
                </a:lnTo>
                <a:lnTo>
                  <a:pt x="3240137" y="19050"/>
                </a:lnTo>
                <a:lnTo>
                  <a:pt x="3238639" y="11635"/>
                </a:lnTo>
                <a:lnTo>
                  <a:pt x="3234557" y="5580"/>
                </a:lnTo>
                <a:lnTo>
                  <a:pt x="3228502" y="1497"/>
                </a:lnTo>
                <a:lnTo>
                  <a:pt x="3221048" y="0"/>
                </a:lnTo>
                <a:close/>
              </a:path>
              <a:path w="4460240" h="38100">
                <a:moveTo>
                  <a:pt x="3297287" y="0"/>
                </a:moveTo>
                <a:lnTo>
                  <a:pt x="3289871" y="1497"/>
                </a:lnTo>
                <a:lnTo>
                  <a:pt x="3283816" y="5580"/>
                </a:lnTo>
                <a:lnTo>
                  <a:pt x="3279733" y="11635"/>
                </a:lnTo>
                <a:lnTo>
                  <a:pt x="3278237" y="19050"/>
                </a:lnTo>
                <a:lnTo>
                  <a:pt x="3279733" y="26465"/>
                </a:lnTo>
                <a:lnTo>
                  <a:pt x="3283816" y="32521"/>
                </a:lnTo>
                <a:lnTo>
                  <a:pt x="3289871" y="36603"/>
                </a:lnTo>
                <a:lnTo>
                  <a:pt x="3297325" y="38100"/>
                </a:lnTo>
                <a:lnTo>
                  <a:pt x="3304740" y="36603"/>
                </a:lnTo>
                <a:lnTo>
                  <a:pt x="3310795" y="32521"/>
                </a:lnTo>
                <a:lnTo>
                  <a:pt x="3314878" y="26465"/>
                </a:lnTo>
                <a:lnTo>
                  <a:pt x="3316375" y="19050"/>
                </a:lnTo>
                <a:lnTo>
                  <a:pt x="3314878" y="11635"/>
                </a:lnTo>
                <a:lnTo>
                  <a:pt x="3310795" y="5580"/>
                </a:lnTo>
                <a:lnTo>
                  <a:pt x="3304740" y="1497"/>
                </a:lnTo>
                <a:lnTo>
                  <a:pt x="3297287" y="0"/>
                </a:lnTo>
                <a:close/>
              </a:path>
              <a:path w="4460240" h="38100">
                <a:moveTo>
                  <a:pt x="3373525" y="0"/>
                </a:moveTo>
                <a:lnTo>
                  <a:pt x="3366109" y="1497"/>
                </a:lnTo>
                <a:lnTo>
                  <a:pt x="3360054" y="5580"/>
                </a:lnTo>
                <a:lnTo>
                  <a:pt x="3355972" y="11635"/>
                </a:lnTo>
                <a:lnTo>
                  <a:pt x="3354475" y="19050"/>
                </a:lnTo>
                <a:lnTo>
                  <a:pt x="3355972" y="26465"/>
                </a:lnTo>
                <a:lnTo>
                  <a:pt x="3360054" y="32521"/>
                </a:lnTo>
                <a:lnTo>
                  <a:pt x="3366109" y="36603"/>
                </a:lnTo>
                <a:lnTo>
                  <a:pt x="3373561" y="38100"/>
                </a:lnTo>
                <a:lnTo>
                  <a:pt x="3380977" y="36603"/>
                </a:lnTo>
                <a:lnTo>
                  <a:pt x="3387032" y="32521"/>
                </a:lnTo>
                <a:lnTo>
                  <a:pt x="3391115" y="26465"/>
                </a:lnTo>
                <a:lnTo>
                  <a:pt x="3392611" y="19050"/>
                </a:lnTo>
                <a:lnTo>
                  <a:pt x="3391115" y="11635"/>
                </a:lnTo>
                <a:lnTo>
                  <a:pt x="3387032" y="5580"/>
                </a:lnTo>
                <a:lnTo>
                  <a:pt x="3380977" y="1497"/>
                </a:lnTo>
                <a:lnTo>
                  <a:pt x="3373525" y="0"/>
                </a:lnTo>
                <a:close/>
              </a:path>
              <a:path w="4460240" h="38100">
                <a:moveTo>
                  <a:pt x="3449761" y="0"/>
                </a:moveTo>
                <a:lnTo>
                  <a:pt x="3442346" y="1497"/>
                </a:lnTo>
                <a:lnTo>
                  <a:pt x="3436291" y="5580"/>
                </a:lnTo>
                <a:lnTo>
                  <a:pt x="3432209" y="11635"/>
                </a:lnTo>
                <a:lnTo>
                  <a:pt x="3430711" y="19050"/>
                </a:lnTo>
                <a:lnTo>
                  <a:pt x="3432209" y="26465"/>
                </a:lnTo>
                <a:lnTo>
                  <a:pt x="3436291" y="32521"/>
                </a:lnTo>
                <a:lnTo>
                  <a:pt x="3442346" y="36603"/>
                </a:lnTo>
                <a:lnTo>
                  <a:pt x="3449800" y="38100"/>
                </a:lnTo>
                <a:lnTo>
                  <a:pt x="3457215" y="36603"/>
                </a:lnTo>
                <a:lnTo>
                  <a:pt x="3463270" y="32521"/>
                </a:lnTo>
                <a:lnTo>
                  <a:pt x="3467353" y="26465"/>
                </a:lnTo>
                <a:lnTo>
                  <a:pt x="3468850" y="19050"/>
                </a:lnTo>
                <a:lnTo>
                  <a:pt x="3467353" y="11635"/>
                </a:lnTo>
                <a:lnTo>
                  <a:pt x="3463270" y="5580"/>
                </a:lnTo>
                <a:lnTo>
                  <a:pt x="3457215" y="1497"/>
                </a:lnTo>
                <a:lnTo>
                  <a:pt x="3449761" y="0"/>
                </a:lnTo>
                <a:close/>
              </a:path>
              <a:path w="4460240" h="38100">
                <a:moveTo>
                  <a:pt x="3526000" y="0"/>
                </a:moveTo>
                <a:lnTo>
                  <a:pt x="3518585" y="1497"/>
                </a:lnTo>
                <a:lnTo>
                  <a:pt x="3512529" y="5580"/>
                </a:lnTo>
                <a:lnTo>
                  <a:pt x="3508447" y="11635"/>
                </a:lnTo>
                <a:lnTo>
                  <a:pt x="3506950" y="19050"/>
                </a:lnTo>
                <a:lnTo>
                  <a:pt x="3508447" y="26465"/>
                </a:lnTo>
                <a:lnTo>
                  <a:pt x="3512529" y="32521"/>
                </a:lnTo>
                <a:lnTo>
                  <a:pt x="3518585" y="36603"/>
                </a:lnTo>
                <a:lnTo>
                  <a:pt x="3526038" y="38100"/>
                </a:lnTo>
                <a:lnTo>
                  <a:pt x="3533453" y="36603"/>
                </a:lnTo>
                <a:lnTo>
                  <a:pt x="3539508" y="32521"/>
                </a:lnTo>
                <a:lnTo>
                  <a:pt x="3543591" y="26465"/>
                </a:lnTo>
                <a:lnTo>
                  <a:pt x="3545088" y="19050"/>
                </a:lnTo>
                <a:lnTo>
                  <a:pt x="3543591" y="11635"/>
                </a:lnTo>
                <a:lnTo>
                  <a:pt x="3539508" y="5580"/>
                </a:lnTo>
                <a:lnTo>
                  <a:pt x="3533453" y="1497"/>
                </a:lnTo>
                <a:lnTo>
                  <a:pt x="3526000" y="0"/>
                </a:lnTo>
                <a:close/>
              </a:path>
              <a:path w="4460240" h="38100">
                <a:moveTo>
                  <a:pt x="3602238" y="0"/>
                </a:moveTo>
                <a:lnTo>
                  <a:pt x="3594823" y="1497"/>
                </a:lnTo>
                <a:lnTo>
                  <a:pt x="3588767" y="5580"/>
                </a:lnTo>
                <a:lnTo>
                  <a:pt x="3584685" y="11635"/>
                </a:lnTo>
                <a:lnTo>
                  <a:pt x="3583188" y="19050"/>
                </a:lnTo>
                <a:lnTo>
                  <a:pt x="3584685" y="26465"/>
                </a:lnTo>
                <a:lnTo>
                  <a:pt x="3588767" y="32521"/>
                </a:lnTo>
                <a:lnTo>
                  <a:pt x="3594823" y="36603"/>
                </a:lnTo>
                <a:lnTo>
                  <a:pt x="3602276" y="38100"/>
                </a:lnTo>
                <a:lnTo>
                  <a:pt x="3609691" y="36603"/>
                </a:lnTo>
                <a:lnTo>
                  <a:pt x="3615746" y="32521"/>
                </a:lnTo>
                <a:lnTo>
                  <a:pt x="3619829" y="26465"/>
                </a:lnTo>
                <a:lnTo>
                  <a:pt x="3621326" y="19050"/>
                </a:lnTo>
                <a:lnTo>
                  <a:pt x="3619829" y="11635"/>
                </a:lnTo>
                <a:lnTo>
                  <a:pt x="3615746" y="5580"/>
                </a:lnTo>
                <a:lnTo>
                  <a:pt x="3609691" y="1497"/>
                </a:lnTo>
                <a:lnTo>
                  <a:pt x="3602238" y="0"/>
                </a:lnTo>
                <a:close/>
              </a:path>
              <a:path w="4460240" h="38100">
                <a:moveTo>
                  <a:pt x="3678476" y="0"/>
                </a:moveTo>
                <a:lnTo>
                  <a:pt x="3671061" y="1497"/>
                </a:lnTo>
                <a:lnTo>
                  <a:pt x="3665006" y="5580"/>
                </a:lnTo>
                <a:lnTo>
                  <a:pt x="3660923" y="11635"/>
                </a:lnTo>
                <a:lnTo>
                  <a:pt x="3659426" y="19050"/>
                </a:lnTo>
                <a:lnTo>
                  <a:pt x="3660923" y="26465"/>
                </a:lnTo>
                <a:lnTo>
                  <a:pt x="3665006" y="32521"/>
                </a:lnTo>
                <a:lnTo>
                  <a:pt x="3671061" y="36603"/>
                </a:lnTo>
                <a:lnTo>
                  <a:pt x="3678514" y="38100"/>
                </a:lnTo>
                <a:lnTo>
                  <a:pt x="3685929" y="36603"/>
                </a:lnTo>
                <a:lnTo>
                  <a:pt x="3691984" y="32521"/>
                </a:lnTo>
                <a:lnTo>
                  <a:pt x="3696067" y="26465"/>
                </a:lnTo>
                <a:lnTo>
                  <a:pt x="3697564" y="19050"/>
                </a:lnTo>
                <a:lnTo>
                  <a:pt x="3696067" y="11635"/>
                </a:lnTo>
                <a:lnTo>
                  <a:pt x="3691984" y="5580"/>
                </a:lnTo>
                <a:lnTo>
                  <a:pt x="3685929" y="1497"/>
                </a:lnTo>
                <a:lnTo>
                  <a:pt x="3678476" y="0"/>
                </a:lnTo>
                <a:close/>
              </a:path>
              <a:path w="4460240" h="38100">
                <a:moveTo>
                  <a:pt x="3754714" y="0"/>
                </a:moveTo>
                <a:lnTo>
                  <a:pt x="3747299" y="1497"/>
                </a:lnTo>
                <a:lnTo>
                  <a:pt x="3741244" y="5580"/>
                </a:lnTo>
                <a:lnTo>
                  <a:pt x="3737161" y="11635"/>
                </a:lnTo>
                <a:lnTo>
                  <a:pt x="3735664" y="19050"/>
                </a:lnTo>
                <a:lnTo>
                  <a:pt x="3737161" y="26466"/>
                </a:lnTo>
                <a:lnTo>
                  <a:pt x="3741244" y="32521"/>
                </a:lnTo>
                <a:lnTo>
                  <a:pt x="3747299" y="36603"/>
                </a:lnTo>
                <a:lnTo>
                  <a:pt x="3754752" y="38100"/>
                </a:lnTo>
                <a:lnTo>
                  <a:pt x="3762167" y="36603"/>
                </a:lnTo>
                <a:lnTo>
                  <a:pt x="3768222" y="32521"/>
                </a:lnTo>
                <a:lnTo>
                  <a:pt x="3772305" y="26466"/>
                </a:lnTo>
                <a:lnTo>
                  <a:pt x="3773802" y="19050"/>
                </a:lnTo>
                <a:lnTo>
                  <a:pt x="3772305" y="11635"/>
                </a:lnTo>
                <a:lnTo>
                  <a:pt x="3768222" y="5580"/>
                </a:lnTo>
                <a:lnTo>
                  <a:pt x="3762167" y="1497"/>
                </a:lnTo>
                <a:lnTo>
                  <a:pt x="3754714" y="0"/>
                </a:lnTo>
                <a:close/>
              </a:path>
              <a:path w="4460240" h="38100">
                <a:moveTo>
                  <a:pt x="3830952" y="0"/>
                </a:moveTo>
                <a:lnTo>
                  <a:pt x="3823537" y="1497"/>
                </a:lnTo>
                <a:lnTo>
                  <a:pt x="3817482" y="5580"/>
                </a:lnTo>
                <a:lnTo>
                  <a:pt x="3813399" y="11635"/>
                </a:lnTo>
                <a:lnTo>
                  <a:pt x="3811902" y="19050"/>
                </a:lnTo>
                <a:lnTo>
                  <a:pt x="3813399" y="26466"/>
                </a:lnTo>
                <a:lnTo>
                  <a:pt x="3817482" y="32521"/>
                </a:lnTo>
                <a:lnTo>
                  <a:pt x="3823537" y="36603"/>
                </a:lnTo>
                <a:lnTo>
                  <a:pt x="3830990" y="38100"/>
                </a:lnTo>
                <a:lnTo>
                  <a:pt x="3838405" y="36603"/>
                </a:lnTo>
                <a:lnTo>
                  <a:pt x="3844460" y="32521"/>
                </a:lnTo>
                <a:lnTo>
                  <a:pt x="3848543" y="26466"/>
                </a:lnTo>
                <a:lnTo>
                  <a:pt x="3850040" y="19050"/>
                </a:lnTo>
                <a:lnTo>
                  <a:pt x="3848543" y="11635"/>
                </a:lnTo>
                <a:lnTo>
                  <a:pt x="3844460" y="5580"/>
                </a:lnTo>
                <a:lnTo>
                  <a:pt x="3838405" y="1497"/>
                </a:lnTo>
                <a:lnTo>
                  <a:pt x="3830952" y="0"/>
                </a:lnTo>
                <a:close/>
              </a:path>
              <a:path w="4460240" h="38100">
                <a:moveTo>
                  <a:pt x="3907190" y="0"/>
                </a:moveTo>
                <a:lnTo>
                  <a:pt x="3899775" y="1497"/>
                </a:lnTo>
                <a:lnTo>
                  <a:pt x="3893720" y="5580"/>
                </a:lnTo>
                <a:lnTo>
                  <a:pt x="3889637" y="11635"/>
                </a:lnTo>
                <a:lnTo>
                  <a:pt x="3888140" y="19050"/>
                </a:lnTo>
                <a:lnTo>
                  <a:pt x="3889637" y="26466"/>
                </a:lnTo>
                <a:lnTo>
                  <a:pt x="3893720" y="32521"/>
                </a:lnTo>
                <a:lnTo>
                  <a:pt x="3899775" y="36603"/>
                </a:lnTo>
                <a:lnTo>
                  <a:pt x="3907228" y="38100"/>
                </a:lnTo>
                <a:lnTo>
                  <a:pt x="3914643" y="36603"/>
                </a:lnTo>
                <a:lnTo>
                  <a:pt x="3920698" y="32521"/>
                </a:lnTo>
                <a:lnTo>
                  <a:pt x="3924781" y="26466"/>
                </a:lnTo>
                <a:lnTo>
                  <a:pt x="3926278" y="19050"/>
                </a:lnTo>
                <a:lnTo>
                  <a:pt x="3924781" y="11635"/>
                </a:lnTo>
                <a:lnTo>
                  <a:pt x="3920698" y="5580"/>
                </a:lnTo>
                <a:lnTo>
                  <a:pt x="3914643" y="1497"/>
                </a:lnTo>
                <a:lnTo>
                  <a:pt x="3907190" y="0"/>
                </a:lnTo>
                <a:close/>
              </a:path>
              <a:path w="4460240" h="38100">
                <a:moveTo>
                  <a:pt x="3983428" y="0"/>
                </a:moveTo>
                <a:lnTo>
                  <a:pt x="3976013" y="1497"/>
                </a:lnTo>
                <a:lnTo>
                  <a:pt x="3969958" y="5580"/>
                </a:lnTo>
                <a:lnTo>
                  <a:pt x="3965875" y="11635"/>
                </a:lnTo>
                <a:lnTo>
                  <a:pt x="3964378" y="19050"/>
                </a:lnTo>
                <a:lnTo>
                  <a:pt x="3965875" y="26466"/>
                </a:lnTo>
                <a:lnTo>
                  <a:pt x="3969958" y="32521"/>
                </a:lnTo>
                <a:lnTo>
                  <a:pt x="3976013" y="36603"/>
                </a:lnTo>
                <a:lnTo>
                  <a:pt x="3983466" y="38100"/>
                </a:lnTo>
                <a:lnTo>
                  <a:pt x="3990881" y="36603"/>
                </a:lnTo>
                <a:lnTo>
                  <a:pt x="3996937" y="32521"/>
                </a:lnTo>
                <a:lnTo>
                  <a:pt x="4001019" y="26466"/>
                </a:lnTo>
                <a:lnTo>
                  <a:pt x="4002516" y="19050"/>
                </a:lnTo>
                <a:lnTo>
                  <a:pt x="4001019" y="11635"/>
                </a:lnTo>
                <a:lnTo>
                  <a:pt x="3996937" y="5580"/>
                </a:lnTo>
                <a:lnTo>
                  <a:pt x="3990881" y="1497"/>
                </a:lnTo>
                <a:lnTo>
                  <a:pt x="3983428" y="0"/>
                </a:lnTo>
                <a:close/>
              </a:path>
              <a:path w="4460240" h="38100">
                <a:moveTo>
                  <a:pt x="4059666" y="0"/>
                </a:moveTo>
                <a:lnTo>
                  <a:pt x="4052251" y="1497"/>
                </a:lnTo>
                <a:lnTo>
                  <a:pt x="4046196" y="5580"/>
                </a:lnTo>
                <a:lnTo>
                  <a:pt x="4042113" y="11635"/>
                </a:lnTo>
                <a:lnTo>
                  <a:pt x="4040616" y="19050"/>
                </a:lnTo>
                <a:lnTo>
                  <a:pt x="4042113" y="26466"/>
                </a:lnTo>
                <a:lnTo>
                  <a:pt x="4046196" y="32521"/>
                </a:lnTo>
                <a:lnTo>
                  <a:pt x="4052251" y="36603"/>
                </a:lnTo>
                <a:lnTo>
                  <a:pt x="4059704" y="38100"/>
                </a:lnTo>
                <a:lnTo>
                  <a:pt x="4067119" y="36603"/>
                </a:lnTo>
                <a:lnTo>
                  <a:pt x="4073175" y="32521"/>
                </a:lnTo>
                <a:lnTo>
                  <a:pt x="4077257" y="26466"/>
                </a:lnTo>
                <a:lnTo>
                  <a:pt x="4078754" y="19050"/>
                </a:lnTo>
                <a:lnTo>
                  <a:pt x="4077257" y="11635"/>
                </a:lnTo>
                <a:lnTo>
                  <a:pt x="4073175" y="5580"/>
                </a:lnTo>
                <a:lnTo>
                  <a:pt x="4067119" y="1497"/>
                </a:lnTo>
                <a:lnTo>
                  <a:pt x="4059666" y="0"/>
                </a:lnTo>
                <a:close/>
              </a:path>
              <a:path w="4460240" h="38100">
                <a:moveTo>
                  <a:pt x="4135904" y="1"/>
                </a:moveTo>
                <a:lnTo>
                  <a:pt x="4128489" y="1498"/>
                </a:lnTo>
                <a:lnTo>
                  <a:pt x="4122434" y="5580"/>
                </a:lnTo>
                <a:lnTo>
                  <a:pt x="4118351" y="11635"/>
                </a:lnTo>
                <a:lnTo>
                  <a:pt x="4116854" y="19051"/>
                </a:lnTo>
                <a:lnTo>
                  <a:pt x="4118351" y="26466"/>
                </a:lnTo>
                <a:lnTo>
                  <a:pt x="4122434" y="32521"/>
                </a:lnTo>
                <a:lnTo>
                  <a:pt x="4128489" y="36603"/>
                </a:lnTo>
                <a:lnTo>
                  <a:pt x="4135942" y="38101"/>
                </a:lnTo>
                <a:lnTo>
                  <a:pt x="4143357" y="36603"/>
                </a:lnTo>
                <a:lnTo>
                  <a:pt x="4149413" y="32521"/>
                </a:lnTo>
                <a:lnTo>
                  <a:pt x="4153495" y="26466"/>
                </a:lnTo>
                <a:lnTo>
                  <a:pt x="4154992" y="19051"/>
                </a:lnTo>
                <a:lnTo>
                  <a:pt x="4153495" y="11635"/>
                </a:lnTo>
                <a:lnTo>
                  <a:pt x="4149413" y="5580"/>
                </a:lnTo>
                <a:lnTo>
                  <a:pt x="4143357" y="1498"/>
                </a:lnTo>
                <a:lnTo>
                  <a:pt x="4135904" y="1"/>
                </a:lnTo>
                <a:close/>
              </a:path>
              <a:path w="4460240" h="38100">
                <a:moveTo>
                  <a:pt x="4212142" y="1"/>
                </a:moveTo>
                <a:lnTo>
                  <a:pt x="4204727" y="1498"/>
                </a:lnTo>
                <a:lnTo>
                  <a:pt x="4198672" y="5580"/>
                </a:lnTo>
                <a:lnTo>
                  <a:pt x="4194589" y="11635"/>
                </a:lnTo>
                <a:lnTo>
                  <a:pt x="4193092" y="19051"/>
                </a:lnTo>
                <a:lnTo>
                  <a:pt x="4194589" y="26466"/>
                </a:lnTo>
                <a:lnTo>
                  <a:pt x="4198672" y="32521"/>
                </a:lnTo>
                <a:lnTo>
                  <a:pt x="4204727" y="36603"/>
                </a:lnTo>
                <a:lnTo>
                  <a:pt x="4212181" y="38101"/>
                </a:lnTo>
                <a:lnTo>
                  <a:pt x="4219595" y="36603"/>
                </a:lnTo>
                <a:lnTo>
                  <a:pt x="4225650" y="32521"/>
                </a:lnTo>
                <a:lnTo>
                  <a:pt x="4229732" y="26466"/>
                </a:lnTo>
                <a:lnTo>
                  <a:pt x="4231229" y="19051"/>
                </a:lnTo>
                <a:lnTo>
                  <a:pt x="4229733" y="11635"/>
                </a:lnTo>
                <a:lnTo>
                  <a:pt x="4225651" y="5580"/>
                </a:lnTo>
                <a:lnTo>
                  <a:pt x="4219596" y="1498"/>
                </a:lnTo>
                <a:lnTo>
                  <a:pt x="4212142" y="1"/>
                </a:lnTo>
                <a:close/>
              </a:path>
              <a:path w="4460240" h="38100">
                <a:moveTo>
                  <a:pt x="4288381" y="1"/>
                </a:moveTo>
                <a:lnTo>
                  <a:pt x="4280966" y="1498"/>
                </a:lnTo>
                <a:lnTo>
                  <a:pt x="4274910" y="5580"/>
                </a:lnTo>
                <a:lnTo>
                  <a:pt x="4270828" y="11635"/>
                </a:lnTo>
                <a:lnTo>
                  <a:pt x="4269331" y="19051"/>
                </a:lnTo>
                <a:lnTo>
                  <a:pt x="4270828" y="26466"/>
                </a:lnTo>
                <a:lnTo>
                  <a:pt x="4274910" y="32521"/>
                </a:lnTo>
                <a:lnTo>
                  <a:pt x="4280966" y="36603"/>
                </a:lnTo>
                <a:lnTo>
                  <a:pt x="4288419" y="38101"/>
                </a:lnTo>
                <a:lnTo>
                  <a:pt x="4295834" y="36603"/>
                </a:lnTo>
                <a:lnTo>
                  <a:pt x="4301889" y="32521"/>
                </a:lnTo>
                <a:lnTo>
                  <a:pt x="4305972" y="26466"/>
                </a:lnTo>
                <a:lnTo>
                  <a:pt x="4307469" y="19051"/>
                </a:lnTo>
                <a:lnTo>
                  <a:pt x="4305972" y="11635"/>
                </a:lnTo>
                <a:lnTo>
                  <a:pt x="4301889" y="5580"/>
                </a:lnTo>
                <a:lnTo>
                  <a:pt x="4295834" y="1498"/>
                </a:lnTo>
                <a:lnTo>
                  <a:pt x="4288381" y="1"/>
                </a:lnTo>
                <a:close/>
              </a:path>
              <a:path w="4460240" h="38100">
                <a:moveTo>
                  <a:pt x="4364619" y="1"/>
                </a:moveTo>
                <a:lnTo>
                  <a:pt x="4357203" y="1498"/>
                </a:lnTo>
                <a:lnTo>
                  <a:pt x="4351148" y="5580"/>
                </a:lnTo>
                <a:lnTo>
                  <a:pt x="4347066" y="11635"/>
                </a:lnTo>
                <a:lnTo>
                  <a:pt x="4345569" y="19051"/>
                </a:lnTo>
                <a:lnTo>
                  <a:pt x="4347066" y="26466"/>
                </a:lnTo>
                <a:lnTo>
                  <a:pt x="4351148" y="32521"/>
                </a:lnTo>
                <a:lnTo>
                  <a:pt x="4357203" y="36603"/>
                </a:lnTo>
                <a:lnTo>
                  <a:pt x="4364657" y="38101"/>
                </a:lnTo>
                <a:lnTo>
                  <a:pt x="4372072" y="36603"/>
                </a:lnTo>
                <a:lnTo>
                  <a:pt x="4378127" y="32521"/>
                </a:lnTo>
                <a:lnTo>
                  <a:pt x="4382210" y="26466"/>
                </a:lnTo>
                <a:lnTo>
                  <a:pt x="4383707" y="19051"/>
                </a:lnTo>
                <a:lnTo>
                  <a:pt x="4382210" y="11635"/>
                </a:lnTo>
                <a:lnTo>
                  <a:pt x="4378127" y="5580"/>
                </a:lnTo>
                <a:lnTo>
                  <a:pt x="4372072" y="1498"/>
                </a:lnTo>
                <a:lnTo>
                  <a:pt x="4364619" y="1"/>
                </a:lnTo>
                <a:close/>
              </a:path>
              <a:path w="4460240" h="38100">
                <a:moveTo>
                  <a:pt x="4440857" y="1"/>
                </a:moveTo>
                <a:lnTo>
                  <a:pt x="4433442" y="1498"/>
                </a:lnTo>
                <a:lnTo>
                  <a:pt x="4427387" y="5580"/>
                </a:lnTo>
                <a:lnTo>
                  <a:pt x="4423304" y="11635"/>
                </a:lnTo>
                <a:lnTo>
                  <a:pt x="4421807" y="19051"/>
                </a:lnTo>
                <a:lnTo>
                  <a:pt x="4423304" y="26466"/>
                </a:lnTo>
                <a:lnTo>
                  <a:pt x="4427387" y="32521"/>
                </a:lnTo>
                <a:lnTo>
                  <a:pt x="4433442" y="36603"/>
                </a:lnTo>
                <a:lnTo>
                  <a:pt x="4440895" y="38101"/>
                </a:lnTo>
                <a:lnTo>
                  <a:pt x="4448310" y="36603"/>
                </a:lnTo>
                <a:lnTo>
                  <a:pt x="4454365" y="32521"/>
                </a:lnTo>
                <a:lnTo>
                  <a:pt x="4458448" y="26466"/>
                </a:lnTo>
                <a:lnTo>
                  <a:pt x="4459945" y="19051"/>
                </a:lnTo>
                <a:lnTo>
                  <a:pt x="4458448" y="11635"/>
                </a:lnTo>
                <a:lnTo>
                  <a:pt x="4454365" y="5580"/>
                </a:lnTo>
                <a:lnTo>
                  <a:pt x="4448310" y="1498"/>
                </a:lnTo>
                <a:lnTo>
                  <a:pt x="4440857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314255" y="5015992"/>
            <a:ext cx="3938904" cy="62928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75"/>
              </a:spcBef>
            </a:pPr>
            <a:r>
              <a:rPr dirty="0" sz="1300" spc="-130" b="1">
                <a:latin typeface="Arial"/>
                <a:cs typeface="Arial"/>
              </a:rPr>
              <a:t>PEMBERIAN</a:t>
            </a:r>
            <a:r>
              <a:rPr dirty="0" sz="1300" spc="-125" b="1">
                <a:latin typeface="Arial"/>
                <a:cs typeface="Arial"/>
              </a:rPr>
              <a:t> </a:t>
            </a:r>
            <a:r>
              <a:rPr dirty="0" sz="1300" spc="-100" b="1">
                <a:latin typeface="Arial"/>
                <a:cs typeface="Arial"/>
              </a:rPr>
              <a:t>PENGHARGAAN </a:t>
            </a:r>
            <a:r>
              <a:rPr dirty="0" sz="1300" spc="-135" b="1">
                <a:latin typeface="Arial"/>
                <a:cs typeface="Arial"/>
              </a:rPr>
              <a:t>BERDASARKAN</a:t>
            </a:r>
            <a:r>
              <a:rPr dirty="0" sz="1300" spc="-130" b="1">
                <a:latin typeface="Arial"/>
                <a:cs typeface="Arial"/>
              </a:rPr>
              <a:t> </a:t>
            </a:r>
            <a:r>
              <a:rPr dirty="0" sz="1300" spc="-110" b="1">
                <a:latin typeface="Arial"/>
                <a:cs typeface="Arial"/>
              </a:rPr>
              <a:t>KINERJA </a:t>
            </a:r>
            <a:r>
              <a:rPr dirty="0" sz="1300" spc="-350" b="1">
                <a:latin typeface="Arial"/>
                <a:cs typeface="Arial"/>
              </a:rPr>
              <a:t> </a:t>
            </a:r>
            <a:r>
              <a:rPr dirty="0" sz="1300" spc="-125" b="1">
                <a:latin typeface="Arial"/>
                <a:cs typeface="Arial"/>
              </a:rPr>
              <a:t>PEGAWAI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dalam</a:t>
            </a:r>
            <a:r>
              <a:rPr dirty="0" sz="1300" spc="1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70" b="1">
                <a:solidFill>
                  <a:srgbClr val="385723"/>
                </a:solidFill>
                <a:latin typeface="Arial"/>
                <a:cs typeface="Arial"/>
              </a:rPr>
              <a:t>tindak</a:t>
            </a:r>
            <a:r>
              <a:rPr dirty="0" sz="130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lanjut</a:t>
            </a:r>
            <a:r>
              <a:rPr dirty="0" sz="1300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55" b="1">
                <a:solidFill>
                  <a:srgbClr val="385723"/>
                </a:solidFill>
                <a:latin typeface="Arial"/>
                <a:cs typeface="Arial"/>
              </a:rPr>
              <a:t>penilaian</a:t>
            </a:r>
            <a:r>
              <a:rPr dirty="0" sz="1300" spc="15" b="1">
                <a:solidFill>
                  <a:srgbClr val="385723"/>
                </a:solidFill>
                <a:latin typeface="Arial"/>
                <a:cs typeface="Arial"/>
              </a:rPr>
              <a:t> </a:t>
            </a:r>
            <a:r>
              <a:rPr dirty="0" sz="1300" spc="-60" b="1">
                <a:solidFill>
                  <a:srgbClr val="385723"/>
                </a:solidFill>
                <a:latin typeface="Arial"/>
                <a:cs typeface="Arial"/>
              </a:rPr>
              <a:t>kinerja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70297" y="5243864"/>
            <a:ext cx="372745" cy="356870"/>
          </a:xfrm>
          <a:custGeom>
            <a:avLst/>
            <a:gdLst/>
            <a:ahLst/>
            <a:cxnLst/>
            <a:rect l="l" t="t" r="r" b="b"/>
            <a:pathLst>
              <a:path w="372745" h="356870">
                <a:moveTo>
                  <a:pt x="186201" y="0"/>
                </a:moveTo>
                <a:lnTo>
                  <a:pt x="136654" y="6542"/>
                </a:lnTo>
                <a:lnTo>
                  <a:pt x="92162" y="24605"/>
                </a:lnTo>
                <a:lnTo>
                  <a:pt x="54486" y="52501"/>
                </a:lnTo>
                <a:lnTo>
                  <a:pt x="25392" y="88539"/>
                </a:lnTo>
                <a:lnTo>
                  <a:pt x="6641" y="131032"/>
                </a:lnTo>
                <a:lnTo>
                  <a:pt x="0" y="178291"/>
                </a:lnTo>
                <a:lnTo>
                  <a:pt x="6641" y="225550"/>
                </a:lnTo>
                <a:lnTo>
                  <a:pt x="25392" y="268043"/>
                </a:lnTo>
                <a:lnTo>
                  <a:pt x="54486" y="304082"/>
                </a:lnTo>
                <a:lnTo>
                  <a:pt x="92162" y="331977"/>
                </a:lnTo>
                <a:lnTo>
                  <a:pt x="136654" y="350041"/>
                </a:lnTo>
                <a:lnTo>
                  <a:pt x="186201" y="356583"/>
                </a:lnTo>
                <a:lnTo>
                  <a:pt x="235746" y="350041"/>
                </a:lnTo>
                <a:lnTo>
                  <a:pt x="280239" y="331977"/>
                </a:lnTo>
                <a:lnTo>
                  <a:pt x="317914" y="304082"/>
                </a:lnTo>
                <a:lnTo>
                  <a:pt x="347008" y="268043"/>
                </a:lnTo>
                <a:lnTo>
                  <a:pt x="365758" y="225550"/>
                </a:lnTo>
                <a:lnTo>
                  <a:pt x="372400" y="178291"/>
                </a:lnTo>
                <a:lnTo>
                  <a:pt x="365758" y="131032"/>
                </a:lnTo>
                <a:lnTo>
                  <a:pt x="347008" y="88539"/>
                </a:lnTo>
                <a:lnTo>
                  <a:pt x="317914" y="52501"/>
                </a:lnTo>
                <a:lnTo>
                  <a:pt x="280239" y="24605"/>
                </a:lnTo>
                <a:lnTo>
                  <a:pt x="235746" y="6542"/>
                </a:lnTo>
                <a:lnTo>
                  <a:pt x="18620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6896800" y="5314696"/>
            <a:ext cx="116839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7800" y="183657"/>
            <a:ext cx="1422400" cy="5032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857" y="0"/>
            <a:ext cx="11657330" cy="6858000"/>
            <a:chOff x="534857" y="0"/>
            <a:chExt cx="116573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857" y="0"/>
              <a:ext cx="1165714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4140" y="1191767"/>
            <a:ext cx="7810500" cy="4404360"/>
            <a:chOff x="384140" y="1191767"/>
            <a:chExt cx="7810500" cy="44043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3816" y="1191767"/>
              <a:ext cx="2590799" cy="44043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8427" y="3247341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30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034375" y="3236407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17916" y="3226949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7167" y="1736852"/>
            <a:ext cx="7503159" cy="8661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70"/>
              </a:lnSpc>
              <a:spcBef>
                <a:spcPts val="100"/>
              </a:spcBef>
            </a:pPr>
            <a:r>
              <a:rPr dirty="0" sz="3600" spc="210"/>
              <a:t>BAGIA</a:t>
            </a:r>
            <a:r>
              <a:rPr dirty="0" sz="3600" spc="260"/>
              <a:t>N</a:t>
            </a:r>
            <a:r>
              <a:rPr dirty="0" sz="3600" spc="-220"/>
              <a:t> </a:t>
            </a:r>
            <a:r>
              <a:rPr dirty="0" sz="3600" spc="-810"/>
              <a:t>1</a:t>
            </a:r>
            <a:r>
              <a:rPr dirty="0" sz="3600" spc="-225"/>
              <a:t> </a:t>
            </a:r>
            <a:r>
              <a:rPr dirty="0" sz="3600" spc="-380"/>
              <a:t>:</a:t>
            </a:r>
            <a:endParaRPr sz="3600"/>
          </a:p>
          <a:p>
            <a:pPr marL="12700">
              <a:lnSpc>
                <a:spcPts val="2350"/>
              </a:lnSpc>
            </a:pPr>
            <a:r>
              <a:rPr dirty="0" sz="2000" spc="225">
                <a:solidFill>
                  <a:srgbClr val="000000"/>
                </a:solidFill>
              </a:rPr>
              <a:t>Bagaimana</a:t>
            </a:r>
            <a:r>
              <a:rPr dirty="0" sz="2000" spc="-135">
                <a:solidFill>
                  <a:srgbClr val="000000"/>
                </a:solidFill>
              </a:rPr>
              <a:t> </a:t>
            </a:r>
            <a:r>
              <a:rPr dirty="0" sz="2000" spc="160">
                <a:solidFill>
                  <a:srgbClr val="000000"/>
                </a:solidFill>
              </a:rPr>
              <a:t>menetapkan</a:t>
            </a:r>
            <a:r>
              <a:rPr dirty="0" sz="2000" spc="-125">
                <a:solidFill>
                  <a:srgbClr val="000000"/>
                </a:solidFill>
              </a:rPr>
              <a:t> </a:t>
            </a:r>
            <a:r>
              <a:rPr dirty="0" sz="2000" spc="200">
                <a:solidFill>
                  <a:srgbClr val="000000"/>
                </a:solidFill>
              </a:rPr>
              <a:t>dan</a:t>
            </a:r>
            <a:r>
              <a:rPr dirty="0" sz="2000" spc="-120">
                <a:solidFill>
                  <a:srgbClr val="000000"/>
                </a:solidFill>
              </a:rPr>
              <a:t> </a:t>
            </a:r>
            <a:r>
              <a:rPr dirty="0" sz="2000" spc="100">
                <a:solidFill>
                  <a:srgbClr val="000000"/>
                </a:solidFill>
              </a:rPr>
              <a:t>mengklarifikasi</a:t>
            </a:r>
            <a:r>
              <a:rPr dirty="0" sz="2000" spc="-135">
                <a:solidFill>
                  <a:srgbClr val="000000"/>
                </a:solidFill>
              </a:rPr>
              <a:t> </a:t>
            </a:r>
            <a:r>
              <a:rPr dirty="0" sz="2000" spc="105">
                <a:solidFill>
                  <a:srgbClr val="000000"/>
                </a:solidFill>
              </a:rPr>
              <a:t>Ekspektasi?</a:t>
            </a:r>
            <a:endParaRPr sz="2000"/>
          </a:p>
        </p:txBody>
      </p:sp>
      <p:grpSp>
        <p:nvGrpSpPr>
          <p:cNvPr id="12" name="object 12"/>
          <p:cNvGrpSpPr/>
          <p:nvPr/>
        </p:nvGrpSpPr>
        <p:grpSpPr>
          <a:xfrm>
            <a:off x="508409" y="3310003"/>
            <a:ext cx="7581265" cy="864235"/>
            <a:chOff x="508409" y="3310003"/>
            <a:chExt cx="7581265" cy="864235"/>
          </a:xfrm>
        </p:grpSpPr>
        <p:sp>
          <p:nvSpPr>
            <p:cNvPr id="13" name="object 13"/>
            <p:cNvSpPr/>
            <p:nvPr/>
          </p:nvSpPr>
          <p:spPr>
            <a:xfrm>
              <a:off x="508406" y="3376129"/>
              <a:ext cx="7581265" cy="798195"/>
            </a:xfrm>
            <a:custGeom>
              <a:avLst/>
              <a:gdLst/>
              <a:ahLst/>
              <a:cxnLst/>
              <a:rect l="l" t="t" r="r" b="b"/>
              <a:pathLst>
                <a:path w="7581265" h="798195">
                  <a:moveTo>
                    <a:pt x="38138" y="777709"/>
                  </a:moveTo>
                  <a:lnTo>
                    <a:pt x="36639" y="770293"/>
                  </a:lnTo>
                  <a:lnTo>
                    <a:pt x="32550" y="764235"/>
                  </a:lnTo>
                  <a:lnTo>
                    <a:pt x="26504" y="760158"/>
                  </a:lnTo>
                  <a:lnTo>
                    <a:pt x="19088" y="758659"/>
                  </a:lnTo>
                  <a:lnTo>
                    <a:pt x="11633" y="760158"/>
                  </a:lnTo>
                  <a:lnTo>
                    <a:pt x="5575" y="764235"/>
                  </a:lnTo>
                  <a:lnTo>
                    <a:pt x="1498" y="770293"/>
                  </a:lnTo>
                  <a:lnTo>
                    <a:pt x="0" y="777709"/>
                  </a:lnTo>
                  <a:lnTo>
                    <a:pt x="1498" y="785126"/>
                  </a:lnTo>
                  <a:lnTo>
                    <a:pt x="5575" y="791171"/>
                  </a:lnTo>
                  <a:lnTo>
                    <a:pt x="11633" y="795261"/>
                  </a:lnTo>
                  <a:lnTo>
                    <a:pt x="19050" y="796759"/>
                  </a:lnTo>
                  <a:lnTo>
                    <a:pt x="26504" y="795261"/>
                  </a:lnTo>
                  <a:lnTo>
                    <a:pt x="32550" y="791171"/>
                  </a:lnTo>
                  <a:lnTo>
                    <a:pt x="36639" y="785126"/>
                  </a:lnTo>
                  <a:lnTo>
                    <a:pt x="38138" y="777709"/>
                  </a:lnTo>
                  <a:close/>
                </a:path>
                <a:path w="7581265" h="798195">
                  <a:moveTo>
                    <a:pt x="114376" y="777709"/>
                  </a:moveTo>
                  <a:lnTo>
                    <a:pt x="112877" y="770293"/>
                  </a:lnTo>
                  <a:lnTo>
                    <a:pt x="108788" y="764235"/>
                  </a:lnTo>
                  <a:lnTo>
                    <a:pt x="102743" y="760158"/>
                  </a:lnTo>
                  <a:lnTo>
                    <a:pt x="95326" y="758659"/>
                  </a:lnTo>
                  <a:lnTo>
                    <a:pt x="87871" y="760158"/>
                  </a:lnTo>
                  <a:lnTo>
                    <a:pt x="81813" y="764235"/>
                  </a:lnTo>
                  <a:lnTo>
                    <a:pt x="77736" y="770293"/>
                  </a:lnTo>
                  <a:lnTo>
                    <a:pt x="76238" y="777709"/>
                  </a:lnTo>
                  <a:lnTo>
                    <a:pt x="77736" y="785126"/>
                  </a:lnTo>
                  <a:lnTo>
                    <a:pt x="81813" y="791171"/>
                  </a:lnTo>
                  <a:lnTo>
                    <a:pt x="87871" y="795261"/>
                  </a:lnTo>
                  <a:lnTo>
                    <a:pt x="95288" y="796759"/>
                  </a:lnTo>
                  <a:lnTo>
                    <a:pt x="102743" y="795261"/>
                  </a:lnTo>
                  <a:lnTo>
                    <a:pt x="108788" y="791171"/>
                  </a:lnTo>
                  <a:lnTo>
                    <a:pt x="112877" y="785126"/>
                  </a:lnTo>
                  <a:lnTo>
                    <a:pt x="114376" y="777709"/>
                  </a:lnTo>
                  <a:close/>
                </a:path>
                <a:path w="7581265" h="798195">
                  <a:moveTo>
                    <a:pt x="190614" y="777709"/>
                  </a:moveTo>
                  <a:lnTo>
                    <a:pt x="189115" y="770293"/>
                  </a:lnTo>
                  <a:lnTo>
                    <a:pt x="185026" y="764235"/>
                  </a:lnTo>
                  <a:lnTo>
                    <a:pt x="178981" y="760158"/>
                  </a:lnTo>
                  <a:lnTo>
                    <a:pt x="171564" y="758659"/>
                  </a:lnTo>
                  <a:lnTo>
                    <a:pt x="164109" y="760158"/>
                  </a:lnTo>
                  <a:lnTo>
                    <a:pt x="158051" y="764235"/>
                  </a:lnTo>
                  <a:lnTo>
                    <a:pt x="153974" y="770293"/>
                  </a:lnTo>
                  <a:lnTo>
                    <a:pt x="152476" y="777709"/>
                  </a:lnTo>
                  <a:lnTo>
                    <a:pt x="153974" y="785126"/>
                  </a:lnTo>
                  <a:lnTo>
                    <a:pt x="158051" y="791171"/>
                  </a:lnTo>
                  <a:lnTo>
                    <a:pt x="164109" y="795261"/>
                  </a:lnTo>
                  <a:lnTo>
                    <a:pt x="171526" y="796759"/>
                  </a:lnTo>
                  <a:lnTo>
                    <a:pt x="178981" y="795261"/>
                  </a:lnTo>
                  <a:lnTo>
                    <a:pt x="185026" y="791171"/>
                  </a:lnTo>
                  <a:lnTo>
                    <a:pt x="189115" y="785126"/>
                  </a:lnTo>
                  <a:lnTo>
                    <a:pt x="190614" y="777709"/>
                  </a:lnTo>
                  <a:close/>
                </a:path>
                <a:path w="7581265" h="798195">
                  <a:moveTo>
                    <a:pt x="266852" y="777709"/>
                  </a:moveTo>
                  <a:lnTo>
                    <a:pt x="265353" y="770293"/>
                  </a:lnTo>
                  <a:lnTo>
                    <a:pt x="261264" y="764235"/>
                  </a:lnTo>
                  <a:lnTo>
                    <a:pt x="255219" y="760158"/>
                  </a:lnTo>
                  <a:lnTo>
                    <a:pt x="247802" y="758659"/>
                  </a:lnTo>
                  <a:lnTo>
                    <a:pt x="240347" y="760158"/>
                  </a:lnTo>
                  <a:lnTo>
                    <a:pt x="234289" y="764235"/>
                  </a:lnTo>
                  <a:lnTo>
                    <a:pt x="230212" y="770293"/>
                  </a:lnTo>
                  <a:lnTo>
                    <a:pt x="228714" y="777709"/>
                  </a:lnTo>
                  <a:lnTo>
                    <a:pt x="230212" y="785126"/>
                  </a:lnTo>
                  <a:lnTo>
                    <a:pt x="234289" y="791171"/>
                  </a:lnTo>
                  <a:lnTo>
                    <a:pt x="240347" y="795261"/>
                  </a:lnTo>
                  <a:lnTo>
                    <a:pt x="247764" y="796759"/>
                  </a:lnTo>
                  <a:lnTo>
                    <a:pt x="255219" y="795261"/>
                  </a:lnTo>
                  <a:lnTo>
                    <a:pt x="261264" y="791171"/>
                  </a:lnTo>
                  <a:lnTo>
                    <a:pt x="265353" y="785126"/>
                  </a:lnTo>
                  <a:lnTo>
                    <a:pt x="266852" y="777709"/>
                  </a:lnTo>
                  <a:close/>
                </a:path>
                <a:path w="7581265" h="798195">
                  <a:moveTo>
                    <a:pt x="343090" y="777709"/>
                  </a:moveTo>
                  <a:lnTo>
                    <a:pt x="341591" y="770293"/>
                  </a:lnTo>
                  <a:lnTo>
                    <a:pt x="337502" y="764235"/>
                  </a:lnTo>
                  <a:lnTo>
                    <a:pt x="331457" y="760158"/>
                  </a:lnTo>
                  <a:lnTo>
                    <a:pt x="324040" y="758659"/>
                  </a:lnTo>
                  <a:lnTo>
                    <a:pt x="316585" y="760158"/>
                  </a:lnTo>
                  <a:lnTo>
                    <a:pt x="310527" y="764235"/>
                  </a:lnTo>
                  <a:lnTo>
                    <a:pt x="306451" y="770293"/>
                  </a:lnTo>
                  <a:lnTo>
                    <a:pt x="304952" y="777709"/>
                  </a:lnTo>
                  <a:lnTo>
                    <a:pt x="306451" y="785126"/>
                  </a:lnTo>
                  <a:lnTo>
                    <a:pt x="310527" y="791171"/>
                  </a:lnTo>
                  <a:lnTo>
                    <a:pt x="316585" y="795261"/>
                  </a:lnTo>
                  <a:lnTo>
                    <a:pt x="324002" y="796759"/>
                  </a:lnTo>
                  <a:lnTo>
                    <a:pt x="331457" y="795261"/>
                  </a:lnTo>
                  <a:lnTo>
                    <a:pt x="337502" y="791171"/>
                  </a:lnTo>
                  <a:lnTo>
                    <a:pt x="341591" y="785126"/>
                  </a:lnTo>
                  <a:lnTo>
                    <a:pt x="343090" y="777709"/>
                  </a:lnTo>
                  <a:close/>
                </a:path>
                <a:path w="7581265" h="798195">
                  <a:moveTo>
                    <a:pt x="419328" y="777709"/>
                  </a:moveTo>
                  <a:lnTo>
                    <a:pt x="417830" y="770293"/>
                  </a:lnTo>
                  <a:lnTo>
                    <a:pt x="413740" y="764235"/>
                  </a:lnTo>
                  <a:lnTo>
                    <a:pt x="407695" y="760158"/>
                  </a:lnTo>
                  <a:lnTo>
                    <a:pt x="400278" y="758659"/>
                  </a:lnTo>
                  <a:lnTo>
                    <a:pt x="392823" y="760158"/>
                  </a:lnTo>
                  <a:lnTo>
                    <a:pt x="386765" y="764235"/>
                  </a:lnTo>
                  <a:lnTo>
                    <a:pt x="382689" y="770293"/>
                  </a:lnTo>
                  <a:lnTo>
                    <a:pt x="381190" y="777709"/>
                  </a:lnTo>
                  <a:lnTo>
                    <a:pt x="382689" y="785126"/>
                  </a:lnTo>
                  <a:lnTo>
                    <a:pt x="386765" y="791171"/>
                  </a:lnTo>
                  <a:lnTo>
                    <a:pt x="392823" y="795261"/>
                  </a:lnTo>
                  <a:lnTo>
                    <a:pt x="400240" y="796759"/>
                  </a:lnTo>
                  <a:lnTo>
                    <a:pt x="407695" y="795261"/>
                  </a:lnTo>
                  <a:lnTo>
                    <a:pt x="413740" y="791171"/>
                  </a:lnTo>
                  <a:lnTo>
                    <a:pt x="417830" y="785126"/>
                  </a:lnTo>
                  <a:lnTo>
                    <a:pt x="419328" y="777709"/>
                  </a:lnTo>
                  <a:close/>
                </a:path>
                <a:path w="7581265" h="798195">
                  <a:moveTo>
                    <a:pt x="495566" y="777709"/>
                  </a:moveTo>
                  <a:lnTo>
                    <a:pt x="494068" y="770293"/>
                  </a:lnTo>
                  <a:lnTo>
                    <a:pt x="489978" y="764235"/>
                  </a:lnTo>
                  <a:lnTo>
                    <a:pt x="483933" y="760158"/>
                  </a:lnTo>
                  <a:lnTo>
                    <a:pt x="476516" y="758659"/>
                  </a:lnTo>
                  <a:lnTo>
                    <a:pt x="469061" y="760158"/>
                  </a:lnTo>
                  <a:lnTo>
                    <a:pt x="463003" y="764235"/>
                  </a:lnTo>
                  <a:lnTo>
                    <a:pt x="458927" y="770293"/>
                  </a:lnTo>
                  <a:lnTo>
                    <a:pt x="457428" y="777709"/>
                  </a:lnTo>
                  <a:lnTo>
                    <a:pt x="458927" y="785126"/>
                  </a:lnTo>
                  <a:lnTo>
                    <a:pt x="463003" y="791171"/>
                  </a:lnTo>
                  <a:lnTo>
                    <a:pt x="469061" y="795261"/>
                  </a:lnTo>
                  <a:lnTo>
                    <a:pt x="476478" y="796759"/>
                  </a:lnTo>
                  <a:lnTo>
                    <a:pt x="483933" y="795261"/>
                  </a:lnTo>
                  <a:lnTo>
                    <a:pt x="489978" y="791171"/>
                  </a:lnTo>
                  <a:lnTo>
                    <a:pt x="494068" y="785126"/>
                  </a:lnTo>
                  <a:lnTo>
                    <a:pt x="495566" y="777709"/>
                  </a:lnTo>
                  <a:close/>
                </a:path>
                <a:path w="7581265" h="798195">
                  <a:moveTo>
                    <a:pt x="571804" y="777709"/>
                  </a:moveTo>
                  <a:lnTo>
                    <a:pt x="570306" y="770293"/>
                  </a:lnTo>
                  <a:lnTo>
                    <a:pt x="566216" y="764235"/>
                  </a:lnTo>
                  <a:lnTo>
                    <a:pt x="560171" y="760158"/>
                  </a:lnTo>
                  <a:lnTo>
                    <a:pt x="552754" y="758659"/>
                  </a:lnTo>
                  <a:lnTo>
                    <a:pt x="545299" y="760158"/>
                  </a:lnTo>
                  <a:lnTo>
                    <a:pt x="539242" y="764235"/>
                  </a:lnTo>
                  <a:lnTo>
                    <a:pt x="535165" y="770293"/>
                  </a:lnTo>
                  <a:lnTo>
                    <a:pt x="533666" y="777709"/>
                  </a:lnTo>
                  <a:lnTo>
                    <a:pt x="535165" y="785126"/>
                  </a:lnTo>
                  <a:lnTo>
                    <a:pt x="539242" y="791171"/>
                  </a:lnTo>
                  <a:lnTo>
                    <a:pt x="545299" y="795261"/>
                  </a:lnTo>
                  <a:lnTo>
                    <a:pt x="552716" y="796759"/>
                  </a:lnTo>
                  <a:lnTo>
                    <a:pt x="560171" y="795261"/>
                  </a:lnTo>
                  <a:lnTo>
                    <a:pt x="566216" y="791171"/>
                  </a:lnTo>
                  <a:lnTo>
                    <a:pt x="570306" y="785126"/>
                  </a:lnTo>
                  <a:lnTo>
                    <a:pt x="571804" y="777709"/>
                  </a:lnTo>
                  <a:close/>
                </a:path>
                <a:path w="7581265" h="798195">
                  <a:moveTo>
                    <a:pt x="648042" y="777709"/>
                  </a:moveTo>
                  <a:lnTo>
                    <a:pt x="646544" y="770293"/>
                  </a:lnTo>
                  <a:lnTo>
                    <a:pt x="642454" y="764235"/>
                  </a:lnTo>
                  <a:lnTo>
                    <a:pt x="636409" y="760158"/>
                  </a:lnTo>
                  <a:lnTo>
                    <a:pt x="628992" y="758659"/>
                  </a:lnTo>
                  <a:lnTo>
                    <a:pt x="621538" y="760158"/>
                  </a:lnTo>
                  <a:lnTo>
                    <a:pt x="615480" y="764235"/>
                  </a:lnTo>
                  <a:lnTo>
                    <a:pt x="611403" y="770293"/>
                  </a:lnTo>
                  <a:lnTo>
                    <a:pt x="609904" y="777709"/>
                  </a:lnTo>
                  <a:lnTo>
                    <a:pt x="611403" y="785126"/>
                  </a:lnTo>
                  <a:lnTo>
                    <a:pt x="615480" y="791171"/>
                  </a:lnTo>
                  <a:lnTo>
                    <a:pt x="621538" y="795261"/>
                  </a:lnTo>
                  <a:lnTo>
                    <a:pt x="628954" y="796759"/>
                  </a:lnTo>
                  <a:lnTo>
                    <a:pt x="636409" y="795261"/>
                  </a:lnTo>
                  <a:lnTo>
                    <a:pt x="642454" y="791171"/>
                  </a:lnTo>
                  <a:lnTo>
                    <a:pt x="646544" y="785126"/>
                  </a:lnTo>
                  <a:lnTo>
                    <a:pt x="648042" y="777709"/>
                  </a:lnTo>
                  <a:close/>
                </a:path>
                <a:path w="7581265" h="798195">
                  <a:moveTo>
                    <a:pt x="724281" y="777709"/>
                  </a:moveTo>
                  <a:lnTo>
                    <a:pt x="722782" y="770293"/>
                  </a:lnTo>
                  <a:lnTo>
                    <a:pt x="718693" y="764235"/>
                  </a:lnTo>
                  <a:lnTo>
                    <a:pt x="712647" y="760158"/>
                  </a:lnTo>
                  <a:lnTo>
                    <a:pt x="705231" y="758659"/>
                  </a:lnTo>
                  <a:lnTo>
                    <a:pt x="697776" y="760158"/>
                  </a:lnTo>
                  <a:lnTo>
                    <a:pt x="691718" y="764235"/>
                  </a:lnTo>
                  <a:lnTo>
                    <a:pt x="687641" y="770293"/>
                  </a:lnTo>
                  <a:lnTo>
                    <a:pt x="686142" y="777709"/>
                  </a:lnTo>
                  <a:lnTo>
                    <a:pt x="687641" y="785126"/>
                  </a:lnTo>
                  <a:lnTo>
                    <a:pt x="691718" y="791171"/>
                  </a:lnTo>
                  <a:lnTo>
                    <a:pt x="697776" y="795261"/>
                  </a:lnTo>
                  <a:lnTo>
                    <a:pt x="705192" y="796759"/>
                  </a:lnTo>
                  <a:lnTo>
                    <a:pt x="712647" y="795261"/>
                  </a:lnTo>
                  <a:lnTo>
                    <a:pt x="718693" y="791171"/>
                  </a:lnTo>
                  <a:lnTo>
                    <a:pt x="722782" y="785126"/>
                  </a:lnTo>
                  <a:lnTo>
                    <a:pt x="724281" y="777709"/>
                  </a:lnTo>
                  <a:close/>
                </a:path>
                <a:path w="7581265" h="798195">
                  <a:moveTo>
                    <a:pt x="800519" y="777709"/>
                  </a:moveTo>
                  <a:lnTo>
                    <a:pt x="799020" y="770293"/>
                  </a:lnTo>
                  <a:lnTo>
                    <a:pt x="794931" y="764235"/>
                  </a:lnTo>
                  <a:lnTo>
                    <a:pt x="788885" y="760158"/>
                  </a:lnTo>
                  <a:lnTo>
                    <a:pt x="781469" y="758659"/>
                  </a:lnTo>
                  <a:lnTo>
                    <a:pt x="774014" y="760158"/>
                  </a:lnTo>
                  <a:lnTo>
                    <a:pt x="767956" y="764235"/>
                  </a:lnTo>
                  <a:lnTo>
                    <a:pt x="763879" y="770293"/>
                  </a:lnTo>
                  <a:lnTo>
                    <a:pt x="762381" y="777709"/>
                  </a:lnTo>
                  <a:lnTo>
                    <a:pt x="763879" y="785126"/>
                  </a:lnTo>
                  <a:lnTo>
                    <a:pt x="767956" y="791171"/>
                  </a:lnTo>
                  <a:lnTo>
                    <a:pt x="774014" y="795261"/>
                  </a:lnTo>
                  <a:lnTo>
                    <a:pt x="781431" y="796759"/>
                  </a:lnTo>
                  <a:lnTo>
                    <a:pt x="788885" y="795261"/>
                  </a:lnTo>
                  <a:lnTo>
                    <a:pt x="794931" y="791171"/>
                  </a:lnTo>
                  <a:lnTo>
                    <a:pt x="799020" y="785126"/>
                  </a:lnTo>
                  <a:lnTo>
                    <a:pt x="800519" y="777709"/>
                  </a:lnTo>
                  <a:close/>
                </a:path>
                <a:path w="7581265" h="798195">
                  <a:moveTo>
                    <a:pt x="876757" y="777709"/>
                  </a:moveTo>
                  <a:lnTo>
                    <a:pt x="875258" y="770293"/>
                  </a:lnTo>
                  <a:lnTo>
                    <a:pt x="871169" y="764235"/>
                  </a:lnTo>
                  <a:lnTo>
                    <a:pt x="865124" y="760158"/>
                  </a:lnTo>
                  <a:lnTo>
                    <a:pt x="857707" y="758659"/>
                  </a:lnTo>
                  <a:lnTo>
                    <a:pt x="850252" y="760158"/>
                  </a:lnTo>
                  <a:lnTo>
                    <a:pt x="844194" y="764235"/>
                  </a:lnTo>
                  <a:lnTo>
                    <a:pt x="840117" y="770293"/>
                  </a:lnTo>
                  <a:lnTo>
                    <a:pt x="838619" y="777709"/>
                  </a:lnTo>
                  <a:lnTo>
                    <a:pt x="840117" y="785126"/>
                  </a:lnTo>
                  <a:lnTo>
                    <a:pt x="844194" y="791171"/>
                  </a:lnTo>
                  <a:lnTo>
                    <a:pt x="850252" y="795261"/>
                  </a:lnTo>
                  <a:lnTo>
                    <a:pt x="857669" y="796759"/>
                  </a:lnTo>
                  <a:lnTo>
                    <a:pt x="865124" y="795261"/>
                  </a:lnTo>
                  <a:lnTo>
                    <a:pt x="871169" y="791171"/>
                  </a:lnTo>
                  <a:lnTo>
                    <a:pt x="875258" y="785126"/>
                  </a:lnTo>
                  <a:lnTo>
                    <a:pt x="876757" y="777709"/>
                  </a:lnTo>
                  <a:close/>
                </a:path>
                <a:path w="7581265" h="798195">
                  <a:moveTo>
                    <a:pt x="952995" y="777709"/>
                  </a:moveTo>
                  <a:lnTo>
                    <a:pt x="951496" y="770293"/>
                  </a:lnTo>
                  <a:lnTo>
                    <a:pt x="947407" y="764235"/>
                  </a:lnTo>
                  <a:lnTo>
                    <a:pt x="941362" y="760158"/>
                  </a:lnTo>
                  <a:lnTo>
                    <a:pt x="933945" y="758659"/>
                  </a:lnTo>
                  <a:lnTo>
                    <a:pt x="926490" y="760158"/>
                  </a:lnTo>
                  <a:lnTo>
                    <a:pt x="920432" y="764235"/>
                  </a:lnTo>
                  <a:lnTo>
                    <a:pt x="916355" y="770293"/>
                  </a:lnTo>
                  <a:lnTo>
                    <a:pt x="914857" y="777709"/>
                  </a:lnTo>
                  <a:lnTo>
                    <a:pt x="916355" y="785126"/>
                  </a:lnTo>
                  <a:lnTo>
                    <a:pt x="920432" y="791171"/>
                  </a:lnTo>
                  <a:lnTo>
                    <a:pt x="926490" y="795261"/>
                  </a:lnTo>
                  <a:lnTo>
                    <a:pt x="933907" y="796759"/>
                  </a:lnTo>
                  <a:lnTo>
                    <a:pt x="941362" y="795261"/>
                  </a:lnTo>
                  <a:lnTo>
                    <a:pt x="947407" y="791171"/>
                  </a:lnTo>
                  <a:lnTo>
                    <a:pt x="951496" y="785126"/>
                  </a:lnTo>
                  <a:lnTo>
                    <a:pt x="952995" y="777709"/>
                  </a:lnTo>
                  <a:close/>
                </a:path>
                <a:path w="7581265" h="798195">
                  <a:moveTo>
                    <a:pt x="1029233" y="777709"/>
                  </a:moveTo>
                  <a:lnTo>
                    <a:pt x="1027734" y="770293"/>
                  </a:lnTo>
                  <a:lnTo>
                    <a:pt x="1023645" y="764235"/>
                  </a:lnTo>
                  <a:lnTo>
                    <a:pt x="1017600" y="760158"/>
                  </a:lnTo>
                  <a:lnTo>
                    <a:pt x="1010183" y="758659"/>
                  </a:lnTo>
                  <a:lnTo>
                    <a:pt x="1002728" y="760158"/>
                  </a:lnTo>
                  <a:lnTo>
                    <a:pt x="996670" y="764235"/>
                  </a:lnTo>
                  <a:lnTo>
                    <a:pt x="992593" y="770293"/>
                  </a:lnTo>
                  <a:lnTo>
                    <a:pt x="991095" y="777709"/>
                  </a:lnTo>
                  <a:lnTo>
                    <a:pt x="992593" y="785126"/>
                  </a:lnTo>
                  <a:lnTo>
                    <a:pt x="996670" y="791171"/>
                  </a:lnTo>
                  <a:lnTo>
                    <a:pt x="1002728" y="795261"/>
                  </a:lnTo>
                  <a:lnTo>
                    <a:pt x="1010145" y="796759"/>
                  </a:lnTo>
                  <a:lnTo>
                    <a:pt x="1017600" y="795261"/>
                  </a:lnTo>
                  <a:lnTo>
                    <a:pt x="1023645" y="791171"/>
                  </a:lnTo>
                  <a:lnTo>
                    <a:pt x="1027734" y="785126"/>
                  </a:lnTo>
                  <a:lnTo>
                    <a:pt x="1029233" y="777709"/>
                  </a:lnTo>
                  <a:close/>
                </a:path>
                <a:path w="7581265" h="798195">
                  <a:moveTo>
                    <a:pt x="1105471" y="777709"/>
                  </a:moveTo>
                  <a:lnTo>
                    <a:pt x="1103972" y="770293"/>
                  </a:lnTo>
                  <a:lnTo>
                    <a:pt x="1099883" y="764235"/>
                  </a:lnTo>
                  <a:lnTo>
                    <a:pt x="1093838" y="760158"/>
                  </a:lnTo>
                  <a:lnTo>
                    <a:pt x="1086421" y="758659"/>
                  </a:lnTo>
                  <a:lnTo>
                    <a:pt x="1078966" y="760158"/>
                  </a:lnTo>
                  <a:lnTo>
                    <a:pt x="1072908" y="764235"/>
                  </a:lnTo>
                  <a:lnTo>
                    <a:pt x="1068832" y="770293"/>
                  </a:lnTo>
                  <a:lnTo>
                    <a:pt x="1067333" y="777709"/>
                  </a:lnTo>
                  <a:lnTo>
                    <a:pt x="1068832" y="785126"/>
                  </a:lnTo>
                  <a:lnTo>
                    <a:pt x="1072908" y="791171"/>
                  </a:lnTo>
                  <a:lnTo>
                    <a:pt x="1078966" y="795261"/>
                  </a:lnTo>
                  <a:lnTo>
                    <a:pt x="1086383" y="796759"/>
                  </a:lnTo>
                  <a:lnTo>
                    <a:pt x="1093838" y="795261"/>
                  </a:lnTo>
                  <a:lnTo>
                    <a:pt x="1099883" y="791171"/>
                  </a:lnTo>
                  <a:lnTo>
                    <a:pt x="1103972" y="785126"/>
                  </a:lnTo>
                  <a:lnTo>
                    <a:pt x="1105471" y="777709"/>
                  </a:lnTo>
                  <a:close/>
                </a:path>
                <a:path w="7581265" h="798195">
                  <a:moveTo>
                    <a:pt x="1181709" y="777709"/>
                  </a:moveTo>
                  <a:lnTo>
                    <a:pt x="1180211" y="770293"/>
                  </a:lnTo>
                  <a:lnTo>
                    <a:pt x="1176121" y="764235"/>
                  </a:lnTo>
                  <a:lnTo>
                    <a:pt x="1170076" y="760158"/>
                  </a:lnTo>
                  <a:lnTo>
                    <a:pt x="1162659" y="758659"/>
                  </a:lnTo>
                  <a:lnTo>
                    <a:pt x="1155204" y="760158"/>
                  </a:lnTo>
                  <a:lnTo>
                    <a:pt x="1149146" y="764235"/>
                  </a:lnTo>
                  <a:lnTo>
                    <a:pt x="1145070" y="770293"/>
                  </a:lnTo>
                  <a:lnTo>
                    <a:pt x="1143571" y="777709"/>
                  </a:lnTo>
                  <a:lnTo>
                    <a:pt x="1145070" y="785126"/>
                  </a:lnTo>
                  <a:lnTo>
                    <a:pt x="1149146" y="791171"/>
                  </a:lnTo>
                  <a:lnTo>
                    <a:pt x="1155204" y="795261"/>
                  </a:lnTo>
                  <a:lnTo>
                    <a:pt x="1162621" y="796759"/>
                  </a:lnTo>
                  <a:lnTo>
                    <a:pt x="1170076" y="795261"/>
                  </a:lnTo>
                  <a:lnTo>
                    <a:pt x="1176121" y="791171"/>
                  </a:lnTo>
                  <a:lnTo>
                    <a:pt x="1180211" y="785126"/>
                  </a:lnTo>
                  <a:lnTo>
                    <a:pt x="1181709" y="777709"/>
                  </a:lnTo>
                  <a:close/>
                </a:path>
                <a:path w="7581265" h="798195">
                  <a:moveTo>
                    <a:pt x="1257947" y="777709"/>
                  </a:moveTo>
                  <a:lnTo>
                    <a:pt x="1256449" y="770293"/>
                  </a:lnTo>
                  <a:lnTo>
                    <a:pt x="1252359" y="764235"/>
                  </a:lnTo>
                  <a:lnTo>
                    <a:pt x="1246314" y="760158"/>
                  </a:lnTo>
                  <a:lnTo>
                    <a:pt x="1238897" y="758659"/>
                  </a:lnTo>
                  <a:lnTo>
                    <a:pt x="1231442" y="760158"/>
                  </a:lnTo>
                  <a:lnTo>
                    <a:pt x="1225384" y="764235"/>
                  </a:lnTo>
                  <a:lnTo>
                    <a:pt x="1221308" y="770293"/>
                  </a:lnTo>
                  <a:lnTo>
                    <a:pt x="1219809" y="777709"/>
                  </a:lnTo>
                  <a:lnTo>
                    <a:pt x="1221308" y="785126"/>
                  </a:lnTo>
                  <a:lnTo>
                    <a:pt x="1225384" y="791171"/>
                  </a:lnTo>
                  <a:lnTo>
                    <a:pt x="1231442" y="795261"/>
                  </a:lnTo>
                  <a:lnTo>
                    <a:pt x="1238859" y="796759"/>
                  </a:lnTo>
                  <a:lnTo>
                    <a:pt x="1246314" y="795261"/>
                  </a:lnTo>
                  <a:lnTo>
                    <a:pt x="1252359" y="791171"/>
                  </a:lnTo>
                  <a:lnTo>
                    <a:pt x="1256449" y="785126"/>
                  </a:lnTo>
                  <a:lnTo>
                    <a:pt x="1257947" y="777709"/>
                  </a:lnTo>
                  <a:close/>
                </a:path>
                <a:path w="7581265" h="798195">
                  <a:moveTo>
                    <a:pt x="1334185" y="777709"/>
                  </a:moveTo>
                  <a:lnTo>
                    <a:pt x="1332687" y="770293"/>
                  </a:lnTo>
                  <a:lnTo>
                    <a:pt x="1328597" y="764235"/>
                  </a:lnTo>
                  <a:lnTo>
                    <a:pt x="1322552" y="760158"/>
                  </a:lnTo>
                  <a:lnTo>
                    <a:pt x="1315135" y="758659"/>
                  </a:lnTo>
                  <a:lnTo>
                    <a:pt x="1307680" y="760158"/>
                  </a:lnTo>
                  <a:lnTo>
                    <a:pt x="1301623" y="764235"/>
                  </a:lnTo>
                  <a:lnTo>
                    <a:pt x="1297546" y="770293"/>
                  </a:lnTo>
                  <a:lnTo>
                    <a:pt x="1296047" y="777709"/>
                  </a:lnTo>
                  <a:lnTo>
                    <a:pt x="1297546" y="785126"/>
                  </a:lnTo>
                  <a:lnTo>
                    <a:pt x="1301623" y="791171"/>
                  </a:lnTo>
                  <a:lnTo>
                    <a:pt x="1307680" y="795261"/>
                  </a:lnTo>
                  <a:lnTo>
                    <a:pt x="1315097" y="796759"/>
                  </a:lnTo>
                  <a:lnTo>
                    <a:pt x="1322552" y="795261"/>
                  </a:lnTo>
                  <a:lnTo>
                    <a:pt x="1328597" y="791171"/>
                  </a:lnTo>
                  <a:lnTo>
                    <a:pt x="1332687" y="785126"/>
                  </a:lnTo>
                  <a:lnTo>
                    <a:pt x="1334185" y="777709"/>
                  </a:lnTo>
                  <a:close/>
                </a:path>
                <a:path w="7581265" h="798195">
                  <a:moveTo>
                    <a:pt x="1407020" y="440385"/>
                  </a:moveTo>
                  <a:lnTo>
                    <a:pt x="1405394" y="432917"/>
                  </a:lnTo>
                  <a:lnTo>
                    <a:pt x="1401114" y="426961"/>
                  </a:lnTo>
                  <a:lnTo>
                    <a:pt x="1395069" y="423024"/>
                  </a:lnTo>
                  <a:lnTo>
                    <a:pt x="1388148" y="421589"/>
                  </a:lnTo>
                  <a:lnTo>
                    <a:pt x="1366583" y="421589"/>
                  </a:lnTo>
                  <a:lnTo>
                    <a:pt x="1366583" y="459181"/>
                  </a:lnTo>
                  <a:lnTo>
                    <a:pt x="1359141" y="473138"/>
                  </a:lnTo>
                  <a:lnTo>
                    <a:pt x="1347546" y="484200"/>
                  </a:lnTo>
                  <a:lnTo>
                    <a:pt x="1332661" y="491477"/>
                  </a:lnTo>
                  <a:lnTo>
                    <a:pt x="1315377" y="494093"/>
                  </a:lnTo>
                  <a:lnTo>
                    <a:pt x="1299044" y="491477"/>
                  </a:lnTo>
                  <a:lnTo>
                    <a:pt x="1284859" y="484200"/>
                  </a:lnTo>
                  <a:lnTo>
                    <a:pt x="1273467" y="473138"/>
                  </a:lnTo>
                  <a:lnTo>
                    <a:pt x="1265491" y="459181"/>
                  </a:lnTo>
                  <a:lnTo>
                    <a:pt x="1366583" y="459181"/>
                  </a:lnTo>
                  <a:lnTo>
                    <a:pt x="1366583" y="421589"/>
                  </a:lnTo>
                  <a:lnTo>
                    <a:pt x="1262786" y="421589"/>
                  </a:lnTo>
                  <a:lnTo>
                    <a:pt x="1262786" y="388048"/>
                  </a:lnTo>
                  <a:lnTo>
                    <a:pt x="1262786" y="318198"/>
                  </a:lnTo>
                  <a:lnTo>
                    <a:pt x="1262786" y="52336"/>
                  </a:lnTo>
                  <a:lnTo>
                    <a:pt x="1258760" y="32270"/>
                  </a:lnTo>
                  <a:lnTo>
                    <a:pt x="1247787" y="15608"/>
                  </a:lnTo>
                  <a:lnTo>
                    <a:pt x="1231506" y="4216"/>
                  </a:lnTo>
                  <a:lnTo>
                    <a:pt x="1211580" y="0"/>
                  </a:lnTo>
                  <a:lnTo>
                    <a:pt x="1194028" y="0"/>
                  </a:lnTo>
                  <a:lnTo>
                    <a:pt x="1194028" y="89928"/>
                  </a:lnTo>
                  <a:lnTo>
                    <a:pt x="1194028" y="99352"/>
                  </a:lnTo>
                  <a:lnTo>
                    <a:pt x="1194028" y="414909"/>
                  </a:lnTo>
                  <a:lnTo>
                    <a:pt x="1185951" y="421589"/>
                  </a:lnTo>
                  <a:lnTo>
                    <a:pt x="952766" y="421589"/>
                  </a:lnTo>
                  <a:lnTo>
                    <a:pt x="944676" y="413537"/>
                  </a:lnTo>
                  <a:lnTo>
                    <a:pt x="944676" y="405485"/>
                  </a:lnTo>
                  <a:lnTo>
                    <a:pt x="946111" y="398233"/>
                  </a:lnTo>
                  <a:lnTo>
                    <a:pt x="950074" y="392747"/>
                  </a:lnTo>
                  <a:lnTo>
                    <a:pt x="956056" y="389267"/>
                  </a:lnTo>
                  <a:lnTo>
                    <a:pt x="963549" y="388048"/>
                  </a:lnTo>
                  <a:lnTo>
                    <a:pt x="1175169" y="388048"/>
                  </a:lnTo>
                  <a:lnTo>
                    <a:pt x="1182662" y="389458"/>
                  </a:lnTo>
                  <a:lnTo>
                    <a:pt x="1188643" y="393255"/>
                  </a:lnTo>
                  <a:lnTo>
                    <a:pt x="1192606" y="398805"/>
                  </a:lnTo>
                  <a:lnTo>
                    <a:pt x="1194028" y="405485"/>
                  </a:lnTo>
                  <a:lnTo>
                    <a:pt x="1194028" y="300774"/>
                  </a:lnTo>
                  <a:lnTo>
                    <a:pt x="1192606" y="308025"/>
                  </a:lnTo>
                  <a:lnTo>
                    <a:pt x="1188643" y="313512"/>
                  </a:lnTo>
                  <a:lnTo>
                    <a:pt x="1182662" y="316992"/>
                  </a:lnTo>
                  <a:lnTo>
                    <a:pt x="1175169" y="318198"/>
                  </a:lnTo>
                  <a:lnTo>
                    <a:pt x="963549" y="318198"/>
                  </a:lnTo>
                  <a:lnTo>
                    <a:pt x="956056" y="316788"/>
                  </a:lnTo>
                  <a:lnTo>
                    <a:pt x="950074" y="313004"/>
                  </a:lnTo>
                  <a:lnTo>
                    <a:pt x="946111" y="307454"/>
                  </a:lnTo>
                  <a:lnTo>
                    <a:pt x="944676" y="300774"/>
                  </a:lnTo>
                  <a:lnTo>
                    <a:pt x="946111" y="293509"/>
                  </a:lnTo>
                  <a:lnTo>
                    <a:pt x="950074" y="288010"/>
                  </a:lnTo>
                  <a:lnTo>
                    <a:pt x="956056" y="284518"/>
                  </a:lnTo>
                  <a:lnTo>
                    <a:pt x="963549" y="283298"/>
                  </a:lnTo>
                  <a:lnTo>
                    <a:pt x="1175169" y="283298"/>
                  </a:lnTo>
                  <a:lnTo>
                    <a:pt x="1182662" y="284695"/>
                  </a:lnTo>
                  <a:lnTo>
                    <a:pt x="1188643" y="288505"/>
                  </a:lnTo>
                  <a:lnTo>
                    <a:pt x="1192606" y="294068"/>
                  </a:lnTo>
                  <a:lnTo>
                    <a:pt x="1194028" y="300774"/>
                  </a:lnTo>
                  <a:lnTo>
                    <a:pt x="1194028" y="193319"/>
                  </a:lnTo>
                  <a:lnTo>
                    <a:pt x="1192606" y="200787"/>
                  </a:lnTo>
                  <a:lnTo>
                    <a:pt x="1188643" y="206756"/>
                  </a:lnTo>
                  <a:lnTo>
                    <a:pt x="1182662" y="210693"/>
                  </a:lnTo>
                  <a:lnTo>
                    <a:pt x="1175169" y="212115"/>
                  </a:lnTo>
                  <a:lnTo>
                    <a:pt x="963549" y="212115"/>
                  </a:lnTo>
                  <a:lnTo>
                    <a:pt x="956056" y="210693"/>
                  </a:lnTo>
                  <a:lnTo>
                    <a:pt x="950074" y="206756"/>
                  </a:lnTo>
                  <a:lnTo>
                    <a:pt x="946111" y="200787"/>
                  </a:lnTo>
                  <a:lnTo>
                    <a:pt x="944676" y="193319"/>
                  </a:lnTo>
                  <a:lnTo>
                    <a:pt x="944676" y="183946"/>
                  </a:lnTo>
                  <a:lnTo>
                    <a:pt x="952766" y="177215"/>
                  </a:lnTo>
                  <a:lnTo>
                    <a:pt x="1185951" y="177215"/>
                  </a:lnTo>
                  <a:lnTo>
                    <a:pt x="1194028" y="185267"/>
                  </a:lnTo>
                  <a:lnTo>
                    <a:pt x="1194028" y="99352"/>
                  </a:lnTo>
                  <a:lnTo>
                    <a:pt x="1185951" y="106083"/>
                  </a:lnTo>
                  <a:lnTo>
                    <a:pt x="952766" y="106083"/>
                  </a:lnTo>
                  <a:lnTo>
                    <a:pt x="944676" y="97980"/>
                  </a:lnTo>
                  <a:lnTo>
                    <a:pt x="944676" y="89928"/>
                  </a:lnTo>
                  <a:lnTo>
                    <a:pt x="946111" y="81902"/>
                  </a:lnTo>
                  <a:lnTo>
                    <a:pt x="950074" y="76009"/>
                  </a:lnTo>
                  <a:lnTo>
                    <a:pt x="956056" y="72377"/>
                  </a:lnTo>
                  <a:lnTo>
                    <a:pt x="963549" y="71132"/>
                  </a:lnTo>
                  <a:lnTo>
                    <a:pt x="1175169" y="71132"/>
                  </a:lnTo>
                  <a:lnTo>
                    <a:pt x="1182662" y="72567"/>
                  </a:lnTo>
                  <a:lnTo>
                    <a:pt x="1188643" y="76504"/>
                  </a:lnTo>
                  <a:lnTo>
                    <a:pt x="1192606" y="82461"/>
                  </a:lnTo>
                  <a:lnTo>
                    <a:pt x="1194028" y="89928"/>
                  </a:lnTo>
                  <a:lnTo>
                    <a:pt x="1194028" y="0"/>
                  </a:lnTo>
                  <a:lnTo>
                    <a:pt x="928509" y="0"/>
                  </a:lnTo>
                  <a:lnTo>
                    <a:pt x="907783" y="4216"/>
                  </a:lnTo>
                  <a:lnTo>
                    <a:pt x="891095" y="15608"/>
                  </a:lnTo>
                  <a:lnTo>
                    <a:pt x="879970" y="32270"/>
                  </a:lnTo>
                  <a:lnTo>
                    <a:pt x="875919" y="52336"/>
                  </a:lnTo>
                  <a:lnTo>
                    <a:pt x="875919" y="440385"/>
                  </a:lnTo>
                  <a:lnTo>
                    <a:pt x="882218" y="474637"/>
                  </a:lnTo>
                  <a:lnTo>
                    <a:pt x="901026" y="502843"/>
                  </a:lnTo>
                  <a:lnTo>
                    <a:pt x="929195" y="521982"/>
                  </a:lnTo>
                  <a:lnTo>
                    <a:pt x="963549" y="529043"/>
                  </a:lnTo>
                  <a:lnTo>
                    <a:pt x="1316697" y="529043"/>
                  </a:lnTo>
                  <a:lnTo>
                    <a:pt x="1380566" y="502843"/>
                  </a:lnTo>
                  <a:lnTo>
                    <a:pt x="1403121" y="459181"/>
                  </a:lnTo>
                  <a:lnTo>
                    <a:pt x="1407020" y="440385"/>
                  </a:lnTo>
                  <a:close/>
                </a:path>
                <a:path w="7581265" h="798195">
                  <a:moveTo>
                    <a:pt x="1410423" y="777709"/>
                  </a:moveTo>
                  <a:lnTo>
                    <a:pt x="1408925" y="770293"/>
                  </a:lnTo>
                  <a:lnTo>
                    <a:pt x="1404835" y="764235"/>
                  </a:lnTo>
                  <a:lnTo>
                    <a:pt x="1398790" y="760158"/>
                  </a:lnTo>
                  <a:lnTo>
                    <a:pt x="1391373" y="758659"/>
                  </a:lnTo>
                  <a:lnTo>
                    <a:pt x="1383919" y="760158"/>
                  </a:lnTo>
                  <a:lnTo>
                    <a:pt x="1377861" y="764235"/>
                  </a:lnTo>
                  <a:lnTo>
                    <a:pt x="1373784" y="770293"/>
                  </a:lnTo>
                  <a:lnTo>
                    <a:pt x="1372285" y="777709"/>
                  </a:lnTo>
                  <a:lnTo>
                    <a:pt x="1373784" y="785126"/>
                  </a:lnTo>
                  <a:lnTo>
                    <a:pt x="1377861" y="791171"/>
                  </a:lnTo>
                  <a:lnTo>
                    <a:pt x="1383919" y="795261"/>
                  </a:lnTo>
                  <a:lnTo>
                    <a:pt x="1391335" y="796759"/>
                  </a:lnTo>
                  <a:lnTo>
                    <a:pt x="1398790" y="795261"/>
                  </a:lnTo>
                  <a:lnTo>
                    <a:pt x="1404835" y="791171"/>
                  </a:lnTo>
                  <a:lnTo>
                    <a:pt x="1408925" y="785126"/>
                  </a:lnTo>
                  <a:lnTo>
                    <a:pt x="1410423" y="777709"/>
                  </a:lnTo>
                  <a:close/>
                </a:path>
                <a:path w="7581265" h="798195">
                  <a:moveTo>
                    <a:pt x="1486662" y="777709"/>
                  </a:moveTo>
                  <a:lnTo>
                    <a:pt x="1485163" y="770293"/>
                  </a:lnTo>
                  <a:lnTo>
                    <a:pt x="1481074" y="764235"/>
                  </a:lnTo>
                  <a:lnTo>
                    <a:pt x="1475028" y="760158"/>
                  </a:lnTo>
                  <a:lnTo>
                    <a:pt x="1467612" y="758659"/>
                  </a:lnTo>
                  <a:lnTo>
                    <a:pt x="1460157" y="760158"/>
                  </a:lnTo>
                  <a:lnTo>
                    <a:pt x="1454099" y="764235"/>
                  </a:lnTo>
                  <a:lnTo>
                    <a:pt x="1450022" y="770293"/>
                  </a:lnTo>
                  <a:lnTo>
                    <a:pt x="1448523" y="777709"/>
                  </a:lnTo>
                  <a:lnTo>
                    <a:pt x="1450022" y="785126"/>
                  </a:lnTo>
                  <a:lnTo>
                    <a:pt x="1454099" y="791171"/>
                  </a:lnTo>
                  <a:lnTo>
                    <a:pt x="1460157" y="795261"/>
                  </a:lnTo>
                  <a:lnTo>
                    <a:pt x="1467573" y="796759"/>
                  </a:lnTo>
                  <a:lnTo>
                    <a:pt x="1475028" y="795261"/>
                  </a:lnTo>
                  <a:lnTo>
                    <a:pt x="1481074" y="791171"/>
                  </a:lnTo>
                  <a:lnTo>
                    <a:pt x="1485163" y="785126"/>
                  </a:lnTo>
                  <a:lnTo>
                    <a:pt x="1486662" y="777709"/>
                  </a:lnTo>
                  <a:close/>
                </a:path>
                <a:path w="7581265" h="798195">
                  <a:moveTo>
                    <a:pt x="1562900" y="777709"/>
                  </a:moveTo>
                  <a:lnTo>
                    <a:pt x="1561401" y="770293"/>
                  </a:lnTo>
                  <a:lnTo>
                    <a:pt x="1557312" y="764235"/>
                  </a:lnTo>
                  <a:lnTo>
                    <a:pt x="1551266" y="760158"/>
                  </a:lnTo>
                  <a:lnTo>
                    <a:pt x="1543850" y="758659"/>
                  </a:lnTo>
                  <a:lnTo>
                    <a:pt x="1536395" y="760158"/>
                  </a:lnTo>
                  <a:lnTo>
                    <a:pt x="1530337" y="764235"/>
                  </a:lnTo>
                  <a:lnTo>
                    <a:pt x="1526260" y="770293"/>
                  </a:lnTo>
                  <a:lnTo>
                    <a:pt x="1524762" y="777709"/>
                  </a:lnTo>
                  <a:lnTo>
                    <a:pt x="1526260" y="785126"/>
                  </a:lnTo>
                  <a:lnTo>
                    <a:pt x="1530337" y="791171"/>
                  </a:lnTo>
                  <a:lnTo>
                    <a:pt x="1536395" y="795261"/>
                  </a:lnTo>
                  <a:lnTo>
                    <a:pt x="1543812" y="796759"/>
                  </a:lnTo>
                  <a:lnTo>
                    <a:pt x="1551266" y="795261"/>
                  </a:lnTo>
                  <a:lnTo>
                    <a:pt x="1557312" y="791171"/>
                  </a:lnTo>
                  <a:lnTo>
                    <a:pt x="1561401" y="785126"/>
                  </a:lnTo>
                  <a:lnTo>
                    <a:pt x="1562900" y="777709"/>
                  </a:lnTo>
                  <a:close/>
                </a:path>
                <a:path w="7581265" h="798195">
                  <a:moveTo>
                    <a:pt x="1639138" y="777709"/>
                  </a:moveTo>
                  <a:lnTo>
                    <a:pt x="1637639" y="770293"/>
                  </a:lnTo>
                  <a:lnTo>
                    <a:pt x="1633550" y="764235"/>
                  </a:lnTo>
                  <a:lnTo>
                    <a:pt x="1627505" y="760158"/>
                  </a:lnTo>
                  <a:lnTo>
                    <a:pt x="1620088" y="758659"/>
                  </a:lnTo>
                  <a:lnTo>
                    <a:pt x="1612633" y="760158"/>
                  </a:lnTo>
                  <a:lnTo>
                    <a:pt x="1606575" y="764235"/>
                  </a:lnTo>
                  <a:lnTo>
                    <a:pt x="1602498" y="770293"/>
                  </a:lnTo>
                  <a:lnTo>
                    <a:pt x="1601000" y="777709"/>
                  </a:lnTo>
                  <a:lnTo>
                    <a:pt x="1602498" y="785126"/>
                  </a:lnTo>
                  <a:lnTo>
                    <a:pt x="1606575" y="791171"/>
                  </a:lnTo>
                  <a:lnTo>
                    <a:pt x="1612633" y="795261"/>
                  </a:lnTo>
                  <a:lnTo>
                    <a:pt x="1620050" y="796759"/>
                  </a:lnTo>
                  <a:lnTo>
                    <a:pt x="1627505" y="795261"/>
                  </a:lnTo>
                  <a:lnTo>
                    <a:pt x="1633550" y="791171"/>
                  </a:lnTo>
                  <a:lnTo>
                    <a:pt x="1637639" y="785126"/>
                  </a:lnTo>
                  <a:lnTo>
                    <a:pt x="1639138" y="777709"/>
                  </a:lnTo>
                  <a:close/>
                </a:path>
                <a:path w="7581265" h="798195">
                  <a:moveTo>
                    <a:pt x="1715376" y="777709"/>
                  </a:moveTo>
                  <a:lnTo>
                    <a:pt x="1713877" y="770293"/>
                  </a:lnTo>
                  <a:lnTo>
                    <a:pt x="1709788" y="764235"/>
                  </a:lnTo>
                  <a:lnTo>
                    <a:pt x="1703743" y="760158"/>
                  </a:lnTo>
                  <a:lnTo>
                    <a:pt x="1696326" y="758659"/>
                  </a:lnTo>
                  <a:lnTo>
                    <a:pt x="1688871" y="760158"/>
                  </a:lnTo>
                  <a:lnTo>
                    <a:pt x="1682813" y="764235"/>
                  </a:lnTo>
                  <a:lnTo>
                    <a:pt x="1678736" y="770293"/>
                  </a:lnTo>
                  <a:lnTo>
                    <a:pt x="1677238" y="777709"/>
                  </a:lnTo>
                  <a:lnTo>
                    <a:pt x="1678736" y="785126"/>
                  </a:lnTo>
                  <a:lnTo>
                    <a:pt x="1682813" y="791171"/>
                  </a:lnTo>
                  <a:lnTo>
                    <a:pt x="1688871" y="795261"/>
                  </a:lnTo>
                  <a:lnTo>
                    <a:pt x="1696288" y="796759"/>
                  </a:lnTo>
                  <a:lnTo>
                    <a:pt x="1703743" y="795261"/>
                  </a:lnTo>
                  <a:lnTo>
                    <a:pt x="1709788" y="791171"/>
                  </a:lnTo>
                  <a:lnTo>
                    <a:pt x="1713877" y="785126"/>
                  </a:lnTo>
                  <a:lnTo>
                    <a:pt x="1715376" y="777709"/>
                  </a:lnTo>
                  <a:close/>
                </a:path>
                <a:path w="7581265" h="798195">
                  <a:moveTo>
                    <a:pt x="1791614" y="777709"/>
                  </a:moveTo>
                  <a:lnTo>
                    <a:pt x="1790115" y="770293"/>
                  </a:lnTo>
                  <a:lnTo>
                    <a:pt x="1786026" y="764235"/>
                  </a:lnTo>
                  <a:lnTo>
                    <a:pt x="1779981" y="760158"/>
                  </a:lnTo>
                  <a:lnTo>
                    <a:pt x="1772564" y="758659"/>
                  </a:lnTo>
                  <a:lnTo>
                    <a:pt x="1765109" y="760158"/>
                  </a:lnTo>
                  <a:lnTo>
                    <a:pt x="1759051" y="764235"/>
                  </a:lnTo>
                  <a:lnTo>
                    <a:pt x="1754974" y="770293"/>
                  </a:lnTo>
                  <a:lnTo>
                    <a:pt x="1753476" y="777709"/>
                  </a:lnTo>
                  <a:lnTo>
                    <a:pt x="1754974" y="785126"/>
                  </a:lnTo>
                  <a:lnTo>
                    <a:pt x="1759051" y="791171"/>
                  </a:lnTo>
                  <a:lnTo>
                    <a:pt x="1765109" y="795261"/>
                  </a:lnTo>
                  <a:lnTo>
                    <a:pt x="1772526" y="796759"/>
                  </a:lnTo>
                  <a:lnTo>
                    <a:pt x="1779981" y="795261"/>
                  </a:lnTo>
                  <a:lnTo>
                    <a:pt x="1786026" y="791171"/>
                  </a:lnTo>
                  <a:lnTo>
                    <a:pt x="1790115" y="785126"/>
                  </a:lnTo>
                  <a:lnTo>
                    <a:pt x="1791614" y="777709"/>
                  </a:lnTo>
                  <a:close/>
                </a:path>
                <a:path w="7581265" h="798195">
                  <a:moveTo>
                    <a:pt x="1867852" y="777709"/>
                  </a:moveTo>
                  <a:lnTo>
                    <a:pt x="1866353" y="770293"/>
                  </a:lnTo>
                  <a:lnTo>
                    <a:pt x="1862264" y="764235"/>
                  </a:lnTo>
                  <a:lnTo>
                    <a:pt x="1856219" y="760158"/>
                  </a:lnTo>
                  <a:lnTo>
                    <a:pt x="1848802" y="758659"/>
                  </a:lnTo>
                  <a:lnTo>
                    <a:pt x="1841347" y="760158"/>
                  </a:lnTo>
                  <a:lnTo>
                    <a:pt x="1835289" y="764235"/>
                  </a:lnTo>
                  <a:lnTo>
                    <a:pt x="1831213" y="770293"/>
                  </a:lnTo>
                  <a:lnTo>
                    <a:pt x="1829714" y="777709"/>
                  </a:lnTo>
                  <a:lnTo>
                    <a:pt x="1831213" y="785126"/>
                  </a:lnTo>
                  <a:lnTo>
                    <a:pt x="1835289" y="791171"/>
                  </a:lnTo>
                  <a:lnTo>
                    <a:pt x="1841347" y="795261"/>
                  </a:lnTo>
                  <a:lnTo>
                    <a:pt x="1848764" y="796759"/>
                  </a:lnTo>
                  <a:lnTo>
                    <a:pt x="1856219" y="795261"/>
                  </a:lnTo>
                  <a:lnTo>
                    <a:pt x="1862264" y="791171"/>
                  </a:lnTo>
                  <a:lnTo>
                    <a:pt x="1866353" y="785126"/>
                  </a:lnTo>
                  <a:lnTo>
                    <a:pt x="1867852" y="777709"/>
                  </a:lnTo>
                  <a:close/>
                </a:path>
                <a:path w="7581265" h="798195">
                  <a:moveTo>
                    <a:pt x="1944090" y="777709"/>
                  </a:moveTo>
                  <a:lnTo>
                    <a:pt x="1942592" y="770293"/>
                  </a:lnTo>
                  <a:lnTo>
                    <a:pt x="1938502" y="764235"/>
                  </a:lnTo>
                  <a:lnTo>
                    <a:pt x="1932457" y="760158"/>
                  </a:lnTo>
                  <a:lnTo>
                    <a:pt x="1925040" y="758659"/>
                  </a:lnTo>
                  <a:lnTo>
                    <a:pt x="1917585" y="760158"/>
                  </a:lnTo>
                  <a:lnTo>
                    <a:pt x="1911527" y="764235"/>
                  </a:lnTo>
                  <a:lnTo>
                    <a:pt x="1907451" y="770293"/>
                  </a:lnTo>
                  <a:lnTo>
                    <a:pt x="1905952" y="777709"/>
                  </a:lnTo>
                  <a:lnTo>
                    <a:pt x="1907451" y="785126"/>
                  </a:lnTo>
                  <a:lnTo>
                    <a:pt x="1911527" y="791171"/>
                  </a:lnTo>
                  <a:lnTo>
                    <a:pt x="1917585" y="795261"/>
                  </a:lnTo>
                  <a:lnTo>
                    <a:pt x="1925002" y="796759"/>
                  </a:lnTo>
                  <a:lnTo>
                    <a:pt x="1932457" y="795261"/>
                  </a:lnTo>
                  <a:lnTo>
                    <a:pt x="1938502" y="791171"/>
                  </a:lnTo>
                  <a:lnTo>
                    <a:pt x="1942592" y="785126"/>
                  </a:lnTo>
                  <a:lnTo>
                    <a:pt x="1944090" y="777709"/>
                  </a:lnTo>
                  <a:close/>
                </a:path>
                <a:path w="7581265" h="798195">
                  <a:moveTo>
                    <a:pt x="2020328" y="777709"/>
                  </a:moveTo>
                  <a:lnTo>
                    <a:pt x="2018830" y="770293"/>
                  </a:lnTo>
                  <a:lnTo>
                    <a:pt x="2014740" y="764235"/>
                  </a:lnTo>
                  <a:lnTo>
                    <a:pt x="2008695" y="760158"/>
                  </a:lnTo>
                  <a:lnTo>
                    <a:pt x="2001278" y="758659"/>
                  </a:lnTo>
                  <a:lnTo>
                    <a:pt x="1993823" y="760158"/>
                  </a:lnTo>
                  <a:lnTo>
                    <a:pt x="1987765" y="764235"/>
                  </a:lnTo>
                  <a:lnTo>
                    <a:pt x="1983689" y="770293"/>
                  </a:lnTo>
                  <a:lnTo>
                    <a:pt x="1982190" y="777709"/>
                  </a:lnTo>
                  <a:lnTo>
                    <a:pt x="1983689" y="785126"/>
                  </a:lnTo>
                  <a:lnTo>
                    <a:pt x="1987765" y="791171"/>
                  </a:lnTo>
                  <a:lnTo>
                    <a:pt x="1993823" y="795261"/>
                  </a:lnTo>
                  <a:lnTo>
                    <a:pt x="2001240" y="796759"/>
                  </a:lnTo>
                  <a:lnTo>
                    <a:pt x="2008695" y="795261"/>
                  </a:lnTo>
                  <a:lnTo>
                    <a:pt x="2014740" y="791171"/>
                  </a:lnTo>
                  <a:lnTo>
                    <a:pt x="2018830" y="785126"/>
                  </a:lnTo>
                  <a:lnTo>
                    <a:pt x="2020328" y="777709"/>
                  </a:lnTo>
                  <a:close/>
                </a:path>
                <a:path w="7581265" h="798195">
                  <a:moveTo>
                    <a:pt x="2096566" y="777709"/>
                  </a:moveTo>
                  <a:lnTo>
                    <a:pt x="2095068" y="770293"/>
                  </a:lnTo>
                  <a:lnTo>
                    <a:pt x="2090978" y="764235"/>
                  </a:lnTo>
                  <a:lnTo>
                    <a:pt x="2084933" y="760158"/>
                  </a:lnTo>
                  <a:lnTo>
                    <a:pt x="2077516" y="758659"/>
                  </a:lnTo>
                  <a:lnTo>
                    <a:pt x="2070061" y="760158"/>
                  </a:lnTo>
                  <a:lnTo>
                    <a:pt x="2064004" y="764235"/>
                  </a:lnTo>
                  <a:lnTo>
                    <a:pt x="2059927" y="770293"/>
                  </a:lnTo>
                  <a:lnTo>
                    <a:pt x="2058428" y="777709"/>
                  </a:lnTo>
                  <a:lnTo>
                    <a:pt x="2059927" y="785126"/>
                  </a:lnTo>
                  <a:lnTo>
                    <a:pt x="2064004" y="791171"/>
                  </a:lnTo>
                  <a:lnTo>
                    <a:pt x="2070061" y="795261"/>
                  </a:lnTo>
                  <a:lnTo>
                    <a:pt x="2077478" y="796759"/>
                  </a:lnTo>
                  <a:lnTo>
                    <a:pt x="2084933" y="795261"/>
                  </a:lnTo>
                  <a:lnTo>
                    <a:pt x="2090978" y="791171"/>
                  </a:lnTo>
                  <a:lnTo>
                    <a:pt x="2095068" y="785126"/>
                  </a:lnTo>
                  <a:lnTo>
                    <a:pt x="2096566" y="777709"/>
                  </a:lnTo>
                  <a:close/>
                </a:path>
                <a:path w="7581265" h="798195">
                  <a:moveTo>
                    <a:pt x="2172805" y="777709"/>
                  </a:moveTo>
                  <a:lnTo>
                    <a:pt x="2171306" y="770293"/>
                  </a:lnTo>
                  <a:lnTo>
                    <a:pt x="2167217" y="764235"/>
                  </a:lnTo>
                  <a:lnTo>
                    <a:pt x="2161171" y="760158"/>
                  </a:lnTo>
                  <a:lnTo>
                    <a:pt x="2153755" y="758659"/>
                  </a:lnTo>
                  <a:lnTo>
                    <a:pt x="2146300" y="760158"/>
                  </a:lnTo>
                  <a:lnTo>
                    <a:pt x="2140242" y="764235"/>
                  </a:lnTo>
                  <a:lnTo>
                    <a:pt x="2136165" y="770293"/>
                  </a:lnTo>
                  <a:lnTo>
                    <a:pt x="2134666" y="777709"/>
                  </a:lnTo>
                  <a:lnTo>
                    <a:pt x="2136165" y="785126"/>
                  </a:lnTo>
                  <a:lnTo>
                    <a:pt x="2140242" y="791171"/>
                  </a:lnTo>
                  <a:lnTo>
                    <a:pt x="2146300" y="795261"/>
                  </a:lnTo>
                  <a:lnTo>
                    <a:pt x="2153716" y="796759"/>
                  </a:lnTo>
                  <a:lnTo>
                    <a:pt x="2161171" y="795261"/>
                  </a:lnTo>
                  <a:lnTo>
                    <a:pt x="2167217" y="791171"/>
                  </a:lnTo>
                  <a:lnTo>
                    <a:pt x="2171306" y="785126"/>
                  </a:lnTo>
                  <a:lnTo>
                    <a:pt x="2172805" y="777709"/>
                  </a:lnTo>
                  <a:close/>
                </a:path>
                <a:path w="7581265" h="798195">
                  <a:moveTo>
                    <a:pt x="2678747" y="778548"/>
                  </a:moveTo>
                  <a:lnTo>
                    <a:pt x="2677185" y="771156"/>
                  </a:lnTo>
                  <a:lnTo>
                    <a:pt x="2673045" y="765136"/>
                  </a:lnTo>
                  <a:lnTo>
                    <a:pt x="2666949" y="761111"/>
                  </a:lnTo>
                  <a:lnTo>
                    <a:pt x="2659519" y="759675"/>
                  </a:lnTo>
                  <a:lnTo>
                    <a:pt x="2652077" y="761238"/>
                  </a:lnTo>
                  <a:lnTo>
                    <a:pt x="2646070" y="765378"/>
                  </a:lnTo>
                  <a:lnTo>
                    <a:pt x="2642031" y="771474"/>
                  </a:lnTo>
                  <a:lnTo>
                    <a:pt x="2640609" y="778903"/>
                  </a:lnTo>
                  <a:lnTo>
                    <a:pt x="2642171" y="786295"/>
                  </a:lnTo>
                  <a:lnTo>
                    <a:pt x="2646311" y="792314"/>
                  </a:lnTo>
                  <a:lnTo>
                    <a:pt x="2652407" y="796340"/>
                  </a:lnTo>
                  <a:lnTo>
                    <a:pt x="2659837" y="797775"/>
                  </a:lnTo>
                  <a:lnTo>
                    <a:pt x="2667266" y="796213"/>
                  </a:lnTo>
                  <a:lnTo>
                    <a:pt x="2673286" y="792073"/>
                  </a:lnTo>
                  <a:lnTo>
                    <a:pt x="2677312" y="785977"/>
                  </a:lnTo>
                  <a:lnTo>
                    <a:pt x="2678747" y="778548"/>
                  </a:lnTo>
                  <a:close/>
                </a:path>
                <a:path w="7581265" h="798195">
                  <a:moveTo>
                    <a:pt x="2754973" y="777862"/>
                  </a:moveTo>
                  <a:lnTo>
                    <a:pt x="2753410" y="770458"/>
                  </a:lnTo>
                  <a:lnTo>
                    <a:pt x="2749283" y="764438"/>
                  </a:lnTo>
                  <a:lnTo>
                    <a:pt x="2743187" y="760412"/>
                  </a:lnTo>
                  <a:lnTo>
                    <a:pt x="2735757" y="758977"/>
                  </a:lnTo>
                  <a:lnTo>
                    <a:pt x="2728315" y="760552"/>
                  </a:lnTo>
                  <a:lnTo>
                    <a:pt x="2722295" y="764679"/>
                  </a:lnTo>
                  <a:lnTo>
                    <a:pt x="2718270" y="770775"/>
                  </a:lnTo>
                  <a:lnTo>
                    <a:pt x="2716847" y="778205"/>
                  </a:lnTo>
                  <a:lnTo>
                    <a:pt x="2718409" y="785609"/>
                  </a:lnTo>
                  <a:lnTo>
                    <a:pt x="2722549" y="791629"/>
                  </a:lnTo>
                  <a:lnTo>
                    <a:pt x="2728633" y="795655"/>
                  </a:lnTo>
                  <a:lnTo>
                    <a:pt x="2736062" y="797077"/>
                  </a:lnTo>
                  <a:lnTo>
                    <a:pt x="2743504" y="795515"/>
                  </a:lnTo>
                  <a:lnTo>
                    <a:pt x="2749524" y="791375"/>
                  </a:lnTo>
                  <a:lnTo>
                    <a:pt x="2753550" y="785291"/>
                  </a:lnTo>
                  <a:lnTo>
                    <a:pt x="2754973" y="777862"/>
                  </a:lnTo>
                  <a:close/>
                </a:path>
                <a:path w="7581265" h="798195">
                  <a:moveTo>
                    <a:pt x="2831211" y="777163"/>
                  </a:moveTo>
                  <a:lnTo>
                    <a:pt x="2829649" y="769759"/>
                  </a:lnTo>
                  <a:lnTo>
                    <a:pt x="2825508" y="763739"/>
                  </a:lnTo>
                  <a:lnTo>
                    <a:pt x="2819425" y="759714"/>
                  </a:lnTo>
                  <a:lnTo>
                    <a:pt x="2811957" y="758291"/>
                  </a:lnTo>
                  <a:lnTo>
                    <a:pt x="2804553" y="759853"/>
                  </a:lnTo>
                  <a:lnTo>
                    <a:pt x="2798534" y="763993"/>
                  </a:lnTo>
                  <a:lnTo>
                    <a:pt x="2794508" y="770077"/>
                  </a:lnTo>
                  <a:lnTo>
                    <a:pt x="2793073" y="777506"/>
                  </a:lnTo>
                  <a:lnTo>
                    <a:pt x="2794647" y="784910"/>
                  </a:lnTo>
                  <a:lnTo>
                    <a:pt x="2798775" y="790930"/>
                  </a:lnTo>
                  <a:lnTo>
                    <a:pt x="2804871" y="794956"/>
                  </a:lnTo>
                  <a:lnTo>
                    <a:pt x="2812300" y="796378"/>
                  </a:lnTo>
                  <a:lnTo>
                    <a:pt x="2819743" y="794816"/>
                  </a:lnTo>
                  <a:lnTo>
                    <a:pt x="2825762" y="790689"/>
                  </a:lnTo>
                  <a:lnTo>
                    <a:pt x="2829788" y="784593"/>
                  </a:lnTo>
                  <a:lnTo>
                    <a:pt x="2831211" y="777163"/>
                  </a:lnTo>
                  <a:close/>
                </a:path>
                <a:path w="7581265" h="798195">
                  <a:moveTo>
                    <a:pt x="2907449" y="776465"/>
                  </a:moveTo>
                  <a:lnTo>
                    <a:pt x="2905887" y="769061"/>
                  </a:lnTo>
                  <a:lnTo>
                    <a:pt x="2901746" y="763054"/>
                  </a:lnTo>
                  <a:lnTo>
                    <a:pt x="2895650" y="759015"/>
                  </a:lnTo>
                  <a:lnTo>
                    <a:pt x="2888221" y="757593"/>
                  </a:lnTo>
                  <a:lnTo>
                    <a:pt x="2880791" y="759155"/>
                  </a:lnTo>
                  <a:lnTo>
                    <a:pt x="2874772" y="763295"/>
                  </a:lnTo>
                  <a:lnTo>
                    <a:pt x="2870746" y="769391"/>
                  </a:lnTo>
                  <a:lnTo>
                    <a:pt x="2869311" y="776820"/>
                  </a:lnTo>
                  <a:lnTo>
                    <a:pt x="2870873" y="784212"/>
                  </a:lnTo>
                  <a:lnTo>
                    <a:pt x="2875013" y="790232"/>
                  </a:lnTo>
                  <a:lnTo>
                    <a:pt x="2881109" y="794258"/>
                  </a:lnTo>
                  <a:lnTo>
                    <a:pt x="2888538" y="795693"/>
                  </a:lnTo>
                  <a:lnTo>
                    <a:pt x="2895981" y="794131"/>
                  </a:lnTo>
                  <a:lnTo>
                    <a:pt x="2901988" y="789990"/>
                  </a:lnTo>
                  <a:lnTo>
                    <a:pt x="2906014" y="783894"/>
                  </a:lnTo>
                  <a:lnTo>
                    <a:pt x="2907449" y="776465"/>
                  </a:lnTo>
                  <a:close/>
                </a:path>
                <a:path w="7581265" h="798195">
                  <a:moveTo>
                    <a:pt x="2983687" y="775766"/>
                  </a:moveTo>
                  <a:lnTo>
                    <a:pt x="2982125" y="768375"/>
                  </a:lnTo>
                  <a:lnTo>
                    <a:pt x="2977985" y="762355"/>
                  </a:lnTo>
                  <a:lnTo>
                    <a:pt x="2971889" y="758329"/>
                  </a:lnTo>
                  <a:lnTo>
                    <a:pt x="2964459" y="756894"/>
                  </a:lnTo>
                  <a:lnTo>
                    <a:pt x="2957017" y="758456"/>
                  </a:lnTo>
                  <a:lnTo>
                    <a:pt x="2951010" y="762596"/>
                  </a:lnTo>
                  <a:lnTo>
                    <a:pt x="2946971" y="768692"/>
                  </a:lnTo>
                  <a:lnTo>
                    <a:pt x="2945549" y="776122"/>
                  </a:lnTo>
                  <a:lnTo>
                    <a:pt x="2947111" y="783526"/>
                  </a:lnTo>
                  <a:lnTo>
                    <a:pt x="2951251" y="789533"/>
                  </a:lnTo>
                  <a:lnTo>
                    <a:pt x="2957347" y="793572"/>
                  </a:lnTo>
                  <a:lnTo>
                    <a:pt x="2964777" y="794994"/>
                  </a:lnTo>
                  <a:lnTo>
                    <a:pt x="2972206" y="793432"/>
                  </a:lnTo>
                  <a:lnTo>
                    <a:pt x="2978226" y="789292"/>
                  </a:lnTo>
                  <a:lnTo>
                    <a:pt x="2982252" y="783196"/>
                  </a:lnTo>
                  <a:lnTo>
                    <a:pt x="2983687" y="775766"/>
                  </a:lnTo>
                  <a:close/>
                </a:path>
                <a:path w="7581265" h="798195">
                  <a:moveTo>
                    <a:pt x="3059925" y="775081"/>
                  </a:moveTo>
                  <a:lnTo>
                    <a:pt x="3058350" y="767676"/>
                  </a:lnTo>
                  <a:lnTo>
                    <a:pt x="3054223" y="761657"/>
                  </a:lnTo>
                  <a:lnTo>
                    <a:pt x="3048127" y="757631"/>
                  </a:lnTo>
                  <a:lnTo>
                    <a:pt x="3040697" y="756196"/>
                  </a:lnTo>
                  <a:lnTo>
                    <a:pt x="3033255" y="757770"/>
                  </a:lnTo>
                  <a:lnTo>
                    <a:pt x="3027235" y="761898"/>
                  </a:lnTo>
                  <a:lnTo>
                    <a:pt x="3023209" y="767994"/>
                  </a:lnTo>
                  <a:lnTo>
                    <a:pt x="3021787" y="775423"/>
                  </a:lnTo>
                  <a:lnTo>
                    <a:pt x="3023349" y="782828"/>
                  </a:lnTo>
                  <a:lnTo>
                    <a:pt x="3027489" y="788847"/>
                  </a:lnTo>
                  <a:lnTo>
                    <a:pt x="3033572" y="792873"/>
                  </a:lnTo>
                  <a:lnTo>
                    <a:pt x="3041002" y="794296"/>
                  </a:lnTo>
                  <a:lnTo>
                    <a:pt x="3048444" y="792734"/>
                  </a:lnTo>
                  <a:lnTo>
                    <a:pt x="3054464" y="788593"/>
                  </a:lnTo>
                  <a:lnTo>
                    <a:pt x="3058490" y="782510"/>
                  </a:lnTo>
                  <a:lnTo>
                    <a:pt x="3059925" y="775081"/>
                  </a:lnTo>
                  <a:close/>
                </a:path>
                <a:path w="7581265" h="798195">
                  <a:moveTo>
                    <a:pt x="3136150" y="774382"/>
                  </a:moveTo>
                  <a:lnTo>
                    <a:pt x="3134588" y="766978"/>
                  </a:lnTo>
                  <a:lnTo>
                    <a:pt x="3130448" y="760958"/>
                  </a:lnTo>
                  <a:lnTo>
                    <a:pt x="3124365" y="756932"/>
                  </a:lnTo>
                  <a:lnTo>
                    <a:pt x="3116935" y="755510"/>
                  </a:lnTo>
                  <a:lnTo>
                    <a:pt x="3109493" y="757072"/>
                  </a:lnTo>
                  <a:lnTo>
                    <a:pt x="3103473" y="761212"/>
                  </a:lnTo>
                  <a:lnTo>
                    <a:pt x="3099447" y="767295"/>
                  </a:lnTo>
                  <a:lnTo>
                    <a:pt x="3098012" y="774725"/>
                  </a:lnTo>
                  <a:lnTo>
                    <a:pt x="3099587" y="782129"/>
                  </a:lnTo>
                  <a:lnTo>
                    <a:pt x="3103715" y="788149"/>
                  </a:lnTo>
                  <a:lnTo>
                    <a:pt x="3109811" y="792175"/>
                  </a:lnTo>
                  <a:lnTo>
                    <a:pt x="3117240" y="793610"/>
                  </a:lnTo>
                  <a:lnTo>
                    <a:pt x="3124682" y="792035"/>
                  </a:lnTo>
                  <a:lnTo>
                    <a:pt x="3130702" y="787908"/>
                  </a:lnTo>
                  <a:lnTo>
                    <a:pt x="3134728" y="781812"/>
                  </a:lnTo>
                  <a:lnTo>
                    <a:pt x="3136150" y="774382"/>
                  </a:lnTo>
                  <a:close/>
                </a:path>
                <a:path w="7581265" h="798195">
                  <a:moveTo>
                    <a:pt x="3212388" y="773684"/>
                  </a:moveTo>
                  <a:lnTo>
                    <a:pt x="3210826" y="766292"/>
                  </a:lnTo>
                  <a:lnTo>
                    <a:pt x="3206686" y="760272"/>
                  </a:lnTo>
                  <a:lnTo>
                    <a:pt x="3200590" y="756246"/>
                  </a:lnTo>
                  <a:lnTo>
                    <a:pt x="3193123" y="754811"/>
                  </a:lnTo>
                  <a:lnTo>
                    <a:pt x="3185731" y="756373"/>
                  </a:lnTo>
                  <a:lnTo>
                    <a:pt x="3179711" y="760514"/>
                  </a:lnTo>
                  <a:lnTo>
                    <a:pt x="3175685" y="766610"/>
                  </a:lnTo>
                  <a:lnTo>
                    <a:pt x="3174250" y="774039"/>
                  </a:lnTo>
                  <a:lnTo>
                    <a:pt x="3175812" y="781431"/>
                  </a:lnTo>
                  <a:lnTo>
                    <a:pt x="3179953" y="787450"/>
                  </a:lnTo>
                  <a:lnTo>
                    <a:pt x="3186049" y="791476"/>
                  </a:lnTo>
                  <a:lnTo>
                    <a:pt x="3193478" y="792911"/>
                  </a:lnTo>
                  <a:lnTo>
                    <a:pt x="3200908" y="791349"/>
                  </a:lnTo>
                  <a:lnTo>
                    <a:pt x="3206927" y="787209"/>
                  </a:lnTo>
                  <a:lnTo>
                    <a:pt x="3210953" y="781113"/>
                  </a:lnTo>
                  <a:lnTo>
                    <a:pt x="3212388" y="773684"/>
                  </a:lnTo>
                  <a:close/>
                </a:path>
                <a:path w="7581265" h="798195">
                  <a:moveTo>
                    <a:pt x="3288627" y="772998"/>
                  </a:moveTo>
                  <a:lnTo>
                    <a:pt x="3287064" y="765594"/>
                  </a:lnTo>
                  <a:lnTo>
                    <a:pt x="3282924" y="759574"/>
                  </a:lnTo>
                  <a:lnTo>
                    <a:pt x="3276828" y="755548"/>
                  </a:lnTo>
                  <a:lnTo>
                    <a:pt x="3269399" y="754113"/>
                  </a:lnTo>
                  <a:lnTo>
                    <a:pt x="3261957" y="755688"/>
                  </a:lnTo>
                  <a:lnTo>
                    <a:pt x="3255949" y="759815"/>
                  </a:lnTo>
                  <a:lnTo>
                    <a:pt x="3251911" y="765911"/>
                  </a:lnTo>
                  <a:lnTo>
                    <a:pt x="3250488" y="773341"/>
                  </a:lnTo>
                  <a:lnTo>
                    <a:pt x="3252051" y="780745"/>
                  </a:lnTo>
                  <a:lnTo>
                    <a:pt x="3256191" y="786765"/>
                  </a:lnTo>
                  <a:lnTo>
                    <a:pt x="3262287" y="790790"/>
                  </a:lnTo>
                  <a:lnTo>
                    <a:pt x="3269716" y="792213"/>
                  </a:lnTo>
                  <a:lnTo>
                    <a:pt x="3277146" y="790651"/>
                  </a:lnTo>
                  <a:lnTo>
                    <a:pt x="3283166" y="786511"/>
                  </a:lnTo>
                  <a:lnTo>
                    <a:pt x="3287191" y="780427"/>
                  </a:lnTo>
                  <a:lnTo>
                    <a:pt x="3288627" y="772998"/>
                  </a:lnTo>
                  <a:close/>
                </a:path>
                <a:path w="7581265" h="798195">
                  <a:moveTo>
                    <a:pt x="3364865" y="772299"/>
                  </a:moveTo>
                  <a:lnTo>
                    <a:pt x="3363290" y="764895"/>
                  </a:lnTo>
                  <a:lnTo>
                    <a:pt x="3359162" y="758875"/>
                  </a:lnTo>
                  <a:lnTo>
                    <a:pt x="3353066" y="754849"/>
                  </a:lnTo>
                  <a:lnTo>
                    <a:pt x="3345637" y="753427"/>
                  </a:lnTo>
                  <a:lnTo>
                    <a:pt x="3338195" y="754989"/>
                  </a:lnTo>
                  <a:lnTo>
                    <a:pt x="3332175" y="759129"/>
                  </a:lnTo>
                  <a:lnTo>
                    <a:pt x="3328149" y="765213"/>
                  </a:lnTo>
                  <a:lnTo>
                    <a:pt x="3326727" y="772642"/>
                  </a:lnTo>
                  <a:lnTo>
                    <a:pt x="3328289" y="780046"/>
                  </a:lnTo>
                  <a:lnTo>
                    <a:pt x="3332429" y="786066"/>
                  </a:lnTo>
                  <a:lnTo>
                    <a:pt x="3338512" y="790092"/>
                  </a:lnTo>
                  <a:lnTo>
                    <a:pt x="3345942" y="791514"/>
                  </a:lnTo>
                  <a:lnTo>
                    <a:pt x="3353384" y="789952"/>
                  </a:lnTo>
                  <a:lnTo>
                    <a:pt x="3359404" y="785825"/>
                  </a:lnTo>
                  <a:lnTo>
                    <a:pt x="3363430" y="779729"/>
                  </a:lnTo>
                  <a:lnTo>
                    <a:pt x="3364865" y="772299"/>
                  </a:lnTo>
                  <a:close/>
                </a:path>
                <a:path w="7581265" h="798195">
                  <a:moveTo>
                    <a:pt x="3441090" y="771601"/>
                  </a:moveTo>
                  <a:lnTo>
                    <a:pt x="3439528" y="764197"/>
                  </a:lnTo>
                  <a:lnTo>
                    <a:pt x="3435388" y="758190"/>
                  </a:lnTo>
                  <a:lnTo>
                    <a:pt x="3429304" y="754151"/>
                  </a:lnTo>
                  <a:lnTo>
                    <a:pt x="3421875" y="752729"/>
                  </a:lnTo>
                  <a:lnTo>
                    <a:pt x="3414433" y="754291"/>
                  </a:lnTo>
                  <a:lnTo>
                    <a:pt x="3408413" y="758431"/>
                  </a:lnTo>
                  <a:lnTo>
                    <a:pt x="3404387" y="764527"/>
                  </a:lnTo>
                  <a:lnTo>
                    <a:pt x="3402952" y="771944"/>
                  </a:lnTo>
                  <a:lnTo>
                    <a:pt x="3404527" y="779348"/>
                  </a:lnTo>
                  <a:lnTo>
                    <a:pt x="3408654" y="785368"/>
                  </a:lnTo>
                  <a:lnTo>
                    <a:pt x="3414750" y="789393"/>
                  </a:lnTo>
                  <a:lnTo>
                    <a:pt x="3422180" y="790829"/>
                  </a:lnTo>
                  <a:lnTo>
                    <a:pt x="3429622" y="789266"/>
                  </a:lnTo>
                  <a:lnTo>
                    <a:pt x="3435642" y="785126"/>
                  </a:lnTo>
                  <a:lnTo>
                    <a:pt x="3439668" y="779030"/>
                  </a:lnTo>
                  <a:lnTo>
                    <a:pt x="3441090" y="771601"/>
                  </a:lnTo>
                  <a:close/>
                </a:path>
                <a:path w="7581265" h="798195">
                  <a:moveTo>
                    <a:pt x="3517328" y="770902"/>
                  </a:moveTo>
                  <a:lnTo>
                    <a:pt x="3515766" y="763511"/>
                  </a:lnTo>
                  <a:lnTo>
                    <a:pt x="3511626" y="757491"/>
                  </a:lnTo>
                  <a:lnTo>
                    <a:pt x="3505530" y="753465"/>
                  </a:lnTo>
                  <a:lnTo>
                    <a:pt x="3498100" y="752030"/>
                  </a:lnTo>
                  <a:lnTo>
                    <a:pt x="3490671" y="753592"/>
                  </a:lnTo>
                  <a:lnTo>
                    <a:pt x="3484651" y="757732"/>
                  </a:lnTo>
                  <a:lnTo>
                    <a:pt x="3480625" y="763828"/>
                  </a:lnTo>
                  <a:lnTo>
                    <a:pt x="3479190" y="771258"/>
                  </a:lnTo>
                  <a:lnTo>
                    <a:pt x="3480752" y="778662"/>
                  </a:lnTo>
                  <a:lnTo>
                    <a:pt x="3484892" y="784669"/>
                  </a:lnTo>
                  <a:lnTo>
                    <a:pt x="3490988" y="788708"/>
                  </a:lnTo>
                  <a:lnTo>
                    <a:pt x="3498418" y="790130"/>
                  </a:lnTo>
                  <a:lnTo>
                    <a:pt x="3505847" y="788568"/>
                  </a:lnTo>
                  <a:lnTo>
                    <a:pt x="3511867" y="784428"/>
                  </a:lnTo>
                  <a:lnTo>
                    <a:pt x="3515893" y="778332"/>
                  </a:lnTo>
                  <a:lnTo>
                    <a:pt x="3517328" y="770902"/>
                  </a:lnTo>
                  <a:close/>
                </a:path>
                <a:path w="7581265" h="798195">
                  <a:moveTo>
                    <a:pt x="3593566" y="770216"/>
                  </a:moveTo>
                  <a:lnTo>
                    <a:pt x="3592004" y="762812"/>
                  </a:lnTo>
                  <a:lnTo>
                    <a:pt x="3587864" y="756793"/>
                  </a:lnTo>
                  <a:lnTo>
                    <a:pt x="3581768" y="752767"/>
                  </a:lnTo>
                  <a:lnTo>
                    <a:pt x="3574300" y="751332"/>
                  </a:lnTo>
                  <a:lnTo>
                    <a:pt x="3566896" y="752906"/>
                  </a:lnTo>
                  <a:lnTo>
                    <a:pt x="3560889" y="757034"/>
                  </a:lnTo>
                  <a:lnTo>
                    <a:pt x="3556851" y="763130"/>
                  </a:lnTo>
                  <a:lnTo>
                    <a:pt x="3555428" y="770559"/>
                  </a:lnTo>
                  <a:lnTo>
                    <a:pt x="3556990" y="777963"/>
                  </a:lnTo>
                  <a:lnTo>
                    <a:pt x="3561130" y="783983"/>
                  </a:lnTo>
                  <a:lnTo>
                    <a:pt x="3567226" y="788009"/>
                  </a:lnTo>
                  <a:lnTo>
                    <a:pt x="3574656" y="789432"/>
                  </a:lnTo>
                  <a:lnTo>
                    <a:pt x="3582085" y="787869"/>
                  </a:lnTo>
                  <a:lnTo>
                    <a:pt x="3588105" y="783729"/>
                  </a:lnTo>
                  <a:lnTo>
                    <a:pt x="3592131" y="777646"/>
                  </a:lnTo>
                  <a:lnTo>
                    <a:pt x="3593566" y="770216"/>
                  </a:lnTo>
                  <a:close/>
                </a:path>
                <a:path w="7581265" h="798195">
                  <a:moveTo>
                    <a:pt x="3669804" y="769518"/>
                  </a:moveTo>
                  <a:lnTo>
                    <a:pt x="3668230" y="762114"/>
                  </a:lnTo>
                  <a:lnTo>
                    <a:pt x="3664102" y="756094"/>
                  </a:lnTo>
                  <a:lnTo>
                    <a:pt x="3658006" y="752068"/>
                  </a:lnTo>
                  <a:lnTo>
                    <a:pt x="3650577" y="750646"/>
                  </a:lnTo>
                  <a:lnTo>
                    <a:pt x="3643134" y="752208"/>
                  </a:lnTo>
                  <a:lnTo>
                    <a:pt x="3637115" y="756348"/>
                  </a:lnTo>
                  <a:lnTo>
                    <a:pt x="3633089" y="762431"/>
                  </a:lnTo>
                  <a:lnTo>
                    <a:pt x="3631666" y="769861"/>
                  </a:lnTo>
                  <a:lnTo>
                    <a:pt x="3633228" y="777265"/>
                  </a:lnTo>
                  <a:lnTo>
                    <a:pt x="3637369" y="783285"/>
                  </a:lnTo>
                  <a:lnTo>
                    <a:pt x="3643452" y="787311"/>
                  </a:lnTo>
                  <a:lnTo>
                    <a:pt x="3650881" y="788746"/>
                  </a:lnTo>
                  <a:lnTo>
                    <a:pt x="3658324" y="787171"/>
                  </a:lnTo>
                  <a:lnTo>
                    <a:pt x="3664343" y="783043"/>
                  </a:lnTo>
                  <a:lnTo>
                    <a:pt x="3668369" y="776947"/>
                  </a:lnTo>
                  <a:lnTo>
                    <a:pt x="3669804" y="769518"/>
                  </a:lnTo>
                  <a:close/>
                </a:path>
                <a:path w="7581265" h="798195">
                  <a:moveTo>
                    <a:pt x="3746030" y="768819"/>
                  </a:moveTo>
                  <a:lnTo>
                    <a:pt x="3744468" y="761428"/>
                  </a:lnTo>
                  <a:lnTo>
                    <a:pt x="3740327" y="755408"/>
                  </a:lnTo>
                  <a:lnTo>
                    <a:pt x="3734244" y="751382"/>
                  </a:lnTo>
                  <a:lnTo>
                    <a:pt x="3726815" y="749947"/>
                  </a:lnTo>
                  <a:lnTo>
                    <a:pt x="3719372" y="751509"/>
                  </a:lnTo>
                  <a:lnTo>
                    <a:pt x="3713353" y="755650"/>
                  </a:lnTo>
                  <a:lnTo>
                    <a:pt x="3709327" y="761746"/>
                  </a:lnTo>
                  <a:lnTo>
                    <a:pt x="3707892" y="769175"/>
                  </a:lnTo>
                  <a:lnTo>
                    <a:pt x="3709466" y="776566"/>
                  </a:lnTo>
                  <a:lnTo>
                    <a:pt x="3713594" y="782586"/>
                  </a:lnTo>
                  <a:lnTo>
                    <a:pt x="3719690" y="786612"/>
                  </a:lnTo>
                  <a:lnTo>
                    <a:pt x="3727119" y="788047"/>
                  </a:lnTo>
                  <a:lnTo>
                    <a:pt x="3734562" y="786485"/>
                  </a:lnTo>
                  <a:lnTo>
                    <a:pt x="3740581" y="782345"/>
                  </a:lnTo>
                  <a:lnTo>
                    <a:pt x="3744607" y="776249"/>
                  </a:lnTo>
                  <a:lnTo>
                    <a:pt x="3746030" y="768819"/>
                  </a:lnTo>
                  <a:close/>
                </a:path>
                <a:path w="7581265" h="798195">
                  <a:moveTo>
                    <a:pt x="3822268" y="768121"/>
                  </a:moveTo>
                  <a:lnTo>
                    <a:pt x="3820706" y="760730"/>
                  </a:lnTo>
                  <a:lnTo>
                    <a:pt x="3816566" y="754710"/>
                  </a:lnTo>
                  <a:lnTo>
                    <a:pt x="3810470" y="750684"/>
                  </a:lnTo>
                  <a:lnTo>
                    <a:pt x="3803040" y="749249"/>
                  </a:lnTo>
                  <a:lnTo>
                    <a:pt x="3795611" y="750824"/>
                  </a:lnTo>
                  <a:lnTo>
                    <a:pt x="3789591" y="754951"/>
                  </a:lnTo>
                  <a:lnTo>
                    <a:pt x="3785565" y="761047"/>
                  </a:lnTo>
                  <a:lnTo>
                    <a:pt x="3784130" y="768477"/>
                  </a:lnTo>
                  <a:lnTo>
                    <a:pt x="3785692" y="775881"/>
                  </a:lnTo>
                  <a:lnTo>
                    <a:pt x="3789832" y="781900"/>
                  </a:lnTo>
                  <a:lnTo>
                    <a:pt x="3795928" y="785926"/>
                  </a:lnTo>
                  <a:lnTo>
                    <a:pt x="3803358" y="787349"/>
                  </a:lnTo>
                  <a:lnTo>
                    <a:pt x="3810800" y="785787"/>
                  </a:lnTo>
                  <a:lnTo>
                    <a:pt x="3816807" y="781646"/>
                  </a:lnTo>
                  <a:lnTo>
                    <a:pt x="3820833" y="775550"/>
                  </a:lnTo>
                  <a:lnTo>
                    <a:pt x="3822268" y="768121"/>
                  </a:lnTo>
                  <a:close/>
                </a:path>
                <a:path w="7581265" h="798195">
                  <a:moveTo>
                    <a:pt x="3898506" y="767435"/>
                  </a:moveTo>
                  <a:lnTo>
                    <a:pt x="3896944" y="760031"/>
                  </a:lnTo>
                  <a:lnTo>
                    <a:pt x="3892804" y="754011"/>
                  </a:lnTo>
                  <a:lnTo>
                    <a:pt x="3886708" y="749985"/>
                  </a:lnTo>
                  <a:lnTo>
                    <a:pt x="3879278" y="748563"/>
                  </a:lnTo>
                  <a:lnTo>
                    <a:pt x="3871836" y="750125"/>
                  </a:lnTo>
                  <a:lnTo>
                    <a:pt x="3865829" y="754265"/>
                  </a:lnTo>
                  <a:lnTo>
                    <a:pt x="3861790" y="760349"/>
                  </a:lnTo>
                  <a:lnTo>
                    <a:pt x="3860368" y="767778"/>
                  </a:lnTo>
                  <a:lnTo>
                    <a:pt x="3861930" y="775182"/>
                  </a:lnTo>
                  <a:lnTo>
                    <a:pt x="3866070" y="781202"/>
                  </a:lnTo>
                  <a:lnTo>
                    <a:pt x="3872166" y="785228"/>
                  </a:lnTo>
                  <a:lnTo>
                    <a:pt x="3879596" y="786650"/>
                  </a:lnTo>
                  <a:lnTo>
                    <a:pt x="3887025" y="785088"/>
                  </a:lnTo>
                  <a:lnTo>
                    <a:pt x="3893045" y="780948"/>
                  </a:lnTo>
                  <a:lnTo>
                    <a:pt x="3897071" y="774865"/>
                  </a:lnTo>
                  <a:lnTo>
                    <a:pt x="3898506" y="767435"/>
                  </a:lnTo>
                  <a:close/>
                </a:path>
                <a:path w="7581265" h="798195">
                  <a:moveTo>
                    <a:pt x="3974744" y="766737"/>
                  </a:moveTo>
                  <a:lnTo>
                    <a:pt x="3973169" y="759333"/>
                  </a:lnTo>
                  <a:lnTo>
                    <a:pt x="3969042" y="753313"/>
                  </a:lnTo>
                  <a:lnTo>
                    <a:pt x="3962946" y="749287"/>
                  </a:lnTo>
                  <a:lnTo>
                    <a:pt x="3955478" y="747864"/>
                  </a:lnTo>
                  <a:lnTo>
                    <a:pt x="3948074" y="749427"/>
                  </a:lnTo>
                  <a:lnTo>
                    <a:pt x="3942054" y="753567"/>
                  </a:lnTo>
                  <a:lnTo>
                    <a:pt x="3938028" y="759663"/>
                  </a:lnTo>
                  <a:lnTo>
                    <a:pt x="3936606" y="767080"/>
                  </a:lnTo>
                  <a:lnTo>
                    <a:pt x="3938168" y="774484"/>
                  </a:lnTo>
                  <a:lnTo>
                    <a:pt x="3942308" y="780503"/>
                  </a:lnTo>
                  <a:lnTo>
                    <a:pt x="3948392" y="784529"/>
                  </a:lnTo>
                  <a:lnTo>
                    <a:pt x="3955821" y="785964"/>
                  </a:lnTo>
                  <a:lnTo>
                    <a:pt x="3963263" y="784402"/>
                  </a:lnTo>
                  <a:lnTo>
                    <a:pt x="3969283" y="780262"/>
                  </a:lnTo>
                  <a:lnTo>
                    <a:pt x="3973309" y="774166"/>
                  </a:lnTo>
                  <a:lnTo>
                    <a:pt x="3974744" y="766737"/>
                  </a:lnTo>
                  <a:close/>
                </a:path>
                <a:path w="7581265" h="798195">
                  <a:moveTo>
                    <a:pt x="4050969" y="766038"/>
                  </a:moveTo>
                  <a:lnTo>
                    <a:pt x="4049407" y="758647"/>
                  </a:lnTo>
                  <a:lnTo>
                    <a:pt x="4045267" y="752627"/>
                  </a:lnTo>
                  <a:lnTo>
                    <a:pt x="4039184" y="748601"/>
                  </a:lnTo>
                  <a:lnTo>
                    <a:pt x="4031754" y="747166"/>
                  </a:lnTo>
                  <a:lnTo>
                    <a:pt x="4024312" y="748728"/>
                  </a:lnTo>
                  <a:lnTo>
                    <a:pt x="4018292" y="752868"/>
                  </a:lnTo>
                  <a:lnTo>
                    <a:pt x="4014266" y="758964"/>
                  </a:lnTo>
                  <a:lnTo>
                    <a:pt x="4012831" y="766394"/>
                  </a:lnTo>
                  <a:lnTo>
                    <a:pt x="4014406" y="773798"/>
                  </a:lnTo>
                  <a:lnTo>
                    <a:pt x="4018534" y="779805"/>
                  </a:lnTo>
                  <a:lnTo>
                    <a:pt x="4024630" y="783831"/>
                  </a:lnTo>
                  <a:lnTo>
                    <a:pt x="4032059" y="785266"/>
                  </a:lnTo>
                  <a:lnTo>
                    <a:pt x="4039501" y="783704"/>
                  </a:lnTo>
                  <a:lnTo>
                    <a:pt x="4045521" y="779564"/>
                  </a:lnTo>
                  <a:lnTo>
                    <a:pt x="4049547" y="773468"/>
                  </a:lnTo>
                  <a:lnTo>
                    <a:pt x="4050969" y="766038"/>
                  </a:lnTo>
                  <a:close/>
                </a:path>
                <a:path w="7581265" h="798195">
                  <a:moveTo>
                    <a:pt x="4127208" y="765352"/>
                  </a:moveTo>
                  <a:lnTo>
                    <a:pt x="4125645" y="757948"/>
                  </a:lnTo>
                  <a:lnTo>
                    <a:pt x="4121505" y="751928"/>
                  </a:lnTo>
                  <a:lnTo>
                    <a:pt x="4115409" y="747903"/>
                  </a:lnTo>
                  <a:lnTo>
                    <a:pt x="4107980" y="746467"/>
                  </a:lnTo>
                  <a:lnTo>
                    <a:pt x="4100550" y="748042"/>
                  </a:lnTo>
                  <a:lnTo>
                    <a:pt x="4094530" y="752170"/>
                  </a:lnTo>
                  <a:lnTo>
                    <a:pt x="4090505" y="758266"/>
                  </a:lnTo>
                  <a:lnTo>
                    <a:pt x="4089069" y="765695"/>
                  </a:lnTo>
                  <a:lnTo>
                    <a:pt x="4090632" y="773099"/>
                  </a:lnTo>
                  <a:lnTo>
                    <a:pt x="4094772" y="779119"/>
                  </a:lnTo>
                  <a:lnTo>
                    <a:pt x="4100868" y="783145"/>
                  </a:lnTo>
                  <a:lnTo>
                    <a:pt x="4108297" y="784567"/>
                  </a:lnTo>
                  <a:lnTo>
                    <a:pt x="4115739" y="783005"/>
                  </a:lnTo>
                  <a:lnTo>
                    <a:pt x="4121747" y="778865"/>
                  </a:lnTo>
                  <a:lnTo>
                    <a:pt x="4125785" y="772782"/>
                  </a:lnTo>
                  <a:lnTo>
                    <a:pt x="4127208" y="765352"/>
                  </a:lnTo>
                  <a:close/>
                </a:path>
                <a:path w="7581265" h="798195">
                  <a:moveTo>
                    <a:pt x="4203446" y="764654"/>
                  </a:moveTo>
                  <a:lnTo>
                    <a:pt x="4201884" y="757250"/>
                  </a:lnTo>
                  <a:lnTo>
                    <a:pt x="4197743" y="751230"/>
                  </a:lnTo>
                  <a:lnTo>
                    <a:pt x="4191647" y="747204"/>
                  </a:lnTo>
                  <a:lnTo>
                    <a:pt x="4184218" y="745782"/>
                  </a:lnTo>
                  <a:lnTo>
                    <a:pt x="4176776" y="747344"/>
                  </a:lnTo>
                  <a:lnTo>
                    <a:pt x="4170769" y="751484"/>
                  </a:lnTo>
                  <a:lnTo>
                    <a:pt x="4166730" y="757567"/>
                  </a:lnTo>
                  <a:lnTo>
                    <a:pt x="4165308" y="764997"/>
                  </a:lnTo>
                  <a:lnTo>
                    <a:pt x="4166870" y="772401"/>
                  </a:lnTo>
                  <a:lnTo>
                    <a:pt x="4171010" y="778421"/>
                  </a:lnTo>
                  <a:lnTo>
                    <a:pt x="4177106" y="782447"/>
                  </a:lnTo>
                  <a:lnTo>
                    <a:pt x="4184535" y="783882"/>
                  </a:lnTo>
                  <a:lnTo>
                    <a:pt x="4191965" y="782307"/>
                  </a:lnTo>
                  <a:lnTo>
                    <a:pt x="4197985" y="778179"/>
                  </a:lnTo>
                  <a:lnTo>
                    <a:pt x="4202011" y="772083"/>
                  </a:lnTo>
                  <a:lnTo>
                    <a:pt x="4203446" y="764654"/>
                  </a:lnTo>
                  <a:close/>
                </a:path>
                <a:path w="7581265" h="798195">
                  <a:moveTo>
                    <a:pt x="4279684" y="763955"/>
                  </a:moveTo>
                  <a:lnTo>
                    <a:pt x="4278109" y="756551"/>
                  </a:lnTo>
                  <a:lnTo>
                    <a:pt x="4273982" y="750544"/>
                  </a:lnTo>
                  <a:lnTo>
                    <a:pt x="4267886" y="746518"/>
                  </a:lnTo>
                  <a:lnTo>
                    <a:pt x="4260456" y="745083"/>
                  </a:lnTo>
                  <a:lnTo>
                    <a:pt x="4253014" y="746645"/>
                  </a:lnTo>
                  <a:lnTo>
                    <a:pt x="4246994" y="750785"/>
                  </a:lnTo>
                  <a:lnTo>
                    <a:pt x="4242968" y="756881"/>
                  </a:lnTo>
                  <a:lnTo>
                    <a:pt x="4241546" y="764311"/>
                  </a:lnTo>
                  <a:lnTo>
                    <a:pt x="4243108" y="771702"/>
                  </a:lnTo>
                  <a:lnTo>
                    <a:pt x="4247248" y="777722"/>
                  </a:lnTo>
                  <a:lnTo>
                    <a:pt x="4253331" y="781748"/>
                  </a:lnTo>
                  <a:lnTo>
                    <a:pt x="4260761" y="783183"/>
                  </a:lnTo>
                  <a:lnTo>
                    <a:pt x="4268203" y="781621"/>
                  </a:lnTo>
                  <a:lnTo>
                    <a:pt x="4274223" y="777481"/>
                  </a:lnTo>
                  <a:lnTo>
                    <a:pt x="4278249" y="771385"/>
                  </a:lnTo>
                  <a:lnTo>
                    <a:pt x="4279684" y="763955"/>
                  </a:lnTo>
                  <a:close/>
                </a:path>
                <a:path w="7581265" h="798195">
                  <a:moveTo>
                    <a:pt x="4355909" y="763257"/>
                  </a:moveTo>
                  <a:lnTo>
                    <a:pt x="4354347" y="755865"/>
                  </a:lnTo>
                  <a:lnTo>
                    <a:pt x="4350207" y="749846"/>
                  </a:lnTo>
                  <a:lnTo>
                    <a:pt x="4344124" y="745820"/>
                  </a:lnTo>
                  <a:lnTo>
                    <a:pt x="4336656" y="744385"/>
                  </a:lnTo>
                  <a:lnTo>
                    <a:pt x="4329252" y="745947"/>
                  </a:lnTo>
                  <a:lnTo>
                    <a:pt x="4323232" y="750087"/>
                  </a:lnTo>
                  <a:lnTo>
                    <a:pt x="4319206" y="756183"/>
                  </a:lnTo>
                  <a:lnTo>
                    <a:pt x="4317771" y="763612"/>
                  </a:lnTo>
                  <a:lnTo>
                    <a:pt x="4319346" y="771017"/>
                  </a:lnTo>
                  <a:lnTo>
                    <a:pt x="4323473" y="777024"/>
                  </a:lnTo>
                  <a:lnTo>
                    <a:pt x="4329569" y="781062"/>
                  </a:lnTo>
                  <a:lnTo>
                    <a:pt x="4336999" y="782485"/>
                  </a:lnTo>
                  <a:lnTo>
                    <a:pt x="4344441" y="780923"/>
                  </a:lnTo>
                  <a:lnTo>
                    <a:pt x="4350461" y="776782"/>
                  </a:lnTo>
                  <a:lnTo>
                    <a:pt x="4354487" y="770686"/>
                  </a:lnTo>
                  <a:lnTo>
                    <a:pt x="4355909" y="763257"/>
                  </a:lnTo>
                  <a:close/>
                </a:path>
                <a:path w="7581265" h="798195">
                  <a:moveTo>
                    <a:pt x="4432147" y="762571"/>
                  </a:moveTo>
                  <a:lnTo>
                    <a:pt x="4430585" y="755167"/>
                  </a:lnTo>
                  <a:lnTo>
                    <a:pt x="4426445" y="749147"/>
                  </a:lnTo>
                  <a:lnTo>
                    <a:pt x="4420349" y="745121"/>
                  </a:lnTo>
                  <a:lnTo>
                    <a:pt x="4412881" y="743699"/>
                  </a:lnTo>
                  <a:lnTo>
                    <a:pt x="4405490" y="745261"/>
                  </a:lnTo>
                  <a:lnTo>
                    <a:pt x="4399470" y="749401"/>
                  </a:lnTo>
                  <a:lnTo>
                    <a:pt x="4395444" y="755484"/>
                  </a:lnTo>
                  <a:lnTo>
                    <a:pt x="4394009" y="762914"/>
                  </a:lnTo>
                  <a:lnTo>
                    <a:pt x="4395571" y="770318"/>
                  </a:lnTo>
                  <a:lnTo>
                    <a:pt x="4399712" y="776338"/>
                  </a:lnTo>
                  <a:lnTo>
                    <a:pt x="4405808" y="780364"/>
                  </a:lnTo>
                  <a:lnTo>
                    <a:pt x="4413237" y="781786"/>
                  </a:lnTo>
                  <a:lnTo>
                    <a:pt x="4420679" y="780224"/>
                  </a:lnTo>
                  <a:lnTo>
                    <a:pt x="4426686" y="776084"/>
                  </a:lnTo>
                  <a:lnTo>
                    <a:pt x="4430725" y="770001"/>
                  </a:lnTo>
                  <a:lnTo>
                    <a:pt x="4432147" y="762571"/>
                  </a:lnTo>
                  <a:close/>
                </a:path>
                <a:path w="7581265" h="798195">
                  <a:moveTo>
                    <a:pt x="4508385" y="761873"/>
                  </a:moveTo>
                  <a:lnTo>
                    <a:pt x="4506823" y="754468"/>
                  </a:lnTo>
                  <a:lnTo>
                    <a:pt x="4502683" y="748449"/>
                  </a:lnTo>
                  <a:lnTo>
                    <a:pt x="4496587" y="744423"/>
                  </a:lnTo>
                  <a:lnTo>
                    <a:pt x="4489158" y="743000"/>
                  </a:lnTo>
                  <a:lnTo>
                    <a:pt x="4481715" y="744562"/>
                  </a:lnTo>
                  <a:lnTo>
                    <a:pt x="4475708" y="748703"/>
                  </a:lnTo>
                  <a:lnTo>
                    <a:pt x="4471670" y="754799"/>
                  </a:lnTo>
                  <a:lnTo>
                    <a:pt x="4470247" y="762215"/>
                  </a:lnTo>
                  <a:lnTo>
                    <a:pt x="4471809" y="769620"/>
                  </a:lnTo>
                  <a:lnTo>
                    <a:pt x="4475950" y="775639"/>
                  </a:lnTo>
                  <a:lnTo>
                    <a:pt x="4482046" y="779665"/>
                  </a:lnTo>
                  <a:lnTo>
                    <a:pt x="4489475" y="781100"/>
                  </a:lnTo>
                  <a:lnTo>
                    <a:pt x="4496905" y="779526"/>
                  </a:lnTo>
                  <a:lnTo>
                    <a:pt x="4502924" y="775398"/>
                  </a:lnTo>
                  <a:lnTo>
                    <a:pt x="4506950" y="769302"/>
                  </a:lnTo>
                  <a:lnTo>
                    <a:pt x="4508385" y="761873"/>
                  </a:lnTo>
                  <a:close/>
                </a:path>
                <a:path w="7581265" h="798195">
                  <a:moveTo>
                    <a:pt x="4584624" y="761174"/>
                  </a:moveTo>
                  <a:lnTo>
                    <a:pt x="4583049" y="753783"/>
                  </a:lnTo>
                  <a:lnTo>
                    <a:pt x="4578921" y="747763"/>
                  </a:lnTo>
                  <a:lnTo>
                    <a:pt x="4572825" y="743737"/>
                  </a:lnTo>
                  <a:lnTo>
                    <a:pt x="4565396" y="742302"/>
                  </a:lnTo>
                  <a:lnTo>
                    <a:pt x="4557954" y="743864"/>
                  </a:lnTo>
                  <a:lnTo>
                    <a:pt x="4551934" y="748004"/>
                  </a:lnTo>
                  <a:lnTo>
                    <a:pt x="4547908" y="754100"/>
                  </a:lnTo>
                  <a:lnTo>
                    <a:pt x="4546485" y="761530"/>
                  </a:lnTo>
                  <a:lnTo>
                    <a:pt x="4548048" y="768921"/>
                  </a:lnTo>
                  <a:lnTo>
                    <a:pt x="4552188" y="774941"/>
                  </a:lnTo>
                  <a:lnTo>
                    <a:pt x="4558271" y="778967"/>
                  </a:lnTo>
                  <a:lnTo>
                    <a:pt x="4565701" y="780402"/>
                  </a:lnTo>
                  <a:lnTo>
                    <a:pt x="4573143" y="778840"/>
                  </a:lnTo>
                  <a:lnTo>
                    <a:pt x="4579163" y="774700"/>
                  </a:lnTo>
                  <a:lnTo>
                    <a:pt x="4583188" y="768604"/>
                  </a:lnTo>
                  <a:lnTo>
                    <a:pt x="4584624" y="761174"/>
                  </a:lnTo>
                  <a:close/>
                </a:path>
                <a:path w="7581265" h="798195">
                  <a:moveTo>
                    <a:pt x="4660849" y="760488"/>
                  </a:moveTo>
                  <a:lnTo>
                    <a:pt x="4659287" y="753084"/>
                  </a:lnTo>
                  <a:lnTo>
                    <a:pt x="4655147" y="747064"/>
                  </a:lnTo>
                  <a:lnTo>
                    <a:pt x="4649063" y="743038"/>
                  </a:lnTo>
                  <a:lnTo>
                    <a:pt x="4641634" y="741603"/>
                  </a:lnTo>
                  <a:lnTo>
                    <a:pt x="4634192" y="743178"/>
                  </a:lnTo>
                  <a:lnTo>
                    <a:pt x="4628172" y="747306"/>
                  </a:lnTo>
                  <a:lnTo>
                    <a:pt x="4624146" y="753402"/>
                  </a:lnTo>
                  <a:lnTo>
                    <a:pt x="4622711" y="760831"/>
                  </a:lnTo>
                  <a:lnTo>
                    <a:pt x="4624286" y="768235"/>
                  </a:lnTo>
                  <a:lnTo>
                    <a:pt x="4628413" y="774255"/>
                  </a:lnTo>
                  <a:lnTo>
                    <a:pt x="4634509" y="778281"/>
                  </a:lnTo>
                  <a:lnTo>
                    <a:pt x="4641939" y="779703"/>
                  </a:lnTo>
                  <a:lnTo>
                    <a:pt x="4649381" y="778141"/>
                  </a:lnTo>
                  <a:lnTo>
                    <a:pt x="4655401" y="774001"/>
                  </a:lnTo>
                  <a:lnTo>
                    <a:pt x="4659427" y="767918"/>
                  </a:lnTo>
                  <a:lnTo>
                    <a:pt x="4660849" y="760488"/>
                  </a:lnTo>
                  <a:close/>
                </a:path>
                <a:path w="7581265" h="798195">
                  <a:moveTo>
                    <a:pt x="4737087" y="759790"/>
                  </a:moveTo>
                  <a:lnTo>
                    <a:pt x="4735525" y="752386"/>
                  </a:lnTo>
                  <a:lnTo>
                    <a:pt x="4731385" y="746366"/>
                  </a:lnTo>
                  <a:lnTo>
                    <a:pt x="4725289" y="742340"/>
                  </a:lnTo>
                  <a:lnTo>
                    <a:pt x="4717821" y="740918"/>
                  </a:lnTo>
                  <a:lnTo>
                    <a:pt x="4710430" y="742480"/>
                  </a:lnTo>
                  <a:lnTo>
                    <a:pt x="4704410" y="746620"/>
                  </a:lnTo>
                  <a:lnTo>
                    <a:pt x="4700384" y="752703"/>
                  </a:lnTo>
                  <a:lnTo>
                    <a:pt x="4698949" y="760133"/>
                  </a:lnTo>
                  <a:lnTo>
                    <a:pt x="4700511" y="767537"/>
                  </a:lnTo>
                  <a:lnTo>
                    <a:pt x="4704651" y="773557"/>
                  </a:lnTo>
                  <a:lnTo>
                    <a:pt x="4710747" y="777582"/>
                  </a:lnTo>
                  <a:lnTo>
                    <a:pt x="4718177" y="779005"/>
                  </a:lnTo>
                  <a:lnTo>
                    <a:pt x="4725619" y="777443"/>
                  </a:lnTo>
                  <a:lnTo>
                    <a:pt x="4731626" y="773315"/>
                  </a:lnTo>
                  <a:lnTo>
                    <a:pt x="4735665" y="767219"/>
                  </a:lnTo>
                  <a:lnTo>
                    <a:pt x="4737087" y="759790"/>
                  </a:lnTo>
                  <a:close/>
                </a:path>
                <a:path w="7581265" h="798195">
                  <a:moveTo>
                    <a:pt x="4813325" y="759091"/>
                  </a:moveTo>
                  <a:lnTo>
                    <a:pt x="4811763" y="751687"/>
                  </a:lnTo>
                  <a:lnTo>
                    <a:pt x="4807623" y="745680"/>
                  </a:lnTo>
                  <a:lnTo>
                    <a:pt x="4801527" y="741641"/>
                  </a:lnTo>
                  <a:lnTo>
                    <a:pt x="4794059" y="740219"/>
                  </a:lnTo>
                  <a:lnTo>
                    <a:pt x="4786655" y="741781"/>
                  </a:lnTo>
                  <a:lnTo>
                    <a:pt x="4780648" y="745921"/>
                  </a:lnTo>
                  <a:lnTo>
                    <a:pt x="4776609" y="752017"/>
                  </a:lnTo>
                  <a:lnTo>
                    <a:pt x="4775187" y="759447"/>
                  </a:lnTo>
                  <a:lnTo>
                    <a:pt x="4776749" y="766838"/>
                  </a:lnTo>
                  <a:lnTo>
                    <a:pt x="4780889" y="772858"/>
                  </a:lnTo>
                  <a:lnTo>
                    <a:pt x="4786985" y="776884"/>
                  </a:lnTo>
                  <a:lnTo>
                    <a:pt x="4794415" y="778319"/>
                  </a:lnTo>
                  <a:lnTo>
                    <a:pt x="4801844" y="776757"/>
                  </a:lnTo>
                  <a:lnTo>
                    <a:pt x="4807864" y="772617"/>
                  </a:lnTo>
                  <a:lnTo>
                    <a:pt x="4811890" y="766521"/>
                  </a:lnTo>
                  <a:lnTo>
                    <a:pt x="4813325" y="759091"/>
                  </a:lnTo>
                  <a:close/>
                </a:path>
                <a:path w="7581265" h="798195">
                  <a:moveTo>
                    <a:pt x="4889563" y="758393"/>
                  </a:moveTo>
                  <a:lnTo>
                    <a:pt x="4887988" y="751001"/>
                  </a:lnTo>
                  <a:lnTo>
                    <a:pt x="4883861" y="744982"/>
                  </a:lnTo>
                  <a:lnTo>
                    <a:pt x="4877765" y="740956"/>
                  </a:lnTo>
                  <a:lnTo>
                    <a:pt x="4870335" y="739521"/>
                  </a:lnTo>
                  <a:lnTo>
                    <a:pt x="4862893" y="741083"/>
                  </a:lnTo>
                  <a:lnTo>
                    <a:pt x="4856873" y="745223"/>
                  </a:lnTo>
                  <a:lnTo>
                    <a:pt x="4852848" y="751319"/>
                  </a:lnTo>
                  <a:lnTo>
                    <a:pt x="4851425" y="758748"/>
                  </a:lnTo>
                  <a:lnTo>
                    <a:pt x="4852987" y="766152"/>
                  </a:lnTo>
                  <a:lnTo>
                    <a:pt x="4857127" y="772160"/>
                  </a:lnTo>
                  <a:lnTo>
                    <a:pt x="4863211" y="776198"/>
                  </a:lnTo>
                  <a:lnTo>
                    <a:pt x="4870640" y="777621"/>
                  </a:lnTo>
                  <a:lnTo>
                    <a:pt x="4878082" y="776058"/>
                  </a:lnTo>
                  <a:lnTo>
                    <a:pt x="4884102" y="771918"/>
                  </a:lnTo>
                  <a:lnTo>
                    <a:pt x="4888128" y="765822"/>
                  </a:lnTo>
                  <a:lnTo>
                    <a:pt x="4889563" y="758393"/>
                  </a:lnTo>
                  <a:close/>
                </a:path>
                <a:path w="7581265" h="798195">
                  <a:moveTo>
                    <a:pt x="5293969" y="754113"/>
                  </a:moveTo>
                  <a:lnTo>
                    <a:pt x="5292534" y="746696"/>
                  </a:lnTo>
                  <a:lnTo>
                    <a:pt x="5288508" y="740600"/>
                  </a:lnTo>
                  <a:lnTo>
                    <a:pt x="5282489" y="736473"/>
                  </a:lnTo>
                  <a:lnTo>
                    <a:pt x="5275046" y="734910"/>
                  </a:lnTo>
                  <a:lnTo>
                    <a:pt x="5267617" y="736346"/>
                  </a:lnTo>
                  <a:lnTo>
                    <a:pt x="5261534" y="740371"/>
                  </a:lnTo>
                  <a:lnTo>
                    <a:pt x="5257393" y="746391"/>
                  </a:lnTo>
                  <a:lnTo>
                    <a:pt x="5255831" y="753795"/>
                  </a:lnTo>
                  <a:lnTo>
                    <a:pt x="5257266" y="761225"/>
                  </a:lnTo>
                  <a:lnTo>
                    <a:pt x="5261292" y="767308"/>
                  </a:lnTo>
                  <a:lnTo>
                    <a:pt x="5267312" y="771448"/>
                  </a:lnTo>
                  <a:lnTo>
                    <a:pt x="5274754" y="773010"/>
                  </a:lnTo>
                  <a:lnTo>
                    <a:pt x="5282184" y="771575"/>
                  </a:lnTo>
                  <a:lnTo>
                    <a:pt x="5288280" y="767537"/>
                  </a:lnTo>
                  <a:lnTo>
                    <a:pt x="5292407" y="761517"/>
                  </a:lnTo>
                  <a:lnTo>
                    <a:pt x="5293969" y="754113"/>
                  </a:lnTo>
                  <a:close/>
                </a:path>
                <a:path w="7581265" h="798195">
                  <a:moveTo>
                    <a:pt x="5370207" y="754773"/>
                  </a:moveTo>
                  <a:lnTo>
                    <a:pt x="5368772" y="747344"/>
                  </a:lnTo>
                  <a:lnTo>
                    <a:pt x="5364746" y="741260"/>
                  </a:lnTo>
                  <a:lnTo>
                    <a:pt x="5358727" y="737120"/>
                  </a:lnTo>
                  <a:lnTo>
                    <a:pt x="5351284" y="735558"/>
                  </a:lnTo>
                  <a:lnTo>
                    <a:pt x="5343855" y="736993"/>
                  </a:lnTo>
                  <a:lnTo>
                    <a:pt x="5337759" y="741019"/>
                  </a:lnTo>
                  <a:lnTo>
                    <a:pt x="5333631" y="747039"/>
                  </a:lnTo>
                  <a:lnTo>
                    <a:pt x="5332069" y="754443"/>
                  </a:lnTo>
                  <a:lnTo>
                    <a:pt x="5333504" y="761873"/>
                  </a:lnTo>
                  <a:lnTo>
                    <a:pt x="5337530" y="767969"/>
                  </a:lnTo>
                  <a:lnTo>
                    <a:pt x="5343550" y="772096"/>
                  </a:lnTo>
                  <a:lnTo>
                    <a:pt x="5350954" y="773658"/>
                  </a:lnTo>
                  <a:lnTo>
                    <a:pt x="5358422" y="772223"/>
                  </a:lnTo>
                  <a:lnTo>
                    <a:pt x="5364505" y="768197"/>
                  </a:lnTo>
                  <a:lnTo>
                    <a:pt x="5368645" y="762177"/>
                  </a:lnTo>
                  <a:lnTo>
                    <a:pt x="5370207" y="754773"/>
                  </a:lnTo>
                  <a:close/>
                </a:path>
                <a:path w="7581265" h="798195">
                  <a:moveTo>
                    <a:pt x="5446446" y="755421"/>
                  </a:moveTo>
                  <a:lnTo>
                    <a:pt x="5445010" y="748004"/>
                  </a:lnTo>
                  <a:lnTo>
                    <a:pt x="5440972" y="741908"/>
                  </a:lnTo>
                  <a:lnTo>
                    <a:pt x="5434952" y="737768"/>
                  </a:lnTo>
                  <a:lnTo>
                    <a:pt x="5427523" y="736219"/>
                  </a:lnTo>
                  <a:lnTo>
                    <a:pt x="5420093" y="737641"/>
                  </a:lnTo>
                  <a:lnTo>
                    <a:pt x="5413997" y="741680"/>
                  </a:lnTo>
                  <a:lnTo>
                    <a:pt x="5409870" y="747699"/>
                  </a:lnTo>
                  <a:lnTo>
                    <a:pt x="5408307" y="755103"/>
                  </a:lnTo>
                  <a:lnTo>
                    <a:pt x="5409743" y="762533"/>
                  </a:lnTo>
                  <a:lnTo>
                    <a:pt x="5413768" y="768616"/>
                  </a:lnTo>
                  <a:lnTo>
                    <a:pt x="5419788" y="772756"/>
                  </a:lnTo>
                  <a:lnTo>
                    <a:pt x="5427230" y="774306"/>
                  </a:lnTo>
                  <a:lnTo>
                    <a:pt x="5434660" y="772883"/>
                  </a:lnTo>
                  <a:lnTo>
                    <a:pt x="5440743" y="768845"/>
                  </a:lnTo>
                  <a:lnTo>
                    <a:pt x="5444883" y="762825"/>
                  </a:lnTo>
                  <a:lnTo>
                    <a:pt x="5446446" y="755421"/>
                  </a:lnTo>
                  <a:close/>
                </a:path>
                <a:path w="7581265" h="798195">
                  <a:moveTo>
                    <a:pt x="5522671" y="756081"/>
                  </a:moveTo>
                  <a:lnTo>
                    <a:pt x="5521249" y="748652"/>
                  </a:lnTo>
                  <a:lnTo>
                    <a:pt x="5517210" y="742556"/>
                  </a:lnTo>
                  <a:lnTo>
                    <a:pt x="5511190" y="738428"/>
                  </a:lnTo>
                  <a:lnTo>
                    <a:pt x="5503748" y="736866"/>
                  </a:lnTo>
                  <a:lnTo>
                    <a:pt x="5496318" y="738301"/>
                  </a:lnTo>
                  <a:lnTo>
                    <a:pt x="5490235" y="742327"/>
                  </a:lnTo>
                  <a:lnTo>
                    <a:pt x="5486095" y="748347"/>
                  </a:lnTo>
                  <a:lnTo>
                    <a:pt x="5484546" y="755751"/>
                  </a:lnTo>
                  <a:lnTo>
                    <a:pt x="5485968" y="763181"/>
                  </a:lnTo>
                  <a:lnTo>
                    <a:pt x="5490007" y="769264"/>
                  </a:lnTo>
                  <a:lnTo>
                    <a:pt x="5496026" y="773404"/>
                  </a:lnTo>
                  <a:lnTo>
                    <a:pt x="5503469" y="774966"/>
                  </a:lnTo>
                  <a:lnTo>
                    <a:pt x="5510885" y="773531"/>
                  </a:lnTo>
                  <a:lnTo>
                    <a:pt x="5516981" y="769505"/>
                  </a:lnTo>
                  <a:lnTo>
                    <a:pt x="5521122" y="763485"/>
                  </a:lnTo>
                  <a:lnTo>
                    <a:pt x="5522671" y="756081"/>
                  </a:lnTo>
                  <a:close/>
                </a:path>
                <a:path w="7581265" h="798195">
                  <a:moveTo>
                    <a:pt x="5598909" y="756729"/>
                  </a:moveTo>
                  <a:lnTo>
                    <a:pt x="5597474" y="749300"/>
                  </a:lnTo>
                  <a:lnTo>
                    <a:pt x="5593448" y="743216"/>
                  </a:lnTo>
                  <a:lnTo>
                    <a:pt x="5587428" y="739076"/>
                  </a:lnTo>
                  <a:lnTo>
                    <a:pt x="5579986" y="737514"/>
                  </a:lnTo>
                  <a:lnTo>
                    <a:pt x="5572557" y="738949"/>
                  </a:lnTo>
                  <a:lnTo>
                    <a:pt x="5566473" y="742988"/>
                  </a:lnTo>
                  <a:lnTo>
                    <a:pt x="5562333" y="749007"/>
                  </a:lnTo>
                  <a:lnTo>
                    <a:pt x="5560771" y="756399"/>
                  </a:lnTo>
                  <a:lnTo>
                    <a:pt x="5562206" y="763828"/>
                  </a:lnTo>
                  <a:lnTo>
                    <a:pt x="5566245" y="769924"/>
                  </a:lnTo>
                  <a:lnTo>
                    <a:pt x="5572264" y="774052"/>
                  </a:lnTo>
                  <a:lnTo>
                    <a:pt x="5579694" y="775614"/>
                  </a:lnTo>
                  <a:lnTo>
                    <a:pt x="5587123" y="774179"/>
                  </a:lnTo>
                  <a:lnTo>
                    <a:pt x="5593219" y="770153"/>
                  </a:lnTo>
                  <a:lnTo>
                    <a:pt x="5597347" y="764133"/>
                  </a:lnTo>
                  <a:lnTo>
                    <a:pt x="5598909" y="756729"/>
                  </a:lnTo>
                  <a:close/>
                </a:path>
                <a:path w="7581265" h="798195">
                  <a:moveTo>
                    <a:pt x="5675147" y="757389"/>
                  </a:moveTo>
                  <a:lnTo>
                    <a:pt x="5673712" y="749960"/>
                  </a:lnTo>
                  <a:lnTo>
                    <a:pt x="5669686" y="743864"/>
                  </a:lnTo>
                  <a:lnTo>
                    <a:pt x="5663666" y="739736"/>
                  </a:lnTo>
                  <a:lnTo>
                    <a:pt x="5656224" y="738174"/>
                  </a:lnTo>
                  <a:lnTo>
                    <a:pt x="5648795" y="739609"/>
                  </a:lnTo>
                  <a:lnTo>
                    <a:pt x="5642711" y="743635"/>
                  </a:lnTo>
                  <a:lnTo>
                    <a:pt x="5638571" y="749655"/>
                  </a:lnTo>
                  <a:lnTo>
                    <a:pt x="5637009" y="757059"/>
                  </a:lnTo>
                  <a:lnTo>
                    <a:pt x="5638444" y="764489"/>
                  </a:lnTo>
                  <a:lnTo>
                    <a:pt x="5642470" y="770572"/>
                  </a:lnTo>
                  <a:lnTo>
                    <a:pt x="5648490" y="774712"/>
                  </a:lnTo>
                  <a:lnTo>
                    <a:pt x="5655894" y="776274"/>
                  </a:lnTo>
                  <a:lnTo>
                    <a:pt x="5663362" y="774839"/>
                  </a:lnTo>
                  <a:lnTo>
                    <a:pt x="5669458" y="770813"/>
                  </a:lnTo>
                  <a:lnTo>
                    <a:pt x="5673585" y="764794"/>
                  </a:lnTo>
                  <a:lnTo>
                    <a:pt x="5675147" y="757389"/>
                  </a:lnTo>
                  <a:close/>
                </a:path>
                <a:path w="7581265" h="798195">
                  <a:moveTo>
                    <a:pt x="5751385" y="758037"/>
                  </a:moveTo>
                  <a:lnTo>
                    <a:pt x="5749950" y="750608"/>
                  </a:lnTo>
                  <a:lnTo>
                    <a:pt x="5745924" y="744524"/>
                  </a:lnTo>
                  <a:lnTo>
                    <a:pt x="5739904" y="740384"/>
                  </a:lnTo>
                  <a:lnTo>
                    <a:pt x="5732462" y="738822"/>
                  </a:lnTo>
                  <a:lnTo>
                    <a:pt x="5725033" y="740257"/>
                  </a:lnTo>
                  <a:lnTo>
                    <a:pt x="5718937" y="744296"/>
                  </a:lnTo>
                  <a:lnTo>
                    <a:pt x="5714809" y="750316"/>
                  </a:lnTo>
                  <a:lnTo>
                    <a:pt x="5713247" y="757707"/>
                  </a:lnTo>
                  <a:lnTo>
                    <a:pt x="5714682" y="765136"/>
                  </a:lnTo>
                  <a:lnTo>
                    <a:pt x="5718708" y="771232"/>
                  </a:lnTo>
                  <a:lnTo>
                    <a:pt x="5724728" y="775360"/>
                  </a:lnTo>
                  <a:lnTo>
                    <a:pt x="5732170" y="776922"/>
                  </a:lnTo>
                  <a:lnTo>
                    <a:pt x="5739600" y="775487"/>
                  </a:lnTo>
                  <a:lnTo>
                    <a:pt x="5745683" y="771461"/>
                  </a:lnTo>
                  <a:lnTo>
                    <a:pt x="5749823" y="765441"/>
                  </a:lnTo>
                  <a:lnTo>
                    <a:pt x="5751385" y="758037"/>
                  </a:lnTo>
                  <a:close/>
                </a:path>
                <a:path w="7581265" h="798195">
                  <a:moveTo>
                    <a:pt x="5827623" y="758685"/>
                  </a:moveTo>
                  <a:lnTo>
                    <a:pt x="5826188" y="751268"/>
                  </a:lnTo>
                  <a:lnTo>
                    <a:pt x="5822150" y="745172"/>
                  </a:lnTo>
                  <a:lnTo>
                    <a:pt x="5816130" y="741045"/>
                  </a:lnTo>
                  <a:lnTo>
                    <a:pt x="5808688" y="739482"/>
                  </a:lnTo>
                  <a:lnTo>
                    <a:pt x="5801271" y="740918"/>
                  </a:lnTo>
                  <a:lnTo>
                    <a:pt x="5795175" y="744943"/>
                  </a:lnTo>
                  <a:lnTo>
                    <a:pt x="5791035" y="750963"/>
                  </a:lnTo>
                  <a:lnTo>
                    <a:pt x="5789485" y="758367"/>
                  </a:lnTo>
                  <a:lnTo>
                    <a:pt x="5790920" y="765797"/>
                  </a:lnTo>
                  <a:lnTo>
                    <a:pt x="5794946" y="771880"/>
                  </a:lnTo>
                  <a:lnTo>
                    <a:pt x="5800966" y="776020"/>
                  </a:lnTo>
                  <a:lnTo>
                    <a:pt x="5808408" y="777582"/>
                  </a:lnTo>
                  <a:lnTo>
                    <a:pt x="5815838" y="776147"/>
                  </a:lnTo>
                  <a:lnTo>
                    <a:pt x="5821921" y="772109"/>
                  </a:lnTo>
                  <a:lnTo>
                    <a:pt x="5826061" y="766089"/>
                  </a:lnTo>
                  <a:lnTo>
                    <a:pt x="5827623" y="758685"/>
                  </a:lnTo>
                  <a:close/>
                </a:path>
                <a:path w="7581265" h="798195">
                  <a:moveTo>
                    <a:pt x="5903849" y="759345"/>
                  </a:moveTo>
                  <a:lnTo>
                    <a:pt x="5902414" y="751916"/>
                  </a:lnTo>
                  <a:lnTo>
                    <a:pt x="5898388" y="745832"/>
                  </a:lnTo>
                  <a:lnTo>
                    <a:pt x="5892368" y="741692"/>
                  </a:lnTo>
                  <a:lnTo>
                    <a:pt x="5884926" y="740130"/>
                  </a:lnTo>
                  <a:lnTo>
                    <a:pt x="5877496" y="741565"/>
                  </a:lnTo>
                  <a:lnTo>
                    <a:pt x="5871413" y="745591"/>
                  </a:lnTo>
                  <a:lnTo>
                    <a:pt x="5867273" y="751611"/>
                  </a:lnTo>
                  <a:lnTo>
                    <a:pt x="5865711" y="759015"/>
                  </a:lnTo>
                  <a:lnTo>
                    <a:pt x="5867146" y="766445"/>
                  </a:lnTo>
                  <a:lnTo>
                    <a:pt x="5871184" y="772541"/>
                  </a:lnTo>
                  <a:lnTo>
                    <a:pt x="5877204" y="776668"/>
                  </a:lnTo>
                  <a:lnTo>
                    <a:pt x="5884608" y="778230"/>
                  </a:lnTo>
                  <a:lnTo>
                    <a:pt x="5892063" y="776795"/>
                  </a:lnTo>
                  <a:lnTo>
                    <a:pt x="5898159" y="772769"/>
                  </a:lnTo>
                  <a:lnTo>
                    <a:pt x="5902287" y="766749"/>
                  </a:lnTo>
                  <a:lnTo>
                    <a:pt x="5903849" y="759345"/>
                  </a:lnTo>
                  <a:close/>
                </a:path>
                <a:path w="7581265" h="798195">
                  <a:moveTo>
                    <a:pt x="5980087" y="759993"/>
                  </a:moveTo>
                  <a:lnTo>
                    <a:pt x="5978652" y="752576"/>
                  </a:lnTo>
                  <a:lnTo>
                    <a:pt x="5974626" y="746480"/>
                  </a:lnTo>
                  <a:lnTo>
                    <a:pt x="5968606" y="742340"/>
                  </a:lnTo>
                  <a:lnTo>
                    <a:pt x="5961164" y="740791"/>
                  </a:lnTo>
                  <a:lnTo>
                    <a:pt x="5953734" y="742213"/>
                  </a:lnTo>
                  <a:lnTo>
                    <a:pt x="5947651" y="746252"/>
                  </a:lnTo>
                  <a:lnTo>
                    <a:pt x="5943511" y="752271"/>
                  </a:lnTo>
                  <a:lnTo>
                    <a:pt x="5941949" y="759675"/>
                  </a:lnTo>
                  <a:lnTo>
                    <a:pt x="5943384" y="767105"/>
                  </a:lnTo>
                  <a:lnTo>
                    <a:pt x="5947410" y="773188"/>
                  </a:lnTo>
                  <a:lnTo>
                    <a:pt x="5953430" y="777328"/>
                  </a:lnTo>
                  <a:lnTo>
                    <a:pt x="5960872" y="778878"/>
                  </a:lnTo>
                  <a:lnTo>
                    <a:pt x="5968301" y="777455"/>
                  </a:lnTo>
                  <a:lnTo>
                    <a:pt x="5974397" y="773417"/>
                  </a:lnTo>
                  <a:lnTo>
                    <a:pt x="5978525" y="767397"/>
                  </a:lnTo>
                  <a:lnTo>
                    <a:pt x="5980087" y="759993"/>
                  </a:lnTo>
                  <a:close/>
                </a:path>
                <a:path w="7581265" h="798195">
                  <a:moveTo>
                    <a:pt x="6056325" y="760653"/>
                  </a:moveTo>
                  <a:lnTo>
                    <a:pt x="6054890" y="753224"/>
                  </a:lnTo>
                  <a:lnTo>
                    <a:pt x="6050864" y="747128"/>
                  </a:lnTo>
                  <a:lnTo>
                    <a:pt x="6044844" y="743000"/>
                  </a:lnTo>
                  <a:lnTo>
                    <a:pt x="6037402" y="741438"/>
                  </a:lnTo>
                  <a:lnTo>
                    <a:pt x="6029972" y="742873"/>
                  </a:lnTo>
                  <a:lnTo>
                    <a:pt x="6023876" y="746899"/>
                  </a:lnTo>
                  <a:lnTo>
                    <a:pt x="6019749" y="752919"/>
                  </a:lnTo>
                  <a:lnTo>
                    <a:pt x="6018187" y="760323"/>
                  </a:lnTo>
                  <a:lnTo>
                    <a:pt x="6019622" y="767753"/>
                  </a:lnTo>
                  <a:lnTo>
                    <a:pt x="6023648" y="773836"/>
                  </a:lnTo>
                  <a:lnTo>
                    <a:pt x="6029668" y="777976"/>
                  </a:lnTo>
                  <a:lnTo>
                    <a:pt x="6037110" y="779538"/>
                  </a:lnTo>
                  <a:lnTo>
                    <a:pt x="6044539" y="778103"/>
                  </a:lnTo>
                  <a:lnTo>
                    <a:pt x="6050623" y="774077"/>
                  </a:lnTo>
                  <a:lnTo>
                    <a:pt x="6054763" y="768057"/>
                  </a:lnTo>
                  <a:lnTo>
                    <a:pt x="6056325" y="760653"/>
                  </a:lnTo>
                  <a:close/>
                </a:path>
                <a:path w="7581265" h="798195">
                  <a:moveTo>
                    <a:pt x="6132563" y="761301"/>
                  </a:moveTo>
                  <a:lnTo>
                    <a:pt x="6131128" y="753872"/>
                  </a:lnTo>
                  <a:lnTo>
                    <a:pt x="6127089" y="747788"/>
                  </a:lnTo>
                  <a:lnTo>
                    <a:pt x="6121070" y="743648"/>
                  </a:lnTo>
                  <a:lnTo>
                    <a:pt x="6113640" y="742086"/>
                  </a:lnTo>
                  <a:lnTo>
                    <a:pt x="6106211" y="743521"/>
                  </a:lnTo>
                  <a:lnTo>
                    <a:pt x="6100115" y="747560"/>
                  </a:lnTo>
                  <a:lnTo>
                    <a:pt x="6095987" y="753579"/>
                  </a:lnTo>
                  <a:lnTo>
                    <a:pt x="6094425" y="760984"/>
                  </a:lnTo>
                  <a:lnTo>
                    <a:pt x="6095860" y="768400"/>
                  </a:lnTo>
                  <a:lnTo>
                    <a:pt x="6099886" y="774496"/>
                  </a:lnTo>
                  <a:lnTo>
                    <a:pt x="6105906" y="778624"/>
                  </a:lnTo>
                  <a:lnTo>
                    <a:pt x="6113310" y="780186"/>
                  </a:lnTo>
                  <a:lnTo>
                    <a:pt x="6120777" y="778751"/>
                  </a:lnTo>
                  <a:lnTo>
                    <a:pt x="6126861" y="774725"/>
                  </a:lnTo>
                  <a:lnTo>
                    <a:pt x="6131001" y="768705"/>
                  </a:lnTo>
                  <a:lnTo>
                    <a:pt x="6132563" y="761301"/>
                  </a:lnTo>
                  <a:close/>
                </a:path>
                <a:path w="7581265" h="798195">
                  <a:moveTo>
                    <a:pt x="6208788" y="761961"/>
                  </a:moveTo>
                  <a:lnTo>
                    <a:pt x="6207366" y="754532"/>
                  </a:lnTo>
                  <a:lnTo>
                    <a:pt x="6203327" y="748436"/>
                  </a:lnTo>
                  <a:lnTo>
                    <a:pt x="6197308" y="744308"/>
                  </a:lnTo>
                  <a:lnTo>
                    <a:pt x="6189865" y="742746"/>
                  </a:lnTo>
                  <a:lnTo>
                    <a:pt x="6182436" y="744181"/>
                  </a:lnTo>
                  <a:lnTo>
                    <a:pt x="6176353" y="748207"/>
                  </a:lnTo>
                  <a:lnTo>
                    <a:pt x="6172212" y="754227"/>
                  </a:lnTo>
                  <a:lnTo>
                    <a:pt x="6170663" y="761631"/>
                  </a:lnTo>
                  <a:lnTo>
                    <a:pt x="6172085" y="769061"/>
                  </a:lnTo>
                  <a:lnTo>
                    <a:pt x="6176124" y="775144"/>
                  </a:lnTo>
                  <a:lnTo>
                    <a:pt x="6182144" y="779284"/>
                  </a:lnTo>
                  <a:lnTo>
                    <a:pt x="6189586" y="780846"/>
                  </a:lnTo>
                  <a:lnTo>
                    <a:pt x="6197016" y="779411"/>
                  </a:lnTo>
                  <a:lnTo>
                    <a:pt x="6203099" y="775385"/>
                  </a:lnTo>
                  <a:lnTo>
                    <a:pt x="6207239" y="769366"/>
                  </a:lnTo>
                  <a:lnTo>
                    <a:pt x="6208788" y="761961"/>
                  </a:lnTo>
                  <a:close/>
                </a:path>
                <a:path w="7581265" h="798195">
                  <a:moveTo>
                    <a:pt x="6285027" y="762609"/>
                  </a:moveTo>
                  <a:lnTo>
                    <a:pt x="6283591" y="755180"/>
                  </a:lnTo>
                  <a:lnTo>
                    <a:pt x="6279566" y="749096"/>
                  </a:lnTo>
                  <a:lnTo>
                    <a:pt x="6273546" y="744956"/>
                  </a:lnTo>
                  <a:lnTo>
                    <a:pt x="6266104" y="743394"/>
                  </a:lnTo>
                  <a:lnTo>
                    <a:pt x="6258674" y="744829"/>
                  </a:lnTo>
                  <a:lnTo>
                    <a:pt x="6252591" y="748868"/>
                  </a:lnTo>
                  <a:lnTo>
                    <a:pt x="6248451" y="754888"/>
                  </a:lnTo>
                  <a:lnTo>
                    <a:pt x="6246888" y="762279"/>
                  </a:lnTo>
                  <a:lnTo>
                    <a:pt x="6248324" y="769708"/>
                  </a:lnTo>
                  <a:lnTo>
                    <a:pt x="6252362" y="775804"/>
                  </a:lnTo>
                  <a:lnTo>
                    <a:pt x="6258382" y="779932"/>
                  </a:lnTo>
                  <a:lnTo>
                    <a:pt x="6265811" y="781494"/>
                  </a:lnTo>
                  <a:lnTo>
                    <a:pt x="6273241" y="780059"/>
                  </a:lnTo>
                  <a:lnTo>
                    <a:pt x="6279337" y="776033"/>
                  </a:lnTo>
                  <a:lnTo>
                    <a:pt x="6283464" y="770013"/>
                  </a:lnTo>
                  <a:lnTo>
                    <a:pt x="6285027" y="762609"/>
                  </a:lnTo>
                  <a:close/>
                </a:path>
                <a:path w="7581265" h="798195">
                  <a:moveTo>
                    <a:pt x="6361265" y="763257"/>
                  </a:moveTo>
                  <a:lnTo>
                    <a:pt x="6359830" y="755840"/>
                  </a:lnTo>
                  <a:lnTo>
                    <a:pt x="6355804" y="749744"/>
                  </a:lnTo>
                  <a:lnTo>
                    <a:pt x="6349784" y="745617"/>
                  </a:lnTo>
                  <a:lnTo>
                    <a:pt x="6342342" y="744054"/>
                  </a:lnTo>
                  <a:lnTo>
                    <a:pt x="6334912" y="745490"/>
                  </a:lnTo>
                  <a:lnTo>
                    <a:pt x="6328829" y="749515"/>
                  </a:lnTo>
                  <a:lnTo>
                    <a:pt x="6324689" y="755535"/>
                  </a:lnTo>
                  <a:lnTo>
                    <a:pt x="6323127" y="762939"/>
                  </a:lnTo>
                  <a:lnTo>
                    <a:pt x="6324562" y="770369"/>
                  </a:lnTo>
                  <a:lnTo>
                    <a:pt x="6328588" y="776452"/>
                  </a:lnTo>
                  <a:lnTo>
                    <a:pt x="6334607" y="780592"/>
                  </a:lnTo>
                  <a:lnTo>
                    <a:pt x="6342050" y="782154"/>
                  </a:lnTo>
                  <a:lnTo>
                    <a:pt x="6349479" y="780719"/>
                  </a:lnTo>
                  <a:lnTo>
                    <a:pt x="6355575" y="776681"/>
                  </a:lnTo>
                  <a:lnTo>
                    <a:pt x="6359703" y="770661"/>
                  </a:lnTo>
                  <a:lnTo>
                    <a:pt x="6361265" y="763257"/>
                  </a:lnTo>
                  <a:close/>
                </a:path>
                <a:path w="7581265" h="798195">
                  <a:moveTo>
                    <a:pt x="6437503" y="763917"/>
                  </a:moveTo>
                  <a:lnTo>
                    <a:pt x="6436068" y="756488"/>
                  </a:lnTo>
                  <a:lnTo>
                    <a:pt x="6432042" y="750404"/>
                  </a:lnTo>
                  <a:lnTo>
                    <a:pt x="6426022" y="746264"/>
                  </a:lnTo>
                  <a:lnTo>
                    <a:pt x="6418580" y="744702"/>
                  </a:lnTo>
                  <a:lnTo>
                    <a:pt x="6411150" y="746137"/>
                  </a:lnTo>
                  <a:lnTo>
                    <a:pt x="6405054" y="750163"/>
                  </a:lnTo>
                  <a:lnTo>
                    <a:pt x="6400927" y="756183"/>
                  </a:lnTo>
                  <a:lnTo>
                    <a:pt x="6399365" y="763587"/>
                  </a:lnTo>
                  <a:lnTo>
                    <a:pt x="6400800" y="771017"/>
                  </a:lnTo>
                  <a:lnTo>
                    <a:pt x="6404826" y="777113"/>
                  </a:lnTo>
                  <a:lnTo>
                    <a:pt x="6410846" y="781240"/>
                  </a:lnTo>
                  <a:lnTo>
                    <a:pt x="6418250" y="782802"/>
                  </a:lnTo>
                  <a:lnTo>
                    <a:pt x="6425717" y="781367"/>
                  </a:lnTo>
                  <a:lnTo>
                    <a:pt x="6431801" y="777341"/>
                  </a:lnTo>
                  <a:lnTo>
                    <a:pt x="6435941" y="771321"/>
                  </a:lnTo>
                  <a:lnTo>
                    <a:pt x="6437503" y="763917"/>
                  </a:lnTo>
                  <a:close/>
                </a:path>
                <a:path w="7581265" h="798195">
                  <a:moveTo>
                    <a:pt x="6513741" y="764565"/>
                  </a:moveTo>
                  <a:lnTo>
                    <a:pt x="6512306" y="757148"/>
                  </a:lnTo>
                  <a:lnTo>
                    <a:pt x="6508267" y="751052"/>
                  </a:lnTo>
                  <a:lnTo>
                    <a:pt x="6502247" y="746912"/>
                  </a:lnTo>
                  <a:lnTo>
                    <a:pt x="6494805" y="745363"/>
                  </a:lnTo>
                  <a:lnTo>
                    <a:pt x="6487388" y="746785"/>
                  </a:lnTo>
                  <a:lnTo>
                    <a:pt x="6481292" y="750824"/>
                  </a:lnTo>
                  <a:lnTo>
                    <a:pt x="6477165" y="756843"/>
                  </a:lnTo>
                  <a:lnTo>
                    <a:pt x="6475603" y="764247"/>
                  </a:lnTo>
                  <a:lnTo>
                    <a:pt x="6477038" y="771677"/>
                  </a:lnTo>
                  <a:lnTo>
                    <a:pt x="6481064" y="777760"/>
                  </a:lnTo>
                  <a:lnTo>
                    <a:pt x="6487084" y="781900"/>
                  </a:lnTo>
                  <a:lnTo>
                    <a:pt x="6494526" y="783450"/>
                  </a:lnTo>
                  <a:lnTo>
                    <a:pt x="6501955" y="782027"/>
                  </a:lnTo>
                  <a:lnTo>
                    <a:pt x="6508039" y="777989"/>
                  </a:lnTo>
                  <a:lnTo>
                    <a:pt x="6512179" y="771969"/>
                  </a:lnTo>
                  <a:lnTo>
                    <a:pt x="6513741" y="764565"/>
                  </a:lnTo>
                  <a:close/>
                </a:path>
                <a:path w="7581265" h="798195">
                  <a:moveTo>
                    <a:pt x="6589966" y="765225"/>
                  </a:moveTo>
                  <a:lnTo>
                    <a:pt x="6588531" y="757796"/>
                  </a:lnTo>
                  <a:lnTo>
                    <a:pt x="6584505" y="751700"/>
                  </a:lnTo>
                  <a:lnTo>
                    <a:pt x="6578486" y="747572"/>
                  </a:lnTo>
                  <a:lnTo>
                    <a:pt x="6571043" y="746010"/>
                  </a:lnTo>
                  <a:lnTo>
                    <a:pt x="6563614" y="747445"/>
                  </a:lnTo>
                  <a:lnTo>
                    <a:pt x="6557531" y="751471"/>
                  </a:lnTo>
                  <a:lnTo>
                    <a:pt x="6553390" y="757491"/>
                  </a:lnTo>
                  <a:lnTo>
                    <a:pt x="6551828" y="764895"/>
                  </a:lnTo>
                  <a:lnTo>
                    <a:pt x="6553263" y="772325"/>
                  </a:lnTo>
                  <a:lnTo>
                    <a:pt x="6557302" y="778408"/>
                  </a:lnTo>
                  <a:lnTo>
                    <a:pt x="6563322" y="782548"/>
                  </a:lnTo>
                  <a:lnTo>
                    <a:pt x="6570764" y="784110"/>
                  </a:lnTo>
                  <a:lnTo>
                    <a:pt x="6578181" y="782675"/>
                  </a:lnTo>
                  <a:lnTo>
                    <a:pt x="6584277" y="778649"/>
                  </a:lnTo>
                  <a:lnTo>
                    <a:pt x="6588404" y="772629"/>
                  </a:lnTo>
                  <a:lnTo>
                    <a:pt x="6589966" y="765225"/>
                  </a:lnTo>
                  <a:close/>
                </a:path>
                <a:path w="7581265" h="798195">
                  <a:moveTo>
                    <a:pt x="6666204" y="765873"/>
                  </a:moveTo>
                  <a:lnTo>
                    <a:pt x="6664769" y="758444"/>
                  </a:lnTo>
                  <a:lnTo>
                    <a:pt x="6660743" y="752360"/>
                  </a:lnTo>
                  <a:lnTo>
                    <a:pt x="6654724" y="748220"/>
                  </a:lnTo>
                  <a:lnTo>
                    <a:pt x="6647281" y="746658"/>
                  </a:lnTo>
                  <a:lnTo>
                    <a:pt x="6639852" y="748093"/>
                  </a:lnTo>
                  <a:lnTo>
                    <a:pt x="6633769" y="752132"/>
                  </a:lnTo>
                  <a:lnTo>
                    <a:pt x="6629628" y="758151"/>
                  </a:lnTo>
                  <a:lnTo>
                    <a:pt x="6628066" y="765556"/>
                  </a:lnTo>
                  <a:lnTo>
                    <a:pt x="6629501" y="772972"/>
                  </a:lnTo>
                  <a:lnTo>
                    <a:pt x="6633527" y="779068"/>
                  </a:lnTo>
                  <a:lnTo>
                    <a:pt x="6639547" y="783196"/>
                  </a:lnTo>
                  <a:lnTo>
                    <a:pt x="6646951" y="784758"/>
                  </a:lnTo>
                  <a:lnTo>
                    <a:pt x="6654419" y="783323"/>
                  </a:lnTo>
                  <a:lnTo>
                    <a:pt x="6660515" y="779297"/>
                  </a:lnTo>
                  <a:lnTo>
                    <a:pt x="6664642" y="773277"/>
                  </a:lnTo>
                  <a:lnTo>
                    <a:pt x="6666204" y="765873"/>
                  </a:lnTo>
                  <a:close/>
                </a:path>
                <a:path w="7581265" h="798195">
                  <a:moveTo>
                    <a:pt x="6742443" y="766533"/>
                  </a:moveTo>
                  <a:lnTo>
                    <a:pt x="6741007" y="759104"/>
                  </a:lnTo>
                  <a:lnTo>
                    <a:pt x="6736982" y="753008"/>
                  </a:lnTo>
                  <a:lnTo>
                    <a:pt x="6730962" y="748880"/>
                  </a:lnTo>
                  <a:lnTo>
                    <a:pt x="6723520" y="747318"/>
                  </a:lnTo>
                  <a:lnTo>
                    <a:pt x="6716090" y="748753"/>
                  </a:lnTo>
                  <a:lnTo>
                    <a:pt x="6709994" y="752779"/>
                  </a:lnTo>
                  <a:lnTo>
                    <a:pt x="6705867" y="758799"/>
                  </a:lnTo>
                  <a:lnTo>
                    <a:pt x="6704304" y="766203"/>
                  </a:lnTo>
                  <a:lnTo>
                    <a:pt x="6705740" y="773633"/>
                  </a:lnTo>
                  <a:lnTo>
                    <a:pt x="6709765" y="779716"/>
                  </a:lnTo>
                  <a:lnTo>
                    <a:pt x="6715785" y="783856"/>
                  </a:lnTo>
                  <a:lnTo>
                    <a:pt x="6723227" y="785418"/>
                  </a:lnTo>
                  <a:lnTo>
                    <a:pt x="6730657" y="783983"/>
                  </a:lnTo>
                  <a:lnTo>
                    <a:pt x="6736740" y="779957"/>
                  </a:lnTo>
                  <a:lnTo>
                    <a:pt x="6740880" y="773938"/>
                  </a:lnTo>
                  <a:lnTo>
                    <a:pt x="6742443" y="766533"/>
                  </a:lnTo>
                  <a:close/>
                </a:path>
                <a:path w="7581265" h="798195">
                  <a:moveTo>
                    <a:pt x="6818681" y="767181"/>
                  </a:moveTo>
                  <a:lnTo>
                    <a:pt x="6817246" y="759752"/>
                  </a:lnTo>
                  <a:lnTo>
                    <a:pt x="6813207" y="753668"/>
                  </a:lnTo>
                  <a:lnTo>
                    <a:pt x="6807187" y="749528"/>
                  </a:lnTo>
                  <a:lnTo>
                    <a:pt x="6799758" y="747966"/>
                  </a:lnTo>
                  <a:lnTo>
                    <a:pt x="6792328" y="749401"/>
                  </a:lnTo>
                  <a:lnTo>
                    <a:pt x="6786232" y="753440"/>
                  </a:lnTo>
                  <a:lnTo>
                    <a:pt x="6782105" y="759460"/>
                  </a:lnTo>
                  <a:lnTo>
                    <a:pt x="6780543" y="766851"/>
                  </a:lnTo>
                  <a:lnTo>
                    <a:pt x="6781978" y="774280"/>
                  </a:lnTo>
                  <a:lnTo>
                    <a:pt x="6786004" y="780376"/>
                  </a:lnTo>
                  <a:lnTo>
                    <a:pt x="6792023" y="784504"/>
                  </a:lnTo>
                  <a:lnTo>
                    <a:pt x="6799466" y="786066"/>
                  </a:lnTo>
                  <a:lnTo>
                    <a:pt x="6806895" y="784631"/>
                  </a:lnTo>
                  <a:lnTo>
                    <a:pt x="6812978" y="780605"/>
                  </a:lnTo>
                  <a:lnTo>
                    <a:pt x="6817119" y="774585"/>
                  </a:lnTo>
                  <a:lnTo>
                    <a:pt x="6818681" y="767181"/>
                  </a:lnTo>
                  <a:close/>
                </a:path>
                <a:path w="7581265" h="798195">
                  <a:moveTo>
                    <a:pt x="6894919" y="767829"/>
                  </a:moveTo>
                  <a:lnTo>
                    <a:pt x="6893484" y="760412"/>
                  </a:lnTo>
                  <a:lnTo>
                    <a:pt x="6889445" y="754316"/>
                  </a:lnTo>
                  <a:lnTo>
                    <a:pt x="6883425" y="750189"/>
                  </a:lnTo>
                  <a:lnTo>
                    <a:pt x="6875983" y="748626"/>
                  </a:lnTo>
                  <a:lnTo>
                    <a:pt x="6868554" y="750062"/>
                  </a:lnTo>
                  <a:lnTo>
                    <a:pt x="6862470" y="754087"/>
                  </a:lnTo>
                  <a:lnTo>
                    <a:pt x="6858330" y="760107"/>
                  </a:lnTo>
                  <a:lnTo>
                    <a:pt x="6856781" y="767511"/>
                  </a:lnTo>
                  <a:lnTo>
                    <a:pt x="6858203" y="774941"/>
                  </a:lnTo>
                  <a:lnTo>
                    <a:pt x="6862242" y="781024"/>
                  </a:lnTo>
                  <a:lnTo>
                    <a:pt x="6868261" y="785164"/>
                  </a:lnTo>
                  <a:lnTo>
                    <a:pt x="6875704" y="786726"/>
                  </a:lnTo>
                  <a:lnTo>
                    <a:pt x="6883133" y="785291"/>
                  </a:lnTo>
                  <a:lnTo>
                    <a:pt x="6889216" y="781253"/>
                  </a:lnTo>
                  <a:lnTo>
                    <a:pt x="6893357" y="775233"/>
                  </a:lnTo>
                  <a:lnTo>
                    <a:pt x="6894919" y="767829"/>
                  </a:lnTo>
                  <a:close/>
                </a:path>
                <a:path w="7581265" h="798195">
                  <a:moveTo>
                    <a:pt x="6971144" y="768489"/>
                  </a:moveTo>
                  <a:lnTo>
                    <a:pt x="6969709" y="761060"/>
                  </a:lnTo>
                  <a:lnTo>
                    <a:pt x="6965683" y="754976"/>
                  </a:lnTo>
                  <a:lnTo>
                    <a:pt x="6959663" y="750836"/>
                  </a:lnTo>
                  <a:lnTo>
                    <a:pt x="6952221" y="749274"/>
                  </a:lnTo>
                  <a:lnTo>
                    <a:pt x="6944792" y="750709"/>
                  </a:lnTo>
                  <a:lnTo>
                    <a:pt x="6938708" y="754735"/>
                  </a:lnTo>
                  <a:lnTo>
                    <a:pt x="6934568" y="760755"/>
                  </a:lnTo>
                  <a:lnTo>
                    <a:pt x="6933006" y="768159"/>
                  </a:lnTo>
                  <a:lnTo>
                    <a:pt x="6934441" y="775589"/>
                  </a:lnTo>
                  <a:lnTo>
                    <a:pt x="6938480" y="781685"/>
                  </a:lnTo>
                  <a:lnTo>
                    <a:pt x="6944500" y="785812"/>
                  </a:lnTo>
                  <a:lnTo>
                    <a:pt x="6951942" y="787374"/>
                  </a:lnTo>
                  <a:lnTo>
                    <a:pt x="6959359" y="785939"/>
                  </a:lnTo>
                  <a:lnTo>
                    <a:pt x="6965455" y="781913"/>
                  </a:lnTo>
                  <a:lnTo>
                    <a:pt x="6969582" y="775893"/>
                  </a:lnTo>
                  <a:lnTo>
                    <a:pt x="6971144" y="768489"/>
                  </a:lnTo>
                  <a:close/>
                </a:path>
                <a:path w="7581265" h="798195">
                  <a:moveTo>
                    <a:pt x="7047382" y="769137"/>
                  </a:moveTo>
                  <a:lnTo>
                    <a:pt x="7045947" y="761720"/>
                  </a:lnTo>
                  <a:lnTo>
                    <a:pt x="7041921" y="755624"/>
                  </a:lnTo>
                  <a:lnTo>
                    <a:pt x="7035901" y="751484"/>
                  </a:lnTo>
                  <a:lnTo>
                    <a:pt x="7028459" y="749935"/>
                  </a:lnTo>
                  <a:lnTo>
                    <a:pt x="7021030" y="751357"/>
                  </a:lnTo>
                  <a:lnTo>
                    <a:pt x="7014946" y="755396"/>
                  </a:lnTo>
                  <a:lnTo>
                    <a:pt x="7010806" y="761415"/>
                  </a:lnTo>
                  <a:lnTo>
                    <a:pt x="7009244" y="768819"/>
                  </a:lnTo>
                  <a:lnTo>
                    <a:pt x="7010679" y="776249"/>
                  </a:lnTo>
                  <a:lnTo>
                    <a:pt x="7014705" y="782332"/>
                  </a:lnTo>
                  <a:lnTo>
                    <a:pt x="7020725" y="786472"/>
                  </a:lnTo>
                  <a:lnTo>
                    <a:pt x="7028167" y="788022"/>
                  </a:lnTo>
                  <a:lnTo>
                    <a:pt x="7035597" y="786599"/>
                  </a:lnTo>
                  <a:lnTo>
                    <a:pt x="7041693" y="782561"/>
                  </a:lnTo>
                  <a:lnTo>
                    <a:pt x="7045820" y="776541"/>
                  </a:lnTo>
                  <a:lnTo>
                    <a:pt x="7047382" y="769137"/>
                  </a:lnTo>
                  <a:close/>
                </a:path>
                <a:path w="7581265" h="798195">
                  <a:moveTo>
                    <a:pt x="7123620" y="769797"/>
                  </a:moveTo>
                  <a:lnTo>
                    <a:pt x="7122185" y="762368"/>
                  </a:lnTo>
                  <a:lnTo>
                    <a:pt x="7118159" y="756272"/>
                  </a:lnTo>
                  <a:lnTo>
                    <a:pt x="7112140" y="752144"/>
                  </a:lnTo>
                  <a:lnTo>
                    <a:pt x="7104697" y="750582"/>
                  </a:lnTo>
                  <a:lnTo>
                    <a:pt x="7097268" y="752017"/>
                  </a:lnTo>
                  <a:lnTo>
                    <a:pt x="7091172" y="756043"/>
                  </a:lnTo>
                  <a:lnTo>
                    <a:pt x="7087044" y="762063"/>
                  </a:lnTo>
                  <a:lnTo>
                    <a:pt x="7085482" y="769467"/>
                  </a:lnTo>
                  <a:lnTo>
                    <a:pt x="7086917" y="776897"/>
                  </a:lnTo>
                  <a:lnTo>
                    <a:pt x="7090943" y="782980"/>
                  </a:lnTo>
                  <a:lnTo>
                    <a:pt x="7096963" y="787120"/>
                  </a:lnTo>
                  <a:lnTo>
                    <a:pt x="7104405" y="788682"/>
                  </a:lnTo>
                  <a:lnTo>
                    <a:pt x="7111835" y="787247"/>
                  </a:lnTo>
                  <a:lnTo>
                    <a:pt x="7117918" y="783221"/>
                  </a:lnTo>
                  <a:lnTo>
                    <a:pt x="7122058" y="777201"/>
                  </a:lnTo>
                  <a:lnTo>
                    <a:pt x="7123620" y="769797"/>
                  </a:lnTo>
                  <a:close/>
                </a:path>
                <a:path w="7581265" h="798195">
                  <a:moveTo>
                    <a:pt x="7199858" y="770445"/>
                  </a:moveTo>
                  <a:lnTo>
                    <a:pt x="7198423" y="763016"/>
                  </a:lnTo>
                  <a:lnTo>
                    <a:pt x="7194385" y="756932"/>
                  </a:lnTo>
                  <a:lnTo>
                    <a:pt x="7188365" y="752792"/>
                  </a:lnTo>
                  <a:lnTo>
                    <a:pt x="7180935" y="751230"/>
                  </a:lnTo>
                  <a:lnTo>
                    <a:pt x="7173506" y="752665"/>
                  </a:lnTo>
                  <a:lnTo>
                    <a:pt x="7167410" y="756704"/>
                  </a:lnTo>
                  <a:lnTo>
                    <a:pt x="7163282" y="762723"/>
                  </a:lnTo>
                  <a:lnTo>
                    <a:pt x="7161720" y="770128"/>
                  </a:lnTo>
                  <a:lnTo>
                    <a:pt x="7163155" y="777544"/>
                  </a:lnTo>
                  <a:lnTo>
                    <a:pt x="7167181" y="783640"/>
                  </a:lnTo>
                  <a:lnTo>
                    <a:pt x="7173201" y="787768"/>
                  </a:lnTo>
                  <a:lnTo>
                    <a:pt x="7180605" y="789330"/>
                  </a:lnTo>
                  <a:lnTo>
                    <a:pt x="7188073" y="787908"/>
                  </a:lnTo>
                  <a:lnTo>
                    <a:pt x="7194156" y="783869"/>
                  </a:lnTo>
                  <a:lnTo>
                    <a:pt x="7198296" y="777849"/>
                  </a:lnTo>
                  <a:lnTo>
                    <a:pt x="7199858" y="770445"/>
                  </a:lnTo>
                  <a:close/>
                </a:path>
                <a:path w="7581265" h="798195">
                  <a:moveTo>
                    <a:pt x="7276084" y="771105"/>
                  </a:moveTo>
                  <a:lnTo>
                    <a:pt x="7274649" y="763676"/>
                  </a:lnTo>
                  <a:lnTo>
                    <a:pt x="7270623" y="757580"/>
                  </a:lnTo>
                  <a:lnTo>
                    <a:pt x="7264603" y="753452"/>
                  </a:lnTo>
                  <a:lnTo>
                    <a:pt x="7257161" y="751890"/>
                  </a:lnTo>
                  <a:lnTo>
                    <a:pt x="7249731" y="753325"/>
                  </a:lnTo>
                  <a:lnTo>
                    <a:pt x="7243648" y="757351"/>
                  </a:lnTo>
                  <a:lnTo>
                    <a:pt x="7239508" y="763371"/>
                  </a:lnTo>
                  <a:lnTo>
                    <a:pt x="7237958" y="770775"/>
                  </a:lnTo>
                  <a:lnTo>
                    <a:pt x="7239381" y="778205"/>
                  </a:lnTo>
                  <a:lnTo>
                    <a:pt x="7243419" y="784288"/>
                  </a:lnTo>
                  <a:lnTo>
                    <a:pt x="7249439" y="788428"/>
                  </a:lnTo>
                  <a:lnTo>
                    <a:pt x="7256881" y="789990"/>
                  </a:lnTo>
                  <a:lnTo>
                    <a:pt x="7264298" y="788555"/>
                  </a:lnTo>
                  <a:lnTo>
                    <a:pt x="7270394" y="784529"/>
                  </a:lnTo>
                  <a:lnTo>
                    <a:pt x="7274522" y="778510"/>
                  </a:lnTo>
                  <a:lnTo>
                    <a:pt x="7276084" y="771105"/>
                  </a:lnTo>
                  <a:close/>
                </a:path>
                <a:path w="7581265" h="798195">
                  <a:moveTo>
                    <a:pt x="7352322" y="771753"/>
                  </a:moveTo>
                  <a:lnTo>
                    <a:pt x="7350887" y="764324"/>
                  </a:lnTo>
                  <a:lnTo>
                    <a:pt x="7346861" y="758240"/>
                  </a:lnTo>
                  <a:lnTo>
                    <a:pt x="7340841" y="754100"/>
                  </a:lnTo>
                  <a:lnTo>
                    <a:pt x="7333399" y="752538"/>
                  </a:lnTo>
                  <a:lnTo>
                    <a:pt x="7325969" y="753973"/>
                  </a:lnTo>
                  <a:lnTo>
                    <a:pt x="7319886" y="758012"/>
                  </a:lnTo>
                  <a:lnTo>
                    <a:pt x="7315746" y="764032"/>
                  </a:lnTo>
                  <a:lnTo>
                    <a:pt x="7314184" y="771423"/>
                  </a:lnTo>
                  <a:lnTo>
                    <a:pt x="7315619" y="778852"/>
                  </a:lnTo>
                  <a:lnTo>
                    <a:pt x="7319658" y="784948"/>
                  </a:lnTo>
                  <a:lnTo>
                    <a:pt x="7325677" y="789076"/>
                  </a:lnTo>
                  <a:lnTo>
                    <a:pt x="7333107" y="790638"/>
                  </a:lnTo>
                  <a:lnTo>
                    <a:pt x="7340536" y="789203"/>
                  </a:lnTo>
                  <a:lnTo>
                    <a:pt x="7346632" y="785177"/>
                  </a:lnTo>
                  <a:lnTo>
                    <a:pt x="7350760" y="779157"/>
                  </a:lnTo>
                  <a:lnTo>
                    <a:pt x="7352322" y="771753"/>
                  </a:lnTo>
                  <a:close/>
                </a:path>
                <a:path w="7581265" h="798195">
                  <a:moveTo>
                    <a:pt x="7428560" y="772414"/>
                  </a:moveTo>
                  <a:lnTo>
                    <a:pt x="7427125" y="764984"/>
                  </a:lnTo>
                  <a:lnTo>
                    <a:pt x="7423099" y="758888"/>
                  </a:lnTo>
                  <a:lnTo>
                    <a:pt x="7417079" y="754761"/>
                  </a:lnTo>
                  <a:lnTo>
                    <a:pt x="7409637" y="753198"/>
                  </a:lnTo>
                  <a:lnTo>
                    <a:pt x="7402208" y="754634"/>
                  </a:lnTo>
                  <a:lnTo>
                    <a:pt x="7396112" y="758659"/>
                  </a:lnTo>
                  <a:lnTo>
                    <a:pt x="7391984" y="764679"/>
                  </a:lnTo>
                  <a:lnTo>
                    <a:pt x="7390422" y="772083"/>
                  </a:lnTo>
                  <a:lnTo>
                    <a:pt x="7391857" y="779513"/>
                  </a:lnTo>
                  <a:lnTo>
                    <a:pt x="7395883" y="785596"/>
                  </a:lnTo>
                  <a:lnTo>
                    <a:pt x="7401903" y="789736"/>
                  </a:lnTo>
                  <a:lnTo>
                    <a:pt x="7409307" y="791298"/>
                  </a:lnTo>
                  <a:lnTo>
                    <a:pt x="7416774" y="789863"/>
                  </a:lnTo>
                  <a:lnTo>
                    <a:pt x="7422858" y="785825"/>
                  </a:lnTo>
                  <a:lnTo>
                    <a:pt x="7426998" y="779805"/>
                  </a:lnTo>
                  <a:lnTo>
                    <a:pt x="7428560" y="772414"/>
                  </a:lnTo>
                  <a:close/>
                </a:path>
                <a:path w="7581265" h="798195">
                  <a:moveTo>
                    <a:pt x="7504798" y="773061"/>
                  </a:moveTo>
                  <a:lnTo>
                    <a:pt x="7503363" y="765632"/>
                  </a:lnTo>
                  <a:lnTo>
                    <a:pt x="7499324" y="759548"/>
                  </a:lnTo>
                  <a:lnTo>
                    <a:pt x="7493305" y="755408"/>
                  </a:lnTo>
                  <a:lnTo>
                    <a:pt x="7485875" y="753846"/>
                  </a:lnTo>
                  <a:lnTo>
                    <a:pt x="7478446" y="755281"/>
                  </a:lnTo>
                  <a:lnTo>
                    <a:pt x="7472350" y="759307"/>
                  </a:lnTo>
                  <a:lnTo>
                    <a:pt x="7468222" y="765327"/>
                  </a:lnTo>
                  <a:lnTo>
                    <a:pt x="7466660" y="772731"/>
                  </a:lnTo>
                  <a:lnTo>
                    <a:pt x="7468095" y="780161"/>
                  </a:lnTo>
                  <a:lnTo>
                    <a:pt x="7472121" y="786257"/>
                  </a:lnTo>
                  <a:lnTo>
                    <a:pt x="7478141" y="790384"/>
                  </a:lnTo>
                  <a:lnTo>
                    <a:pt x="7485583" y="791946"/>
                  </a:lnTo>
                  <a:lnTo>
                    <a:pt x="7493013" y="790511"/>
                  </a:lnTo>
                  <a:lnTo>
                    <a:pt x="7499096" y="786485"/>
                  </a:lnTo>
                  <a:lnTo>
                    <a:pt x="7503236" y="780465"/>
                  </a:lnTo>
                  <a:lnTo>
                    <a:pt x="7504798" y="773061"/>
                  </a:lnTo>
                  <a:close/>
                </a:path>
                <a:path w="7581265" h="798195">
                  <a:moveTo>
                    <a:pt x="7581036" y="773709"/>
                  </a:moveTo>
                  <a:lnTo>
                    <a:pt x="7579601" y="766292"/>
                  </a:lnTo>
                  <a:lnTo>
                    <a:pt x="7575563" y="760196"/>
                  </a:lnTo>
                  <a:lnTo>
                    <a:pt x="7569543" y="756056"/>
                  </a:lnTo>
                  <a:lnTo>
                    <a:pt x="7562101" y="754507"/>
                  </a:lnTo>
                  <a:lnTo>
                    <a:pt x="7554684" y="755929"/>
                  </a:lnTo>
                  <a:lnTo>
                    <a:pt x="7548588" y="759968"/>
                  </a:lnTo>
                  <a:lnTo>
                    <a:pt x="7544448" y="765987"/>
                  </a:lnTo>
                  <a:lnTo>
                    <a:pt x="7542898" y="773391"/>
                  </a:lnTo>
                  <a:lnTo>
                    <a:pt x="7544321" y="780821"/>
                  </a:lnTo>
                  <a:lnTo>
                    <a:pt x="7548359" y="786904"/>
                  </a:lnTo>
                  <a:lnTo>
                    <a:pt x="7554379" y="791044"/>
                  </a:lnTo>
                  <a:lnTo>
                    <a:pt x="7561821" y="792594"/>
                  </a:lnTo>
                  <a:lnTo>
                    <a:pt x="7569238" y="791171"/>
                  </a:lnTo>
                  <a:lnTo>
                    <a:pt x="7575334" y="787133"/>
                  </a:lnTo>
                  <a:lnTo>
                    <a:pt x="7579474" y="781113"/>
                  </a:lnTo>
                  <a:lnTo>
                    <a:pt x="7581036" y="773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84335" y="3376126"/>
              <a:ext cx="531495" cy="529590"/>
            </a:xfrm>
            <a:custGeom>
              <a:avLst/>
              <a:gdLst/>
              <a:ahLst/>
              <a:cxnLst/>
              <a:rect l="l" t="t" r="r" b="b"/>
              <a:pathLst>
                <a:path w="531494" h="529589">
                  <a:moveTo>
                    <a:pt x="299242" y="71131"/>
                  </a:moveTo>
                  <a:lnTo>
                    <a:pt x="306738" y="72558"/>
                  </a:lnTo>
                  <a:lnTo>
                    <a:pt x="312719" y="76501"/>
                  </a:lnTo>
                  <a:lnTo>
                    <a:pt x="316678" y="82459"/>
                  </a:lnTo>
                  <a:lnTo>
                    <a:pt x="318110" y="89927"/>
                  </a:lnTo>
                  <a:lnTo>
                    <a:pt x="318110" y="99345"/>
                  </a:lnTo>
                  <a:lnTo>
                    <a:pt x="310023" y="106079"/>
                  </a:lnTo>
                  <a:lnTo>
                    <a:pt x="299242" y="106079"/>
                  </a:lnTo>
                  <a:lnTo>
                    <a:pt x="87624" y="106079"/>
                  </a:lnTo>
                  <a:lnTo>
                    <a:pt x="76842" y="106079"/>
                  </a:lnTo>
                  <a:lnTo>
                    <a:pt x="68756" y="97982"/>
                  </a:lnTo>
                  <a:lnTo>
                    <a:pt x="68756" y="89927"/>
                  </a:lnTo>
                  <a:lnTo>
                    <a:pt x="70188" y="81901"/>
                  </a:lnTo>
                  <a:lnTo>
                    <a:pt x="74147" y="76006"/>
                  </a:lnTo>
                  <a:lnTo>
                    <a:pt x="80127" y="72372"/>
                  </a:lnTo>
                  <a:lnTo>
                    <a:pt x="87624" y="71131"/>
                  </a:lnTo>
                  <a:lnTo>
                    <a:pt x="299242" y="71131"/>
                  </a:lnTo>
                  <a:close/>
                </a:path>
                <a:path w="531494" h="529589">
                  <a:moveTo>
                    <a:pt x="299242" y="177211"/>
                  </a:moveTo>
                  <a:lnTo>
                    <a:pt x="310023" y="177211"/>
                  </a:lnTo>
                  <a:lnTo>
                    <a:pt x="318110" y="185266"/>
                  </a:lnTo>
                  <a:lnTo>
                    <a:pt x="318110" y="193321"/>
                  </a:lnTo>
                  <a:lnTo>
                    <a:pt x="316678" y="200789"/>
                  </a:lnTo>
                  <a:lnTo>
                    <a:pt x="312719" y="206747"/>
                  </a:lnTo>
                  <a:lnTo>
                    <a:pt x="306738" y="210690"/>
                  </a:lnTo>
                  <a:lnTo>
                    <a:pt x="299242" y="212117"/>
                  </a:lnTo>
                  <a:lnTo>
                    <a:pt x="87624" y="212117"/>
                  </a:lnTo>
                  <a:lnTo>
                    <a:pt x="80127" y="210690"/>
                  </a:lnTo>
                  <a:lnTo>
                    <a:pt x="74147" y="206747"/>
                  </a:lnTo>
                  <a:lnTo>
                    <a:pt x="70188" y="200789"/>
                  </a:lnTo>
                  <a:lnTo>
                    <a:pt x="68756" y="193321"/>
                  </a:lnTo>
                  <a:lnTo>
                    <a:pt x="68756" y="183945"/>
                  </a:lnTo>
                  <a:lnTo>
                    <a:pt x="76842" y="177211"/>
                  </a:lnTo>
                  <a:lnTo>
                    <a:pt x="87624" y="177211"/>
                  </a:lnTo>
                  <a:lnTo>
                    <a:pt x="299242" y="177211"/>
                  </a:lnTo>
                  <a:close/>
                </a:path>
                <a:path w="531494" h="529589">
                  <a:moveTo>
                    <a:pt x="299242" y="283291"/>
                  </a:moveTo>
                  <a:lnTo>
                    <a:pt x="306738" y="284697"/>
                  </a:lnTo>
                  <a:lnTo>
                    <a:pt x="312719" y="288496"/>
                  </a:lnTo>
                  <a:lnTo>
                    <a:pt x="316678" y="294061"/>
                  </a:lnTo>
                  <a:lnTo>
                    <a:pt x="318110" y="300765"/>
                  </a:lnTo>
                  <a:lnTo>
                    <a:pt x="316678" y="308020"/>
                  </a:lnTo>
                  <a:lnTo>
                    <a:pt x="312719" y="313508"/>
                  </a:lnTo>
                  <a:lnTo>
                    <a:pt x="306738" y="316983"/>
                  </a:lnTo>
                  <a:lnTo>
                    <a:pt x="299242" y="318196"/>
                  </a:lnTo>
                  <a:lnTo>
                    <a:pt x="87624" y="318196"/>
                  </a:lnTo>
                  <a:lnTo>
                    <a:pt x="80127" y="316791"/>
                  </a:lnTo>
                  <a:lnTo>
                    <a:pt x="74147" y="312997"/>
                  </a:lnTo>
                  <a:lnTo>
                    <a:pt x="70188" y="307444"/>
                  </a:lnTo>
                  <a:lnTo>
                    <a:pt x="68756" y="300765"/>
                  </a:lnTo>
                  <a:lnTo>
                    <a:pt x="70188" y="293504"/>
                  </a:lnTo>
                  <a:lnTo>
                    <a:pt x="74147" y="288001"/>
                  </a:lnTo>
                  <a:lnTo>
                    <a:pt x="80127" y="284511"/>
                  </a:lnTo>
                  <a:lnTo>
                    <a:pt x="87624" y="283291"/>
                  </a:lnTo>
                  <a:lnTo>
                    <a:pt x="299242" y="283291"/>
                  </a:lnTo>
                  <a:close/>
                </a:path>
                <a:path w="531494" h="529589">
                  <a:moveTo>
                    <a:pt x="299242" y="388050"/>
                  </a:moveTo>
                  <a:lnTo>
                    <a:pt x="306738" y="389455"/>
                  </a:lnTo>
                  <a:lnTo>
                    <a:pt x="312719" y="393249"/>
                  </a:lnTo>
                  <a:lnTo>
                    <a:pt x="316678" y="398802"/>
                  </a:lnTo>
                  <a:lnTo>
                    <a:pt x="318110" y="405481"/>
                  </a:lnTo>
                  <a:lnTo>
                    <a:pt x="318110" y="414900"/>
                  </a:lnTo>
                  <a:lnTo>
                    <a:pt x="310023" y="421591"/>
                  </a:lnTo>
                  <a:lnTo>
                    <a:pt x="299242" y="421591"/>
                  </a:lnTo>
                  <a:lnTo>
                    <a:pt x="87624" y="421591"/>
                  </a:lnTo>
                  <a:lnTo>
                    <a:pt x="76842" y="421591"/>
                  </a:lnTo>
                  <a:lnTo>
                    <a:pt x="68756" y="413536"/>
                  </a:lnTo>
                  <a:lnTo>
                    <a:pt x="68756" y="405481"/>
                  </a:lnTo>
                  <a:lnTo>
                    <a:pt x="70188" y="398226"/>
                  </a:lnTo>
                  <a:lnTo>
                    <a:pt x="74147" y="392738"/>
                  </a:lnTo>
                  <a:lnTo>
                    <a:pt x="80127" y="389263"/>
                  </a:lnTo>
                  <a:lnTo>
                    <a:pt x="87624" y="388050"/>
                  </a:lnTo>
                  <a:lnTo>
                    <a:pt x="299242" y="388050"/>
                  </a:lnTo>
                  <a:close/>
                </a:path>
                <a:path w="531494" h="529589">
                  <a:moveTo>
                    <a:pt x="490664" y="459182"/>
                  </a:moveTo>
                  <a:lnTo>
                    <a:pt x="483221" y="473140"/>
                  </a:lnTo>
                  <a:lnTo>
                    <a:pt x="471619" y="484194"/>
                  </a:lnTo>
                  <a:lnTo>
                    <a:pt x="456736" y="491468"/>
                  </a:lnTo>
                  <a:lnTo>
                    <a:pt x="439450" y="494087"/>
                  </a:lnTo>
                  <a:lnTo>
                    <a:pt x="423117" y="491468"/>
                  </a:lnTo>
                  <a:lnTo>
                    <a:pt x="408938" y="484194"/>
                  </a:lnTo>
                  <a:lnTo>
                    <a:pt x="397543" y="473140"/>
                  </a:lnTo>
                  <a:lnTo>
                    <a:pt x="389562" y="459182"/>
                  </a:lnTo>
                  <a:lnTo>
                    <a:pt x="490664" y="459182"/>
                  </a:lnTo>
                  <a:close/>
                </a:path>
                <a:path w="531494" h="529589">
                  <a:moveTo>
                    <a:pt x="52583" y="0"/>
                  </a:moveTo>
                  <a:lnTo>
                    <a:pt x="31858" y="4215"/>
                  </a:lnTo>
                  <a:lnTo>
                    <a:pt x="15172" y="15604"/>
                  </a:lnTo>
                  <a:lnTo>
                    <a:pt x="4046" y="32274"/>
                  </a:lnTo>
                  <a:lnTo>
                    <a:pt x="0" y="52336"/>
                  </a:lnTo>
                  <a:lnTo>
                    <a:pt x="0" y="440386"/>
                  </a:lnTo>
                  <a:lnTo>
                    <a:pt x="6290" y="474627"/>
                  </a:lnTo>
                  <a:lnTo>
                    <a:pt x="25104" y="502835"/>
                  </a:lnTo>
                  <a:lnTo>
                    <a:pt x="53272" y="521980"/>
                  </a:lnTo>
                  <a:lnTo>
                    <a:pt x="87624" y="529035"/>
                  </a:lnTo>
                  <a:lnTo>
                    <a:pt x="440776" y="529035"/>
                  </a:lnTo>
                  <a:lnTo>
                    <a:pt x="475935" y="521980"/>
                  </a:lnTo>
                  <a:lnTo>
                    <a:pt x="504644" y="502835"/>
                  </a:lnTo>
                  <a:lnTo>
                    <a:pt x="523999" y="474627"/>
                  </a:lnTo>
                  <a:lnTo>
                    <a:pt x="531096" y="440386"/>
                  </a:lnTo>
                  <a:lnTo>
                    <a:pt x="529472" y="432919"/>
                  </a:lnTo>
                  <a:lnTo>
                    <a:pt x="525192" y="426961"/>
                  </a:lnTo>
                  <a:lnTo>
                    <a:pt x="519147" y="423018"/>
                  </a:lnTo>
                  <a:lnTo>
                    <a:pt x="512228" y="421591"/>
                  </a:lnTo>
                  <a:lnTo>
                    <a:pt x="386866" y="421591"/>
                  </a:lnTo>
                  <a:lnTo>
                    <a:pt x="386866" y="52336"/>
                  </a:lnTo>
                  <a:lnTo>
                    <a:pt x="382841" y="32274"/>
                  </a:lnTo>
                  <a:lnTo>
                    <a:pt x="371865" y="15604"/>
                  </a:lnTo>
                  <a:lnTo>
                    <a:pt x="355585" y="4215"/>
                  </a:lnTo>
                  <a:lnTo>
                    <a:pt x="335652" y="0"/>
                  </a:lnTo>
                  <a:lnTo>
                    <a:pt x="5258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0111" y="3677500"/>
              <a:ext cx="126800" cy="1035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799" y="0"/>
                  </a:moveTo>
                  <a:lnTo>
                    <a:pt x="41758" y="0"/>
                  </a:ln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69810"/>
                  </a:lnTo>
                  <a:lnTo>
                    <a:pt x="35041" y="69810"/>
                  </a:lnTo>
                  <a:lnTo>
                    <a:pt x="35041" y="36268"/>
                  </a:lnTo>
                  <a:lnTo>
                    <a:pt x="37736" y="34904"/>
                  </a:lnTo>
                  <a:lnTo>
                    <a:pt x="116123" y="34904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799" y="0"/>
                  </a:lnTo>
                  <a:close/>
                </a:path>
                <a:path w="117475" h="270510">
                  <a:moveTo>
                    <a:pt x="116123" y="34904"/>
                  </a:moveTo>
                  <a:lnTo>
                    <a:pt x="80864" y="34904"/>
                  </a:lnTo>
                  <a:lnTo>
                    <a:pt x="82190" y="37590"/>
                  </a:lnTo>
                  <a:lnTo>
                    <a:pt x="82190" y="69810"/>
                  </a:lnTo>
                  <a:lnTo>
                    <a:pt x="117232" y="69810"/>
                  </a:lnTo>
                  <a:lnTo>
                    <a:pt x="117232" y="40275"/>
                  </a:lnTo>
                  <a:lnTo>
                    <a:pt x="116123" y="349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800" y="34905"/>
                  </a:moveTo>
                  <a:lnTo>
                    <a:pt x="80864" y="34905"/>
                  </a:lnTo>
                  <a:lnTo>
                    <a:pt x="82191" y="37590"/>
                  </a:lnTo>
                  <a:lnTo>
                    <a:pt x="82191" y="40275"/>
                  </a:lnTo>
                  <a:lnTo>
                    <a:pt x="82191" y="69810"/>
                  </a:lnTo>
                  <a:lnTo>
                    <a:pt x="35041" y="69810"/>
                  </a:lnTo>
                  <a:lnTo>
                    <a:pt x="35041" y="40275"/>
                  </a:lnTo>
                  <a:lnTo>
                    <a:pt x="35041" y="36269"/>
                  </a:lnTo>
                  <a:lnTo>
                    <a:pt x="37736" y="34905"/>
                  </a:lnTo>
                  <a:lnTo>
                    <a:pt x="41758" y="34905"/>
                  </a:lnTo>
                  <a:lnTo>
                    <a:pt x="76800" y="34905"/>
                  </a:lnTo>
                  <a:close/>
                </a:path>
                <a:path w="117475" h="270510">
                  <a:moveTo>
                    <a:pt x="41758" y="0"/>
                  </a:move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40275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800" y="0"/>
                  </a:lnTo>
                  <a:lnTo>
                    <a:pt x="4175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711391" y="3398988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260776" y="0"/>
                  </a:moveTo>
                  <a:lnTo>
                    <a:pt x="7472" y="0"/>
                  </a:lnTo>
                  <a:lnTo>
                    <a:pt x="0" y="7067"/>
                  </a:lnTo>
                  <a:lnTo>
                    <a:pt x="0" y="435399"/>
                  </a:lnTo>
                  <a:lnTo>
                    <a:pt x="298051" y="435399"/>
                  </a:lnTo>
                  <a:lnTo>
                    <a:pt x="298051" y="483612"/>
                  </a:lnTo>
                  <a:lnTo>
                    <a:pt x="326118" y="525689"/>
                  </a:lnTo>
                  <a:lnTo>
                    <a:pt x="344265" y="528988"/>
                  </a:lnTo>
                  <a:lnTo>
                    <a:pt x="363877" y="525291"/>
                  </a:lnTo>
                  <a:lnTo>
                    <a:pt x="379445" y="515348"/>
                  </a:lnTo>
                  <a:lnTo>
                    <a:pt x="389710" y="500881"/>
                  </a:lnTo>
                  <a:lnTo>
                    <a:pt x="393411" y="483612"/>
                  </a:lnTo>
                  <a:lnTo>
                    <a:pt x="393411" y="431662"/>
                  </a:lnTo>
                  <a:lnTo>
                    <a:pt x="250134" y="431662"/>
                  </a:lnTo>
                  <a:lnTo>
                    <a:pt x="238806" y="430445"/>
                  </a:lnTo>
                  <a:lnTo>
                    <a:pt x="207302" y="405876"/>
                  </a:lnTo>
                  <a:lnTo>
                    <a:pt x="206673" y="404202"/>
                  </a:lnTo>
                  <a:lnTo>
                    <a:pt x="111775" y="404202"/>
                  </a:lnTo>
                  <a:lnTo>
                    <a:pt x="107280" y="401366"/>
                  </a:lnTo>
                  <a:lnTo>
                    <a:pt x="104301" y="398531"/>
                  </a:lnTo>
                  <a:lnTo>
                    <a:pt x="71520" y="365893"/>
                  </a:lnTo>
                  <a:lnTo>
                    <a:pt x="65559" y="360221"/>
                  </a:lnTo>
                  <a:lnTo>
                    <a:pt x="65559" y="350318"/>
                  </a:lnTo>
                  <a:lnTo>
                    <a:pt x="74500" y="341810"/>
                  </a:lnTo>
                  <a:lnTo>
                    <a:pt x="78615" y="340370"/>
                  </a:lnTo>
                  <a:lnTo>
                    <a:pt x="140800" y="340370"/>
                  </a:lnTo>
                  <a:lnTo>
                    <a:pt x="169909" y="313404"/>
                  </a:lnTo>
                  <a:lnTo>
                    <a:pt x="172888" y="310568"/>
                  </a:lnTo>
                  <a:lnTo>
                    <a:pt x="176956" y="309173"/>
                  </a:lnTo>
                  <a:lnTo>
                    <a:pt x="111775" y="309173"/>
                  </a:lnTo>
                  <a:lnTo>
                    <a:pt x="107280" y="307732"/>
                  </a:lnTo>
                  <a:lnTo>
                    <a:pt x="104301" y="304896"/>
                  </a:lnTo>
                  <a:lnTo>
                    <a:pt x="71520" y="272304"/>
                  </a:lnTo>
                  <a:lnTo>
                    <a:pt x="65559" y="266632"/>
                  </a:lnTo>
                  <a:lnTo>
                    <a:pt x="65559" y="256683"/>
                  </a:lnTo>
                  <a:lnTo>
                    <a:pt x="74500" y="248175"/>
                  </a:lnTo>
                  <a:lnTo>
                    <a:pt x="78615" y="246780"/>
                  </a:lnTo>
                  <a:lnTo>
                    <a:pt x="140776" y="246780"/>
                  </a:lnTo>
                  <a:lnTo>
                    <a:pt x="169909" y="219815"/>
                  </a:lnTo>
                  <a:lnTo>
                    <a:pt x="172888" y="216979"/>
                  </a:lnTo>
                  <a:lnTo>
                    <a:pt x="111775" y="216979"/>
                  </a:lnTo>
                  <a:lnTo>
                    <a:pt x="107280" y="215583"/>
                  </a:lnTo>
                  <a:lnTo>
                    <a:pt x="104301" y="211307"/>
                  </a:lnTo>
                  <a:lnTo>
                    <a:pt x="65559" y="174439"/>
                  </a:lnTo>
                  <a:lnTo>
                    <a:pt x="65559" y="164490"/>
                  </a:lnTo>
                  <a:lnTo>
                    <a:pt x="74500" y="155982"/>
                  </a:lnTo>
                  <a:lnTo>
                    <a:pt x="78615" y="154586"/>
                  </a:lnTo>
                  <a:lnTo>
                    <a:pt x="140801" y="154586"/>
                  </a:lnTo>
                  <a:lnTo>
                    <a:pt x="169909" y="127622"/>
                  </a:lnTo>
                  <a:lnTo>
                    <a:pt x="172888" y="124786"/>
                  </a:lnTo>
                  <a:lnTo>
                    <a:pt x="176956" y="123390"/>
                  </a:lnTo>
                  <a:lnTo>
                    <a:pt x="266774" y="123390"/>
                  </a:lnTo>
                  <a:lnTo>
                    <a:pt x="260776" y="117718"/>
                  </a:lnTo>
                  <a:lnTo>
                    <a:pt x="260776" y="0"/>
                  </a:lnTo>
                  <a:close/>
                </a:path>
                <a:path w="393700" h="529589">
                  <a:moveTo>
                    <a:pt x="393411" y="358825"/>
                  </a:moveTo>
                  <a:lnTo>
                    <a:pt x="354671" y="397090"/>
                  </a:lnTo>
                  <a:lnTo>
                    <a:pt x="265269" y="429727"/>
                  </a:lnTo>
                  <a:lnTo>
                    <a:pt x="260019" y="431032"/>
                  </a:lnTo>
                  <a:lnTo>
                    <a:pt x="254958" y="431662"/>
                  </a:lnTo>
                  <a:lnTo>
                    <a:pt x="393411" y="431662"/>
                  </a:lnTo>
                  <a:lnTo>
                    <a:pt x="393411" y="358825"/>
                  </a:lnTo>
                  <a:close/>
                </a:path>
                <a:path w="393700" h="529589">
                  <a:moveTo>
                    <a:pt x="312928" y="215583"/>
                  </a:moveTo>
                  <a:lnTo>
                    <a:pt x="185187" y="215583"/>
                  </a:lnTo>
                  <a:lnTo>
                    <a:pt x="189255" y="216979"/>
                  </a:lnTo>
                  <a:lnTo>
                    <a:pt x="192236" y="219815"/>
                  </a:lnTo>
                  <a:lnTo>
                    <a:pt x="197288" y="225563"/>
                  </a:lnTo>
                  <a:lnTo>
                    <a:pt x="199129" y="231700"/>
                  </a:lnTo>
                  <a:lnTo>
                    <a:pt x="197903" y="237566"/>
                  </a:lnTo>
                  <a:lnTo>
                    <a:pt x="193749" y="242503"/>
                  </a:lnTo>
                  <a:lnTo>
                    <a:pt x="126674" y="304896"/>
                  </a:lnTo>
                  <a:lnTo>
                    <a:pt x="123695" y="307732"/>
                  </a:lnTo>
                  <a:lnTo>
                    <a:pt x="119200" y="309173"/>
                  </a:lnTo>
                  <a:lnTo>
                    <a:pt x="185187" y="309173"/>
                  </a:lnTo>
                  <a:lnTo>
                    <a:pt x="189255" y="310568"/>
                  </a:lnTo>
                  <a:lnTo>
                    <a:pt x="192236" y="313404"/>
                  </a:lnTo>
                  <a:lnTo>
                    <a:pt x="197288" y="319159"/>
                  </a:lnTo>
                  <a:lnTo>
                    <a:pt x="199129" y="325311"/>
                  </a:lnTo>
                  <a:lnTo>
                    <a:pt x="197903" y="331193"/>
                  </a:lnTo>
                  <a:lnTo>
                    <a:pt x="193749" y="336138"/>
                  </a:lnTo>
                  <a:lnTo>
                    <a:pt x="126674" y="398531"/>
                  </a:lnTo>
                  <a:lnTo>
                    <a:pt x="123695" y="401366"/>
                  </a:lnTo>
                  <a:lnTo>
                    <a:pt x="119200" y="404202"/>
                  </a:lnTo>
                  <a:lnTo>
                    <a:pt x="206673" y="404202"/>
                  </a:lnTo>
                  <a:lnTo>
                    <a:pt x="203606" y="396043"/>
                  </a:lnTo>
                  <a:lnTo>
                    <a:pt x="202420" y="384607"/>
                  </a:lnTo>
                  <a:lnTo>
                    <a:pt x="204156" y="371566"/>
                  </a:lnTo>
                  <a:lnTo>
                    <a:pt x="238450" y="286485"/>
                  </a:lnTo>
                  <a:lnTo>
                    <a:pt x="312928" y="215583"/>
                  </a:lnTo>
                  <a:close/>
                </a:path>
                <a:path w="393700" h="529589">
                  <a:moveTo>
                    <a:pt x="140800" y="340370"/>
                  </a:moveTo>
                  <a:lnTo>
                    <a:pt x="86799" y="340370"/>
                  </a:lnTo>
                  <a:lnTo>
                    <a:pt x="90914" y="341810"/>
                  </a:lnTo>
                  <a:lnTo>
                    <a:pt x="114754" y="364498"/>
                  </a:lnTo>
                  <a:lnTo>
                    <a:pt x="140800" y="340370"/>
                  </a:lnTo>
                  <a:close/>
                </a:path>
                <a:path w="393700" h="529589">
                  <a:moveTo>
                    <a:pt x="140776" y="246780"/>
                  </a:moveTo>
                  <a:lnTo>
                    <a:pt x="86799" y="246780"/>
                  </a:lnTo>
                  <a:lnTo>
                    <a:pt x="90914" y="248175"/>
                  </a:lnTo>
                  <a:lnTo>
                    <a:pt x="114754" y="270864"/>
                  </a:lnTo>
                  <a:lnTo>
                    <a:pt x="140776" y="246780"/>
                  </a:lnTo>
                  <a:close/>
                </a:path>
                <a:path w="393700" h="529589">
                  <a:moveTo>
                    <a:pt x="266774" y="123390"/>
                  </a:moveTo>
                  <a:lnTo>
                    <a:pt x="185187" y="123390"/>
                  </a:lnTo>
                  <a:lnTo>
                    <a:pt x="189255" y="124786"/>
                  </a:lnTo>
                  <a:lnTo>
                    <a:pt x="192236" y="127622"/>
                  </a:lnTo>
                  <a:lnTo>
                    <a:pt x="197288" y="133173"/>
                  </a:lnTo>
                  <a:lnTo>
                    <a:pt x="199129" y="138983"/>
                  </a:lnTo>
                  <a:lnTo>
                    <a:pt x="197903" y="144784"/>
                  </a:lnTo>
                  <a:lnTo>
                    <a:pt x="193749" y="150310"/>
                  </a:lnTo>
                  <a:lnTo>
                    <a:pt x="126674" y="211307"/>
                  </a:lnTo>
                  <a:lnTo>
                    <a:pt x="123695" y="215583"/>
                  </a:lnTo>
                  <a:lnTo>
                    <a:pt x="119200" y="216979"/>
                  </a:lnTo>
                  <a:lnTo>
                    <a:pt x="172888" y="216979"/>
                  </a:lnTo>
                  <a:lnTo>
                    <a:pt x="176956" y="215583"/>
                  </a:lnTo>
                  <a:lnTo>
                    <a:pt x="312928" y="215583"/>
                  </a:lnTo>
                  <a:lnTo>
                    <a:pt x="393393" y="138983"/>
                  </a:lnTo>
                  <a:lnTo>
                    <a:pt x="393411" y="124786"/>
                  </a:lnTo>
                  <a:lnTo>
                    <a:pt x="268250" y="124786"/>
                  </a:lnTo>
                  <a:lnTo>
                    <a:pt x="266774" y="123390"/>
                  </a:lnTo>
                  <a:close/>
                </a:path>
                <a:path w="393700" h="529589">
                  <a:moveTo>
                    <a:pt x="140801" y="154586"/>
                  </a:moveTo>
                  <a:lnTo>
                    <a:pt x="86799" y="154586"/>
                  </a:lnTo>
                  <a:lnTo>
                    <a:pt x="90914" y="155982"/>
                  </a:lnTo>
                  <a:lnTo>
                    <a:pt x="114754" y="178715"/>
                  </a:lnTo>
                  <a:lnTo>
                    <a:pt x="140801" y="1545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2189" y="3517616"/>
              <a:ext cx="143094" cy="2903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11391" y="3398989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16413" y="0"/>
                  </a:moveTo>
                  <a:lnTo>
                    <a:pt x="7473" y="0"/>
                  </a:lnTo>
                  <a:lnTo>
                    <a:pt x="0" y="7067"/>
                  </a:lnTo>
                  <a:lnTo>
                    <a:pt x="0" y="15575"/>
                  </a:lnTo>
                  <a:lnTo>
                    <a:pt x="0" y="435398"/>
                  </a:lnTo>
                  <a:lnTo>
                    <a:pt x="298051" y="435398"/>
                  </a:lnTo>
                  <a:lnTo>
                    <a:pt x="298051" y="467990"/>
                  </a:lnTo>
                  <a:lnTo>
                    <a:pt x="298051" y="483611"/>
                  </a:lnTo>
                  <a:lnTo>
                    <a:pt x="326119" y="525689"/>
                  </a:lnTo>
                  <a:lnTo>
                    <a:pt x="344265" y="528987"/>
                  </a:lnTo>
                  <a:lnTo>
                    <a:pt x="363878" y="525291"/>
                  </a:lnTo>
                  <a:lnTo>
                    <a:pt x="379446" y="515347"/>
                  </a:lnTo>
                  <a:lnTo>
                    <a:pt x="389711" y="500880"/>
                  </a:lnTo>
                  <a:lnTo>
                    <a:pt x="393412" y="483611"/>
                  </a:lnTo>
                  <a:lnTo>
                    <a:pt x="393412" y="358825"/>
                  </a:lnTo>
                  <a:lnTo>
                    <a:pt x="354672" y="397089"/>
                  </a:lnTo>
                  <a:lnTo>
                    <a:pt x="265270" y="429726"/>
                  </a:lnTo>
                  <a:lnTo>
                    <a:pt x="260020" y="431032"/>
                  </a:lnTo>
                  <a:lnTo>
                    <a:pt x="254959" y="431662"/>
                  </a:lnTo>
                  <a:lnTo>
                    <a:pt x="250134" y="431662"/>
                  </a:lnTo>
                  <a:lnTo>
                    <a:pt x="213096" y="414106"/>
                  </a:lnTo>
                  <a:lnTo>
                    <a:pt x="202420" y="384606"/>
                  </a:lnTo>
                  <a:lnTo>
                    <a:pt x="204156" y="371565"/>
                  </a:lnTo>
                  <a:lnTo>
                    <a:pt x="238450" y="286484"/>
                  </a:lnTo>
                  <a:lnTo>
                    <a:pt x="393412" y="138965"/>
                  </a:lnTo>
                  <a:lnTo>
                    <a:pt x="393412" y="124785"/>
                  </a:lnTo>
                  <a:lnTo>
                    <a:pt x="278657" y="124785"/>
                  </a:lnTo>
                  <a:lnTo>
                    <a:pt x="268251" y="124785"/>
                  </a:lnTo>
                  <a:lnTo>
                    <a:pt x="260777" y="117717"/>
                  </a:lnTo>
                  <a:lnTo>
                    <a:pt x="260777" y="109209"/>
                  </a:lnTo>
                  <a:lnTo>
                    <a:pt x="260777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5008" y="3517615"/>
              <a:ext cx="297193" cy="2848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3211" y="3401294"/>
              <a:ext cx="98925" cy="9465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298051" y="0"/>
                  </a:moveTo>
                  <a:lnTo>
                    <a:pt x="16414" y="0"/>
                  </a:lnTo>
                  <a:lnTo>
                    <a:pt x="7426" y="0"/>
                  </a:lnTo>
                  <a:lnTo>
                    <a:pt x="0" y="8553"/>
                  </a:lnTo>
                  <a:lnTo>
                    <a:pt x="0" y="31240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1" y="60996"/>
                  </a:lnTo>
                  <a:lnTo>
                    <a:pt x="314464" y="60996"/>
                  </a:lnTo>
                  <a:lnTo>
                    <a:pt x="307490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1" y="15620"/>
                  </a:lnTo>
                  <a:lnTo>
                    <a:pt x="29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16413" y="0"/>
                  </a:moveTo>
                  <a:lnTo>
                    <a:pt x="7426" y="0"/>
                  </a:lnTo>
                  <a:lnTo>
                    <a:pt x="0" y="8553"/>
                  </a:lnTo>
                  <a:lnTo>
                    <a:pt x="0" y="15620"/>
                  </a:lnTo>
                  <a:lnTo>
                    <a:pt x="0" y="31241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0" y="60996"/>
                  </a:lnTo>
                  <a:lnTo>
                    <a:pt x="314464" y="60996"/>
                  </a:lnTo>
                  <a:lnTo>
                    <a:pt x="307489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0" y="15620"/>
                  </a:lnTo>
                  <a:lnTo>
                    <a:pt x="298050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80764" y="3503567"/>
              <a:ext cx="174282" cy="17208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2" y="0"/>
                  </a:moveTo>
                  <a:lnTo>
                    <a:pt x="102021" y="7555"/>
                  </a:lnTo>
                  <a:lnTo>
                    <a:pt x="62444" y="28516"/>
                  </a:lnTo>
                  <a:lnTo>
                    <a:pt x="31053" y="60329"/>
                  </a:lnTo>
                  <a:lnTo>
                    <a:pt x="10369" y="100438"/>
                  </a:lnTo>
                  <a:lnTo>
                    <a:pt x="2914" y="146287"/>
                  </a:lnTo>
                  <a:lnTo>
                    <a:pt x="4031" y="164884"/>
                  </a:lnTo>
                  <a:lnTo>
                    <a:pt x="7473" y="183058"/>
                  </a:lnTo>
                  <a:lnTo>
                    <a:pt x="13380" y="200951"/>
                  </a:lnTo>
                  <a:lnTo>
                    <a:pt x="21889" y="218704"/>
                  </a:lnTo>
                  <a:lnTo>
                    <a:pt x="1480" y="270437"/>
                  </a:lnTo>
                  <a:lnTo>
                    <a:pt x="0" y="274845"/>
                  </a:lnTo>
                  <a:lnTo>
                    <a:pt x="1480" y="280755"/>
                  </a:lnTo>
                  <a:lnTo>
                    <a:pt x="5830" y="286665"/>
                  </a:lnTo>
                  <a:lnTo>
                    <a:pt x="8746" y="289619"/>
                  </a:lnTo>
                  <a:lnTo>
                    <a:pt x="16059" y="292574"/>
                  </a:lnTo>
                  <a:lnTo>
                    <a:pt x="21889" y="292574"/>
                  </a:lnTo>
                  <a:lnTo>
                    <a:pt x="81638" y="276346"/>
                  </a:lnTo>
                  <a:lnTo>
                    <a:pt x="209002" y="276346"/>
                  </a:lnTo>
                  <a:lnTo>
                    <a:pt x="232721" y="263639"/>
                  </a:lnTo>
                  <a:lnTo>
                    <a:pt x="263899" y="231617"/>
                  </a:lnTo>
                  <a:lnTo>
                    <a:pt x="266726" y="226067"/>
                  </a:lnTo>
                  <a:lnTo>
                    <a:pt x="137081" y="226067"/>
                  </a:lnTo>
                  <a:lnTo>
                    <a:pt x="129769" y="218704"/>
                  </a:lnTo>
                  <a:lnTo>
                    <a:pt x="129769" y="199473"/>
                  </a:lnTo>
                  <a:lnTo>
                    <a:pt x="137081" y="192110"/>
                  </a:lnTo>
                  <a:lnTo>
                    <a:pt x="284027" y="192110"/>
                  </a:lnTo>
                  <a:lnTo>
                    <a:pt x="284298" y="191578"/>
                  </a:lnTo>
                  <a:lnTo>
                    <a:pt x="285643" y="183245"/>
                  </a:lnTo>
                  <a:lnTo>
                    <a:pt x="137081" y="183245"/>
                  </a:lnTo>
                  <a:lnTo>
                    <a:pt x="129769" y="175835"/>
                  </a:lnTo>
                  <a:lnTo>
                    <a:pt x="129769" y="166970"/>
                  </a:lnTo>
                  <a:lnTo>
                    <a:pt x="131364" y="153433"/>
                  </a:lnTo>
                  <a:lnTo>
                    <a:pt x="135965" y="141690"/>
                  </a:lnTo>
                  <a:lnTo>
                    <a:pt x="143299" y="131882"/>
                  </a:lnTo>
                  <a:lnTo>
                    <a:pt x="151254" y="125602"/>
                  </a:lnTo>
                  <a:lnTo>
                    <a:pt x="103527" y="125602"/>
                  </a:lnTo>
                  <a:lnTo>
                    <a:pt x="96216" y="118239"/>
                  </a:lnTo>
                  <a:lnTo>
                    <a:pt x="96216" y="109374"/>
                  </a:lnTo>
                  <a:lnTo>
                    <a:pt x="100069" y="92222"/>
                  </a:lnTo>
                  <a:lnTo>
                    <a:pt x="110626" y="77581"/>
                  </a:lnTo>
                  <a:lnTo>
                    <a:pt x="126381" y="67381"/>
                  </a:lnTo>
                  <a:lnTo>
                    <a:pt x="145829" y="63552"/>
                  </a:lnTo>
                  <a:lnTo>
                    <a:pt x="265465" y="63552"/>
                  </a:lnTo>
                  <a:lnTo>
                    <a:pt x="263472" y="59680"/>
                  </a:lnTo>
                  <a:lnTo>
                    <a:pt x="232081" y="28084"/>
                  </a:lnTo>
                  <a:lnTo>
                    <a:pt x="192504" y="7410"/>
                  </a:lnTo>
                  <a:lnTo>
                    <a:pt x="147262" y="0"/>
                  </a:lnTo>
                  <a:close/>
                </a:path>
                <a:path w="292100" h="292735">
                  <a:moveTo>
                    <a:pt x="209002" y="276346"/>
                  </a:moveTo>
                  <a:lnTo>
                    <a:pt x="81638" y="276346"/>
                  </a:lnTo>
                  <a:lnTo>
                    <a:pt x="97221" y="283868"/>
                  </a:lnTo>
                  <a:lnTo>
                    <a:pt x="113357" y="288892"/>
                  </a:lnTo>
                  <a:lnTo>
                    <a:pt x="130038" y="291701"/>
                  </a:lnTo>
                  <a:lnTo>
                    <a:pt x="147262" y="292574"/>
                  </a:lnTo>
                  <a:lnTo>
                    <a:pt x="193073" y="284880"/>
                  </a:lnTo>
                  <a:lnTo>
                    <a:pt x="209002" y="276346"/>
                  </a:lnTo>
                  <a:close/>
                </a:path>
                <a:path w="292100" h="292735">
                  <a:moveTo>
                    <a:pt x="284027" y="192110"/>
                  </a:moveTo>
                  <a:lnTo>
                    <a:pt x="154575" y="192110"/>
                  </a:lnTo>
                  <a:lnTo>
                    <a:pt x="161841" y="199473"/>
                  </a:lnTo>
                  <a:lnTo>
                    <a:pt x="161841" y="218704"/>
                  </a:lnTo>
                  <a:lnTo>
                    <a:pt x="154575" y="226067"/>
                  </a:lnTo>
                  <a:lnTo>
                    <a:pt x="266726" y="226067"/>
                  </a:lnTo>
                  <a:lnTo>
                    <a:pt x="284027" y="192110"/>
                  </a:lnTo>
                  <a:close/>
                </a:path>
                <a:path w="292100" h="292735">
                  <a:moveTo>
                    <a:pt x="265465" y="63552"/>
                  </a:moveTo>
                  <a:lnTo>
                    <a:pt x="145829" y="63552"/>
                  </a:lnTo>
                  <a:lnTo>
                    <a:pt x="164793" y="67403"/>
                  </a:lnTo>
                  <a:lnTo>
                    <a:pt x="179531" y="77763"/>
                  </a:lnTo>
                  <a:lnTo>
                    <a:pt x="189081" y="92836"/>
                  </a:lnTo>
                  <a:lnTo>
                    <a:pt x="192478" y="110829"/>
                  </a:lnTo>
                  <a:lnTo>
                    <a:pt x="190861" y="124598"/>
                  </a:lnTo>
                  <a:lnTo>
                    <a:pt x="186098" y="136695"/>
                  </a:lnTo>
                  <a:lnTo>
                    <a:pt x="178323" y="146577"/>
                  </a:lnTo>
                  <a:lnTo>
                    <a:pt x="167673" y="153697"/>
                  </a:lnTo>
                  <a:lnTo>
                    <a:pt x="163321" y="155152"/>
                  </a:lnTo>
                  <a:lnTo>
                    <a:pt x="161841" y="161061"/>
                  </a:lnTo>
                  <a:lnTo>
                    <a:pt x="161841" y="175835"/>
                  </a:lnTo>
                  <a:lnTo>
                    <a:pt x="154575" y="183245"/>
                  </a:lnTo>
                  <a:lnTo>
                    <a:pt x="285643" y="183245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5465" y="63552"/>
                  </a:lnTo>
                  <a:close/>
                </a:path>
                <a:path w="292100" h="292735">
                  <a:moveTo>
                    <a:pt x="154575" y="91600"/>
                  </a:moveTo>
                  <a:lnTo>
                    <a:pt x="137081" y="91600"/>
                  </a:lnTo>
                  <a:lnTo>
                    <a:pt x="129829" y="100438"/>
                  </a:lnTo>
                  <a:lnTo>
                    <a:pt x="129769" y="118239"/>
                  </a:lnTo>
                  <a:lnTo>
                    <a:pt x="122457" y="125602"/>
                  </a:lnTo>
                  <a:lnTo>
                    <a:pt x="151254" y="125602"/>
                  </a:lnTo>
                  <a:lnTo>
                    <a:pt x="153094" y="124150"/>
                  </a:lnTo>
                  <a:lnTo>
                    <a:pt x="158925" y="119693"/>
                  </a:lnTo>
                  <a:lnTo>
                    <a:pt x="161841" y="115285"/>
                  </a:lnTo>
                  <a:lnTo>
                    <a:pt x="161782" y="100438"/>
                  </a:lnTo>
                  <a:lnTo>
                    <a:pt x="154575" y="9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0895" y="3373555"/>
              <a:ext cx="105787" cy="17204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3" y="0"/>
                  </a:moveTo>
                  <a:lnTo>
                    <a:pt x="102021" y="7554"/>
                  </a:lnTo>
                  <a:lnTo>
                    <a:pt x="62444" y="28516"/>
                  </a:lnTo>
                  <a:lnTo>
                    <a:pt x="31054" y="60329"/>
                  </a:lnTo>
                  <a:lnTo>
                    <a:pt x="10370" y="100437"/>
                  </a:lnTo>
                  <a:lnTo>
                    <a:pt x="2915" y="146287"/>
                  </a:lnTo>
                  <a:lnTo>
                    <a:pt x="4032" y="164884"/>
                  </a:lnTo>
                  <a:lnTo>
                    <a:pt x="7474" y="183058"/>
                  </a:lnTo>
                  <a:lnTo>
                    <a:pt x="13380" y="200951"/>
                  </a:lnTo>
                  <a:lnTo>
                    <a:pt x="21890" y="218704"/>
                  </a:lnTo>
                  <a:lnTo>
                    <a:pt x="1480" y="270437"/>
                  </a:lnTo>
                  <a:lnTo>
                    <a:pt x="0" y="274846"/>
                  </a:lnTo>
                  <a:lnTo>
                    <a:pt x="1480" y="280755"/>
                  </a:lnTo>
                  <a:lnTo>
                    <a:pt x="5831" y="286665"/>
                  </a:lnTo>
                  <a:lnTo>
                    <a:pt x="8746" y="289620"/>
                  </a:lnTo>
                  <a:lnTo>
                    <a:pt x="16059" y="292575"/>
                  </a:lnTo>
                  <a:lnTo>
                    <a:pt x="21890" y="292575"/>
                  </a:lnTo>
                  <a:lnTo>
                    <a:pt x="81638" y="276347"/>
                  </a:lnTo>
                  <a:lnTo>
                    <a:pt x="97222" y="283868"/>
                  </a:lnTo>
                  <a:lnTo>
                    <a:pt x="113357" y="288893"/>
                  </a:lnTo>
                  <a:lnTo>
                    <a:pt x="130039" y="291701"/>
                  </a:lnTo>
                  <a:lnTo>
                    <a:pt x="147263" y="292575"/>
                  </a:lnTo>
                  <a:lnTo>
                    <a:pt x="193074" y="284880"/>
                  </a:lnTo>
                  <a:lnTo>
                    <a:pt x="232722" y="263639"/>
                  </a:lnTo>
                  <a:lnTo>
                    <a:pt x="263899" y="231617"/>
                  </a:lnTo>
                  <a:lnTo>
                    <a:pt x="284299" y="191578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3473" y="59680"/>
                  </a:lnTo>
                  <a:lnTo>
                    <a:pt x="232082" y="28084"/>
                  </a:lnTo>
                  <a:lnTo>
                    <a:pt x="192505" y="7410"/>
                  </a:lnTo>
                  <a:lnTo>
                    <a:pt x="1472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230383" y="0"/>
                  </a:moveTo>
                  <a:lnTo>
                    <a:pt x="213272" y="16842"/>
                  </a:lnTo>
                  <a:lnTo>
                    <a:pt x="193017" y="29384"/>
                  </a:lnTo>
                  <a:lnTo>
                    <a:pt x="170305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10" y="0"/>
                  </a:lnTo>
                  <a:lnTo>
                    <a:pt x="37526" y="23092"/>
                  </a:lnTo>
                  <a:lnTo>
                    <a:pt x="17679" y="51733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8" y="203930"/>
                  </a:lnTo>
                  <a:lnTo>
                    <a:pt x="284345" y="203930"/>
                  </a:lnTo>
                  <a:lnTo>
                    <a:pt x="291612" y="196519"/>
                  </a:lnTo>
                  <a:lnTo>
                    <a:pt x="291612" y="121194"/>
                  </a:lnTo>
                  <a:lnTo>
                    <a:pt x="287375" y="85017"/>
                  </a:lnTo>
                  <a:lnTo>
                    <a:pt x="275211" y="52296"/>
                  </a:lnTo>
                  <a:lnTo>
                    <a:pt x="255940" y="23725"/>
                  </a:lnTo>
                  <a:lnTo>
                    <a:pt x="230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62709" y="0"/>
                  </a:moveTo>
                  <a:lnTo>
                    <a:pt x="37526" y="23091"/>
                  </a:lnTo>
                  <a:lnTo>
                    <a:pt x="17679" y="51732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7" y="203930"/>
                  </a:lnTo>
                  <a:lnTo>
                    <a:pt x="18974" y="203930"/>
                  </a:lnTo>
                  <a:lnTo>
                    <a:pt x="275598" y="203930"/>
                  </a:lnTo>
                  <a:lnTo>
                    <a:pt x="284345" y="203930"/>
                  </a:lnTo>
                  <a:lnTo>
                    <a:pt x="291611" y="196519"/>
                  </a:lnTo>
                  <a:lnTo>
                    <a:pt x="291611" y="187655"/>
                  </a:lnTo>
                  <a:lnTo>
                    <a:pt x="291611" y="121194"/>
                  </a:lnTo>
                  <a:lnTo>
                    <a:pt x="287374" y="85017"/>
                  </a:lnTo>
                  <a:lnTo>
                    <a:pt x="275211" y="52295"/>
                  </a:lnTo>
                  <a:lnTo>
                    <a:pt x="255940" y="23725"/>
                  </a:lnTo>
                  <a:lnTo>
                    <a:pt x="230383" y="0"/>
                  </a:lnTo>
                  <a:lnTo>
                    <a:pt x="213273" y="16842"/>
                  </a:lnTo>
                  <a:lnTo>
                    <a:pt x="193017" y="29384"/>
                  </a:lnTo>
                  <a:lnTo>
                    <a:pt x="170306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0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477167" y="4345940"/>
            <a:ext cx="12217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800" spc="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45" b="1">
                <a:solidFill>
                  <a:srgbClr val="B42B2D"/>
                </a:solidFill>
                <a:latin typeface="Trebuchet MS"/>
                <a:cs typeface="Trebuchet MS"/>
              </a:rPr>
              <a:t>O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3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30" b="1">
                <a:solidFill>
                  <a:srgbClr val="B42B2D"/>
                </a:solidFill>
                <a:latin typeface="Trebuchet MS"/>
                <a:cs typeface="Trebuchet MS"/>
              </a:rPr>
              <a:t>D</a:t>
            </a: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7167" y="4561332"/>
            <a:ext cx="2181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latin typeface="Trebuchet MS"/>
                <a:cs typeface="Trebuchet MS"/>
              </a:rPr>
              <a:t>A</a:t>
            </a:r>
            <a:r>
              <a:rPr dirty="0" sz="1400" spc="114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55" b="1">
                <a:latin typeface="Trebuchet MS"/>
                <a:cs typeface="Trebuchet MS"/>
              </a:rPr>
              <a:t>K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135" b="1">
                <a:latin typeface="Trebuchet MS"/>
                <a:cs typeface="Trebuchet MS"/>
              </a:rPr>
              <a:t>d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45" b="1">
                <a:latin typeface="Trebuchet MS"/>
                <a:cs typeface="Trebuchet MS"/>
              </a:rPr>
              <a:t>Si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195" b="1">
                <a:latin typeface="Trebuchet MS"/>
                <a:cs typeface="Trebuchet MS"/>
              </a:rPr>
              <a:t>a</a:t>
            </a:r>
            <a:r>
              <a:rPr dirty="0" sz="1400" spc="140" b="1">
                <a:latin typeface="Trebuchet MS"/>
                <a:cs typeface="Trebuchet MS"/>
              </a:rPr>
              <a:t>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22842" y="4314952"/>
            <a:ext cx="206565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1900" spc="3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35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70" b="1">
                <a:solidFill>
                  <a:srgbClr val="B42B2D"/>
                </a:solidFill>
                <a:latin typeface="Trebuchet MS"/>
                <a:cs typeface="Trebuchet MS"/>
              </a:rPr>
              <a:t>J</a:t>
            </a:r>
            <a:r>
              <a:rPr dirty="0" sz="1900" spc="155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1639"/>
              </a:lnSpc>
            </a:pPr>
            <a:r>
              <a:rPr dirty="0" sz="1400" spc="155" b="1">
                <a:latin typeface="Trebuchet MS"/>
                <a:cs typeface="Trebuchet MS"/>
              </a:rPr>
              <a:t>Bagaimana?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38764" y="4333747"/>
            <a:ext cx="2070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FO</a:t>
            </a:r>
            <a:r>
              <a:rPr dirty="0" sz="1800" spc="1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/</a:t>
            </a:r>
            <a:r>
              <a:rPr dirty="0" sz="18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55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70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800" spc="-17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800" spc="-1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6631" y="1231391"/>
            <a:ext cx="2590800" cy="44074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18837" y="386079"/>
            <a:ext cx="5863590" cy="748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R="6985">
              <a:lnSpc>
                <a:spcPts val="2845"/>
              </a:lnSpc>
              <a:spcBef>
                <a:spcPts val="100"/>
              </a:spcBef>
            </a:pPr>
            <a:r>
              <a:rPr dirty="0" sz="2500" spc="75"/>
              <a:t>PENYELARASAN</a:t>
            </a:r>
            <a:r>
              <a:rPr dirty="0" sz="2500" spc="-165"/>
              <a:t> </a:t>
            </a:r>
            <a:r>
              <a:rPr dirty="0" sz="2500" spc="80"/>
              <a:t>KINERJA</a:t>
            </a:r>
            <a:r>
              <a:rPr dirty="0" sz="2500" spc="-170"/>
              <a:t> </a:t>
            </a:r>
            <a:r>
              <a:rPr dirty="0" sz="2500" spc="155"/>
              <a:t>ORGANISASI</a:t>
            </a:r>
            <a:endParaRPr sz="2500"/>
          </a:p>
          <a:p>
            <a:pPr algn="r" marR="5080">
              <a:lnSpc>
                <a:spcPts val="2845"/>
              </a:lnSpc>
            </a:pPr>
            <a:r>
              <a:rPr dirty="0" sz="2500" spc="114"/>
              <a:t>K</a:t>
            </a:r>
            <a:r>
              <a:rPr dirty="0" sz="2500" spc="-95"/>
              <a:t>E</a:t>
            </a:r>
            <a:r>
              <a:rPr dirty="0" sz="2500" spc="-160"/>
              <a:t> </a:t>
            </a:r>
            <a:r>
              <a:rPr dirty="0" sz="2500" spc="114"/>
              <a:t>K</a:t>
            </a:r>
            <a:r>
              <a:rPr dirty="0" sz="2500"/>
              <a:t>I</a:t>
            </a:r>
            <a:r>
              <a:rPr dirty="0" sz="2500" spc="40"/>
              <a:t>N</a:t>
            </a:r>
            <a:r>
              <a:rPr dirty="0" sz="2500" spc="30"/>
              <a:t>E</a:t>
            </a:r>
            <a:r>
              <a:rPr dirty="0" sz="2500" spc="70"/>
              <a:t>R</a:t>
            </a:r>
            <a:r>
              <a:rPr dirty="0" sz="2500" spc="150"/>
              <a:t>JA</a:t>
            </a:r>
            <a:r>
              <a:rPr dirty="0" sz="2500" spc="-160"/>
              <a:t> </a:t>
            </a:r>
            <a:r>
              <a:rPr dirty="0" sz="2500"/>
              <a:t>I</a:t>
            </a:r>
            <a:r>
              <a:rPr dirty="0" sz="2500" spc="180"/>
              <a:t>N</a:t>
            </a:r>
            <a:r>
              <a:rPr dirty="0" sz="2500" spc="165"/>
              <a:t>D</a:t>
            </a:r>
            <a:r>
              <a:rPr dirty="0" sz="2500"/>
              <a:t>I</a:t>
            </a:r>
            <a:r>
              <a:rPr dirty="0" sz="2500" spc="215"/>
              <a:t>V</a:t>
            </a:r>
            <a:r>
              <a:rPr dirty="0" sz="2500"/>
              <a:t>I</a:t>
            </a:r>
            <a:r>
              <a:rPr dirty="0" sz="2500" spc="180"/>
              <a:t>D</a:t>
            </a:r>
            <a:r>
              <a:rPr dirty="0" sz="2500" spc="45"/>
              <a:t>U</a:t>
            </a:r>
            <a:endParaRPr sz="2500"/>
          </a:p>
        </p:txBody>
      </p:sp>
      <p:sp>
        <p:nvSpPr>
          <p:cNvPr id="4" name="object 4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34255" y="1456944"/>
            <a:ext cx="4523740" cy="4182110"/>
            <a:chOff x="4334255" y="1456944"/>
            <a:chExt cx="4523740" cy="41821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5527" y="1493519"/>
              <a:ext cx="3657600" cy="41452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4255" y="1456944"/>
              <a:ext cx="4523232" cy="10393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5983" y="4343400"/>
              <a:ext cx="2776727" cy="10393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5087" y="3383279"/>
              <a:ext cx="3401567" cy="10393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6863" y="2420111"/>
              <a:ext cx="3934967" cy="103936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616182" y="1654555"/>
            <a:ext cx="1617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0" b="1">
                <a:latin typeface="Calibri"/>
                <a:cs typeface="Calibri"/>
              </a:rPr>
              <a:t>RPJMN/RPJMD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2506" y="2617723"/>
            <a:ext cx="10223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25" b="1">
                <a:latin typeface="Calibri"/>
                <a:cs typeface="Calibri"/>
              </a:rPr>
              <a:t>RENSTRA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9691" y="3580892"/>
            <a:ext cx="307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35" b="1">
                <a:latin typeface="Calibri"/>
                <a:cs typeface="Calibri"/>
              </a:rPr>
              <a:t>PK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01437" y="4541011"/>
            <a:ext cx="8477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5" b="1">
                <a:latin typeface="Calibri"/>
                <a:cs typeface="Calibri"/>
              </a:rPr>
              <a:t>SKP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90" b="1">
                <a:latin typeface="Calibri"/>
                <a:cs typeface="Calibri"/>
              </a:rPr>
              <a:t>JPT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7117" y="1833880"/>
            <a:ext cx="2419350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6200"/>
              </a:lnSpc>
              <a:spcBef>
                <a:spcPts val="100"/>
              </a:spcBef>
            </a:pPr>
            <a:r>
              <a:rPr dirty="0" sz="1300" spc="45">
                <a:solidFill>
                  <a:srgbClr val="191919"/>
                </a:solidFill>
                <a:latin typeface="Calibri"/>
                <a:cs typeface="Calibri"/>
              </a:rPr>
              <a:t>UU</a:t>
            </a:r>
            <a:r>
              <a:rPr dirty="0" sz="1300" spc="5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>
                <a:solidFill>
                  <a:srgbClr val="191919"/>
                </a:solidFill>
                <a:latin typeface="Calibri"/>
                <a:cs typeface="Calibri"/>
              </a:rPr>
              <a:t>17/2007, </a:t>
            </a:r>
            <a:r>
              <a:rPr dirty="0" sz="1300" spc="75">
                <a:solidFill>
                  <a:srgbClr val="191919"/>
                </a:solidFill>
                <a:latin typeface="Calibri"/>
                <a:cs typeface="Calibri"/>
              </a:rPr>
              <a:t>Perpres </a:t>
            </a:r>
            <a:r>
              <a:rPr dirty="0" sz="1300" spc="90">
                <a:solidFill>
                  <a:srgbClr val="191919"/>
                </a:solidFill>
                <a:latin typeface="Calibri"/>
                <a:cs typeface="Calibri"/>
              </a:rPr>
              <a:t>18/2020, </a:t>
            </a:r>
            <a:r>
              <a:rPr dirty="0" sz="1300" spc="-28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65">
                <a:solidFill>
                  <a:srgbClr val="191919"/>
                </a:solidFill>
                <a:latin typeface="Calibri"/>
                <a:cs typeface="Calibri"/>
              </a:rPr>
              <a:t>dan</a:t>
            </a:r>
            <a:r>
              <a:rPr dirty="0" sz="1300" spc="18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75">
                <a:solidFill>
                  <a:srgbClr val="191919"/>
                </a:solidFill>
                <a:latin typeface="Calibri"/>
                <a:cs typeface="Calibri"/>
              </a:rPr>
              <a:t>Permen</a:t>
            </a:r>
            <a:r>
              <a:rPr dirty="0" sz="1300" spc="18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60">
                <a:solidFill>
                  <a:srgbClr val="191919"/>
                </a:solidFill>
                <a:latin typeface="Calibri"/>
                <a:cs typeface="Calibri"/>
              </a:rPr>
              <a:t>PPN</a:t>
            </a:r>
            <a:r>
              <a:rPr dirty="0" sz="1300" spc="19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90">
                <a:solidFill>
                  <a:srgbClr val="191919"/>
                </a:solidFill>
                <a:latin typeface="Calibri"/>
                <a:cs typeface="Calibri"/>
              </a:rPr>
              <a:t>9/2019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17367" y="1781591"/>
            <a:ext cx="3122295" cy="4658995"/>
            <a:chOff x="3617367" y="1781591"/>
            <a:chExt cx="3122295" cy="4658995"/>
          </a:xfrm>
        </p:grpSpPr>
        <p:sp>
          <p:nvSpPr>
            <p:cNvPr id="18" name="object 18"/>
            <p:cNvSpPr/>
            <p:nvPr/>
          </p:nvSpPr>
          <p:spPr>
            <a:xfrm>
              <a:off x="4345221" y="3691583"/>
              <a:ext cx="555625" cy="78105"/>
            </a:xfrm>
            <a:custGeom>
              <a:avLst/>
              <a:gdLst/>
              <a:ahLst/>
              <a:cxnLst/>
              <a:rect l="l" t="t" r="r" b="b"/>
              <a:pathLst>
                <a:path w="555625" h="78104">
                  <a:moveTo>
                    <a:pt x="23644" y="0"/>
                  </a:moveTo>
                  <a:lnTo>
                    <a:pt x="14436" y="3052"/>
                  </a:lnTo>
                  <a:lnTo>
                    <a:pt x="6920" y="11379"/>
                  </a:lnTo>
                  <a:lnTo>
                    <a:pt x="1856" y="23736"/>
                  </a:lnTo>
                  <a:lnTo>
                    <a:pt x="0" y="38877"/>
                  </a:lnTo>
                  <a:lnTo>
                    <a:pt x="1858" y="54018"/>
                  </a:lnTo>
                  <a:lnTo>
                    <a:pt x="6939" y="66374"/>
                  </a:lnTo>
                  <a:lnTo>
                    <a:pt x="14498" y="74702"/>
                  </a:lnTo>
                  <a:lnTo>
                    <a:pt x="23792" y="77754"/>
                  </a:lnTo>
                  <a:lnTo>
                    <a:pt x="32026" y="75324"/>
                  </a:lnTo>
                  <a:lnTo>
                    <a:pt x="38993" y="68638"/>
                  </a:lnTo>
                  <a:lnTo>
                    <a:pt x="44197" y="58602"/>
                  </a:lnTo>
                  <a:lnTo>
                    <a:pt x="47143" y="46121"/>
                  </a:lnTo>
                  <a:lnTo>
                    <a:pt x="555627" y="46121"/>
                  </a:lnTo>
                  <a:lnTo>
                    <a:pt x="555627" y="31633"/>
                  </a:lnTo>
                  <a:lnTo>
                    <a:pt x="46997" y="31633"/>
                  </a:lnTo>
                  <a:lnTo>
                    <a:pt x="44112" y="19050"/>
                  </a:lnTo>
                  <a:lnTo>
                    <a:pt x="38901" y="9025"/>
                  </a:lnTo>
                  <a:lnTo>
                    <a:pt x="31899" y="2395"/>
                  </a:lnTo>
                  <a:lnTo>
                    <a:pt x="23644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345220" y="3691584"/>
              <a:ext cx="555625" cy="78105"/>
            </a:xfrm>
            <a:custGeom>
              <a:avLst/>
              <a:gdLst/>
              <a:ahLst/>
              <a:cxnLst/>
              <a:rect l="l" t="t" r="r" b="b"/>
              <a:pathLst>
                <a:path w="555625" h="78104">
                  <a:moveTo>
                    <a:pt x="23792" y="77754"/>
                  </a:moveTo>
                  <a:lnTo>
                    <a:pt x="32026" y="75324"/>
                  </a:lnTo>
                  <a:lnTo>
                    <a:pt x="38993" y="68638"/>
                  </a:lnTo>
                  <a:lnTo>
                    <a:pt x="44197" y="58602"/>
                  </a:lnTo>
                  <a:lnTo>
                    <a:pt x="47144" y="46121"/>
                  </a:lnTo>
                  <a:lnTo>
                    <a:pt x="555628" y="46121"/>
                  </a:lnTo>
                  <a:lnTo>
                    <a:pt x="555628" y="31632"/>
                  </a:lnTo>
                  <a:lnTo>
                    <a:pt x="46997" y="31632"/>
                  </a:lnTo>
                  <a:lnTo>
                    <a:pt x="44112" y="19049"/>
                  </a:lnTo>
                  <a:lnTo>
                    <a:pt x="38901" y="9025"/>
                  </a:lnTo>
                  <a:lnTo>
                    <a:pt x="31899" y="2395"/>
                  </a:lnTo>
                  <a:lnTo>
                    <a:pt x="23645" y="0"/>
                  </a:lnTo>
                  <a:lnTo>
                    <a:pt x="14436" y="3052"/>
                  </a:lnTo>
                  <a:lnTo>
                    <a:pt x="6921" y="11379"/>
                  </a:lnTo>
                  <a:lnTo>
                    <a:pt x="1856" y="23735"/>
                  </a:lnTo>
                  <a:lnTo>
                    <a:pt x="0" y="38877"/>
                  </a:lnTo>
                  <a:lnTo>
                    <a:pt x="1858" y="54018"/>
                  </a:lnTo>
                  <a:lnTo>
                    <a:pt x="6939" y="66374"/>
                  </a:lnTo>
                  <a:lnTo>
                    <a:pt x="14498" y="74701"/>
                  </a:lnTo>
                  <a:lnTo>
                    <a:pt x="23792" y="77754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86195" y="1791116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5" h="0">
                  <a:moveTo>
                    <a:pt x="0" y="1"/>
                  </a:moveTo>
                  <a:lnTo>
                    <a:pt x="270693" y="0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086198" y="2813352"/>
              <a:ext cx="567055" cy="0"/>
            </a:xfrm>
            <a:custGeom>
              <a:avLst/>
              <a:gdLst/>
              <a:ahLst/>
              <a:cxnLst/>
              <a:rect l="l" t="t" r="r" b="b"/>
              <a:pathLst>
                <a:path w="567054" h="0">
                  <a:moveTo>
                    <a:pt x="0" y="0"/>
                  </a:moveTo>
                  <a:lnTo>
                    <a:pt x="566626" y="1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092055" y="1791117"/>
              <a:ext cx="0" cy="1022350"/>
            </a:xfrm>
            <a:custGeom>
              <a:avLst/>
              <a:gdLst/>
              <a:ahLst/>
              <a:cxnLst/>
              <a:rect l="l" t="t" r="r" b="b"/>
              <a:pathLst>
                <a:path w="0" h="1022350">
                  <a:moveTo>
                    <a:pt x="0" y="0"/>
                  </a:moveTo>
                  <a:lnTo>
                    <a:pt x="1" y="1022235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4975" y="2179320"/>
              <a:ext cx="271272" cy="2407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7167" y="3151632"/>
              <a:ext cx="271271" cy="2407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3263" y="4105655"/>
              <a:ext cx="271271" cy="24079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622130" y="2267327"/>
              <a:ext cx="470534" cy="53340"/>
            </a:xfrm>
            <a:custGeom>
              <a:avLst/>
              <a:gdLst/>
              <a:ahLst/>
              <a:cxnLst/>
              <a:rect l="l" t="t" r="r" b="b"/>
              <a:pathLst>
                <a:path w="470535" h="53339">
                  <a:moveTo>
                    <a:pt x="19997" y="0"/>
                  </a:moveTo>
                  <a:lnTo>
                    <a:pt x="12209" y="2074"/>
                  </a:lnTo>
                  <a:lnTo>
                    <a:pt x="5853" y="7734"/>
                  </a:lnTo>
                  <a:lnTo>
                    <a:pt x="1570" y="16132"/>
                  </a:lnTo>
                  <a:lnTo>
                    <a:pt x="0" y="26423"/>
                  </a:lnTo>
                  <a:lnTo>
                    <a:pt x="1572" y="36715"/>
                  </a:lnTo>
                  <a:lnTo>
                    <a:pt x="5868" y="45113"/>
                  </a:lnTo>
                  <a:lnTo>
                    <a:pt x="12261" y="50773"/>
                  </a:lnTo>
                  <a:lnTo>
                    <a:pt x="20121" y="52848"/>
                  </a:lnTo>
                  <a:lnTo>
                    <a:pt x="27085" y="51197"/>
                  </a:lnTo>
                  <a:lnTo>
                    <a:pt x="32978" y="46652"/>
                  </a:lnTo>
                  <a:lnTo>
                    <a:pt x="37379" y="39831"/>
                  </a:lnTo>
                  <a:lnTo>
                    <a:pt x="39871" y="31347"/>
                  </a:lnTo>
                  <a:lnTo>
                    <a:pt x="469926" y="31347"/>
                  </a:lnTo>
                  <a:lnTo>
                    <a:pt x="469926" y="21499"/>
                  </a:lnTo>
                  <a:lnTo>
                    <a:pt x="39748" y="21499"/>
                  </a:lnTo>
                  <a:lnTo>
                    <a:pt x="37308" y="12947"/>
                  </a:lnTo>
                  <a:lnTo>
                    <a:pt x="32900" y="6134"/>
                  </a:lnTo>
                  <a:lnTo>
                    <a:pt x="26978" y="1628"/>
                  </a:lnTo>
                  <a:lnTo>
                    <a:pt x="19997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622129" y="2267326"/>
              <a:ext cx="470534" cy="53340"/>
            </a:xfrm>
            <a:custGeom>
              <a:avLst/>
              <a:gdLst/>
              <a:ahLst/>
              <a:cxnLst/>
              <a:rect l="l" t="t" r="r" b="b"/>
              <a:pathLst>
                <a:path w="470535" h="53339">
                  <a:moveTo>
                    <a:pt x="20122" y="52849"/>
                  </a:moveTo>
                  <a:lnTo>
                    <a:pt x="27086" y="51197"/>
                  </a:lnTo>
                  <a:lnTo>
                    <a:pt x="32978" y="46653"/>
                  </a:lnTo>
                  <a:lnTo>
                    <a:pt x="37380" y="39831"/>
                  </a:lnTo>
                  <a:lnTo>
                    <a:pt x="39872" y="31348"/>
                  </a:lnTo>
                  <a:lnTo>
                    <a:pt x="469927" y="31348"/>
                  </a:lnTo>
                  <a:lnTo>
                    <a:pt x="469927" y="21500"/>
                  </a:lnTo>
                  <a:lnTo>
                    <a:pt x="39748" y="21500"/>
                  </a:lnTo>
                  <a:lnTo>
                    <a:pt x="37308" y="12948"/>
                  </a:lnTo>
                  <a:lnTo>
                    <a:pt x="32901" y="6134"/>
                  </a:lnTo>
                  <a:lnTo>
                    <a:pt x="26979" y="1628"/>
                  </a:lnTo>
                  <a:lnTo>
                    <a:pt x="19998" y="0"/>
                  </a:lnTo>
                  <a:lnTo>
                    <a:pt x="12209" y="2074"/>
                  </a:lnTo>
                  <a:lnTo>
                    <a:pt x="5853" y="7734"/>
                  </a:lnTo>
                  <a:lnTo>
                    <a:pt x="1570" y="16133"/>
                  </a:lnTo>
                  <a:lnTo>
                    <a:pt x="0" y="26424"/>
                  </a:lnTo>
                  <a:lnTo>
                    <a:pt x="1572" y="36715"/>
                  </a:lnTo>
                  <a:lnTo>
                    <a:pt x="5869" y="45114"/>
                  </a:lnTo>
                  <a:lnTo>
                    <a:pt x="12262" y="50774"/>
                  </a:lnTo>
                  <a:lnTo>
                    <a:pt x="20122" y="52849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76087" y="5401055"/>
              <a:ext cx="1463039" cy="103936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284773" y="4967223"/>
            <a:ext cx="3007995" cy="610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5080" indent="-26034">
              <a:lnSpc>
                <a:spcPct val="147700"/>
              </a:lnSpc>
              <a:spcBef>
                <a:spcPts val="100"/>
              </a:spcBef>
            </a:pPr>
            <a:r>
              <a:rPr dirty="0" sz="1300" spc="50" b="1">
                <a:solidFill>
                  <a:srgbClr val="191919"/>
                </a:solidFill>
                <a:latin typeface="Calibri"/>
                <a:cs typeface="Calibri"/>
              </a:rPr>
              <a:t>PP</a:t>
            </a:r>
            <a:r>
              <a:rPr dirty="0" sz="1300" spc="18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 b="1">
                <a:solidFill>
                  <a:srgbClr val="191919"/>
                </a:solidFill>
                <a:latin typeface="Calibri"/>
                <a:cs typeface="Calibri"/>
              </a:rPr>
              <a:t>30/2019</a:t>
            </a:r>
            <a:r>
              <a:rPr dirty="0" sz="1300" spc="17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40" b="1">
                <a:solidFill>
                  <a:srgbClr val="191919"/>
                </a:solidFill>
                <a:latin typeface="Calibri"/>
                <a:cs typeface="Calibri"/>
              </a:rPr>
              <a:t>jo</a:t>
            </a:r>
            <a:r>
              <a:rPr dirty="0" sz="1300" spc="17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 b="1">
                <a:solidFill>
                  <a:srgbClr val="191919"/>
                </a:solidFill>
                <a:latin typeface="Calibri"/>
                <a:cs typeface="Calibri"/>
              </a:rPr>
              <a:t>PermenPANRB</a:t>
            </a:r>
            <a:r>
              <a:rPr dirty="0" sz="1300" spc="18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75" b="1">
                <a:solidFill>
                  <a:srgbClr val="191919"/>
                </a:solidFill>
                <a:latin typeface="Calibri"/>
                <a:cs typeface="Calibri"/>
              </a:rPr>
              <a:t>.../2022 </a:t>
            </a:r>
            <a:r>
              <a:rPr dirty="0" sz="1300" spc="-28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75" b="1">
                <a:solidFill>
                  <a:srgbClr val="191919"/>
                </a:solidFill>
                <a:latin typeface="Calibri"/>
                <a:cs typeface="Calibri"/>
              </a:rPr>
              <a:t>tentang</a:t>
            </a:r>
            <a:r>
              <a:rPr dirty="0" sz="1300" spc="17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 b="1">
                <a:solidFill>
                  <a:srgbClr val="191919"/>
                </a:solidFill>
                <a:latin typeface="Calibri"/>
                <a:cs typeface="Calibri"/>
              </a:rPr>
              <a:t>Pengelolaan</a:t>
            </a:r>
            <a:r>
              <a:rPr dirty="0" sz="1300" spc="17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 b="1">
                <a:solidFill>
                  <a:srgbClr val="191919"/>
                </a:solidFill>
                <a:latin typeface="Calibri"/>
                <a:cs typeface="Calibri"/>
              </a:rPr>
              <a:t>Kinerja</a:t>
            </a:r>
            <a:r>
              <a:rPr dirty="0" sz="1300" spc="17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75" b="1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94287" y="5613908"/>
            <a:ext cx="7289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5" b="1">
                <a:latin typeface="Calibri"/>
                <a:cs typeface="Calibri"/>
              </a:rPr>
              <a:t>SKP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45" b="1">
                <a:latin typeface="Calibri"/>
                <a:cs typeface="Calibri"/>
              </a:rPr>
              <a:t>JA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471234" y="2788840"/>
            <a:ext cx="4332605" cy="3609340"/>
            <a:chOff x="4471234" y="2788840"/>
            <a:chExt cx="4332605" cy="3609340"/>
          </a:xfrm>
        </p:grpSpPr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0344" y="5077968"/>
              <a:ext cx="353567" cy="34747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64893" y="4738351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5" h="0">
                  <a:moveTo>
                    <a:pt x="0" y="1"/>
                  </a:moveTo>
                  <a:lnTo>
                    <a:pt x="270693" y="0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964894" y="5760587"/>
              <a:ext cx="279400" cy="7620"/>
            </a:xfrm>
            <a:custGeom>
              <a:avLst/>
              <a:gdLst/>
              <a:ahLst/>
              <a:cxnLst/>
              <a:rect l="l" t="t" r="r" b="b"/>
              <a:pathLst>
                <a:path w="279400" h="7620">
                  <a:moveTo>
                    <a:pt x="0" y="0"/>
                  </a:moveTo>
                  <a:lnTo>
                    <a:pt x="279043" y="7330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970754" y="4738352"/>
              <a:ext cx="0" cy="1022350"/>
            </a:xfrm>
            <a:custGeom>
              <a:avLst/>
              <a:gdLst/>
              <a:ahLst/>
              <a:cxnLst/>
              <a:rect l="l" t="t" r="r" b="b"/>
              <a:pathLst>
                <a:path w="0" h="1022350">
                  <a:moveTo>
                    <a:pt x="0" y="0"/>
                  </a:moveTo>
                  <a:lnTo>
                    <a:pt x="1" y="1022235"/>
                  </a:lnTo>
                </a:path>
              </a:pathLst>
            </a:custGeom>
            <a:ln w="1905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475996" y="5231946"/>
              <a:ext cx="470534" cy="53340"/>
            </a:xfrm>
            <a:custGeom>
              <a:avLst/>
              <a:gdLst/>
              <a:ahLst/>
              <a:cxnLst/>
              <a:rect l="l" t="t" r="r" b="b"/>
              <a:pathLst>
                <a:path w="470535" h="53339">
                  <a:moveTo>
                    <a:pt x="19998" y="0"/>
                  </a:moveTo>
                  <a:lnTo>
                    <a:pt x="12209" y="2074"/>
                  </a:lnTo>
                  <a:lnTo>
                    <a:pt x="5853" y="7734"/>
                  </a:lnTo>
                  <a:lnTo>
                    <a:pt x="1570" y="16133"/>
                  </a:lnTo>
                  <a:lnTo>
                    <a:pt x="0" y="26424"/>
                  </a:lnTo>
                  <a:lnTo>
                    <a:pt x="1572" y="36716"/>
                  </a:lnTo>
                  <a:lnTo>
                    <a:pt x="5869" y="45115"/>
                  </a:lnTo>
                  <a:lnTo>
                    <a:pt x="12262" y="50775"/>
                  </a:lnTo>
                  <a:lnTo>
                    <a:pt x="20123" y="52849"/>
                  </a:lnTo>
                  <a:lnTo>
                    <a:pt x="27086" y="51198"/>
                  </a:lnTo>
                  <a:lnTo>
                    <a:pt x="32978" y="46653"/>
                  </a:lnTo>
                  <a:lnTo>
                    <a:pt x="37380" y="39831"/>
                  </a:lnTo>
                  <a:lnTo>
                    <a:pt x="39872" y="31348"/>
                  </a:lnTo>
                  <a:lnTo>
                    <a:pt x="469926" y="31348"/>
                  </a:lnTo>
                  <a:lnTo>
                    <a:pt x="469926" y="21501"/>
                  </a:lnTo>
                  <a:lnTo>
                    <a:pt x="39748" y="21501"/>
                  </a:lnTo>
                  <a:lnTo>
                    <a:pt x="37309" y="12948"/>
                  </a:lnTo>
                  <a:lnTo>
                    <a:pt x="32901" y="6134"/>
                  </a:lnTo>
                  <a:lnTo>
                    <a:pt x="26980" y="1628"/>
                  </a:lnTo>
                  <a:lnTo>
                    <a:pt x="19998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475996" y="5231947"/>
              <a:ext cx="470534" cy="53340"/>
            </a:xfrm>
            <a:custGeom>
              <a:avLst/>
              <a:gdLst/>
              <a:ahLst/>
              <a:cxnLst/>
              <a:rect l="l" t="t" r="r" b="b"/>
              <a:pathLst>
                <a:path w="470535" h="53339">
                  <a:moveTo>
                    <a:pt x="20122" y="52849"/>
                  </a:moveTo>
                  <a:lnTo>
                    <a:pt x="27086" y="51197"/>
                  </a:lnTo>
                  <a:lnTo>
                    <a:pt x="32978" y="46653"/>
                  </a:lnTo>
                  <a:lnTo>
                    <a:pt x="37380" y="39831"/>
                  </a:lnTo>
                  <a:lnTo>
                    <a:pt x="39872" y="31348"/>
                  </a:lnTo>
                  <a:lnTo>
                    <a:pt x="469927" y="31348"/>
                  </a:lnTo>
                  <a:lnTo>
                    <a:pt x="469927" y="21500"/>
                  </a:lnTo>
                  <a:lnTo>
                    <a:pt x="39748" y="21500"/>
                  </a:lnTo>
                  <a:lnTo>
                    <a:pt x="37308" y="12948"/>
                  </a:lnTo>
                  <a:lnTo>
                    <a:pt x="32901" y="6134"/>
                  </a:lnTo>
                  <a:lnTo>
                    <a:pt x="26979" y="1628"/>
                  </a:lnTo>
                  <a:lnTo>
                    <a:pt x="19998" y="0"/>
                  </a:lnTo>
                  <a:lnTo>
                    <a:pt x="12209" y="2074"/>
                  </a:lnTo>
                  <a:lnTo>
                    <a:pt x="5853" y="7734"/>
                  </a:lnTo>
                  <a:lnTo>
                    <a:pt x="1570" y="16133"/>
                  </a:lnTo>
                  <a:lnTo>
                    <a:pt x="0" y="26424"/>
                  </a:lnTo>
                  <a:lnTo>
                    <a:pt x="1572" y="36715"/>
                  </a:lnTo>
                  <a:lnTo>
                    <a:pt x="5869" y="45114"/>
                  </a:lnTo>
                  <a:lnTo>
                    <a:pt x="12262" y="50774"/>
                  </a:lnTo>
                  <a:lnTo>
                    <a:pt x="20122" y="52849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776707" y="5739873"/>
              <a:ext cx="1012825" cy="18415"/>
            </a:xfrm>
            <a:custGeom>
              <a:avLst/>
              <a:gdLst/>
              <a:ahLst/>
              <a:cxnLst/>
              <a:rect l="l" t="t" r="r" b="b"/>
              <a:pathLst>
                <a:path w="1012825" h="18414">
                  <a:moveTo>
                    <a:pt x="0" y="0"/>
                  </a:moveTo>
                  <a:lnTo>
                    <a:pt x="1012470" y="18416"/>
                  </a:lnTo>
                </a:path>
              </a:pathLst>
            </a:custGeom>
            <a:ln w="2857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789178" y="2836674"/>
              <a:ext cx="0" cy="2926715"/>
            </a:xfrm>
            <a:custGeom>
              <a:avLst/>
              <a:gdLst/>
              <a:ahLst/>
              <a:cxnLst/>
              <a:rect l="l" t="t" r="r" b="b"/>
              <a:pathLst>
                <a:path w="0" h="2926715">
                  <a:moveTo>
                    <a:pt x="0" y="2926522"/>
                  </a:moveTo>
                  <a:lnTo>
                    <a:pt x="1" y="0"/>
                  </a:lnTo>
                </a:path>
              </a:pathLst>
            </a:custGeom>
            <a:ln w="2857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935608" y="2788843"/>
              <a:ext cx="854075" cy="1018540"/>
            </a:xfrm>
            <a:custGeom>
              <a:avLst/>
              <a:gdLst/>
              <a:ahLst/>
              <a:cxnLst/>
              <a:rect l="l" t="t" r="r" b="b"/>
              <a:pathLst>
                <a:path w="854075" h="1018539">
                  <a:moveTo>
                    <a:pt x="853567" y="961517"/>
                  </a:moveTo>
                  <a:lnTo>
                    <a:pt x="85725" y="961085"/>
                  </a:lnTo>
                  <a:lnTo>
                    <a:pt x="71437" y="961072"/>
                  </a:lnTo>
                  <a:lnTo>
                    <a:pt x="85725" y="961072"/>
                  </a:lnTo>
                  <a:lnTo>
                    <a:pt x="85750" y="932510"/>
                  </a:lnTo>
                  <a:lnTo>
                    <a:pt x="0" y="975321"/>
                  </a:lnTo>
                  <a:lnTo>
                    <a:pt x="85699" y="1018235"/>
                  </a:lnTo>
                  <a:lnTo>
                    <a:pt x="85712" y="989660"/>
                  </a:lnTo>
                  <a:lnTo>
                    <a:pt x="853554" y="990092"/>
                  </a:lnTo>
                  <a:lnTo>
                    <a:pt x="853567" y="961517"/>
                  </a:lnTo>
                  <a:close/>
                </a:path>
                <a:path w="854075" h="1018539">
                  <a:moveTo>
                    <a:pt x="853719" y="33553"/>
                  </a:moveTo>
                  <a:lnTo>
                    <a:pt x="411200" y="28575"/>
                  </a:lnTo>
                  <a:lnTo>
                    <a:pt x="411213" y="28409"/>
                  </a:lnTo>
                  <a:lnTo>
                    <a:pt x="411530" y="0"/>
                  </a:lnTo>
                  <a:lnTo>
                    <a:pt x="325323" y="41897"/>
                  </a:lnTo>
                  <a:lnTo>
                    <a:pt x="410565" y="85725"/>
                  </a:lnTo>
                  <a:lnTo>
                    <a:pt x="410883" y="57150"/>
                  </a:lnTo>
                  <a:lnTo>
                    <a:pt x="853401" y="62115"/>
                  </a:lnTo>
                  <a:lnTo>
                    <a:pt x="853719" y="3355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90944" y="5355335"/>
              <a:ext cx="1456944" cy="1042416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863676" y="3144563"/>
            <a:ext cx="211454" cy="2354580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200" spc="-5" b="1">
                <a:solidFill>
                  <a:srgbClr val="002060"/>
                </a:solidFill>
                <a:latin typeface="Calibri"/>
                <a:cs typeface="Calibri"/>
              </a:rPr>
              <a:t>Dapat</a:t>
            </a:r>
            <a:r>
              <a:rPr dirty="0" sz="1200" spc="-20" b="1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002060"/>
                </a:solidFill>
                <a:latin typeface="Calibri"/>
                <a:cs typeface="Calibri"/>
              </a:rPr>
              <a:t>me</a:t>
            </a:r>
            <a:r>
              <a:rPr dirty="0" sz="1200" spc="-5" b="1" i="1">
                <a:solidFill>
                  <a:srgbClr val="002060"/>
                </a:solidFill>
                <a:latin typeface="Calibri"/>
                <a:cs typeface="Calibri"/>
              </a:rPr>
              <a:t>ngcascade</a:t>
            </a:r>
            <a:r>
              <a:rPr dirty="0" sz="1200" spc="-5" b="1">
                <a:solidFill>
                  <a:srgbClr val="002060"/>
                </a:solidFill>
                <a:latin typeface="Calibri"/>
                <a:cs typeface="Calibri"/>
              </a:rPr>
              <a:t>/mengintervensi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07233" y="5577332"/>
            <a:ext cx="7004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5" b="1">
                <a:latin typeface="Calibri"/>
                <a:cs typeface="Calibri"/>
              </a:rPr>
              <a:t>SKP</a:t>
            </a:r>
            <a:r>
              <a:rPr dirty="0" sz="1800" spc="200" b="1">
                <a:latin typeface="Calibri"/>
                <a:cs typeface="Calibri"/>
              </a:rPr>
              <a:t> </a:t>
            </a:r>
            <a:r>
              <a:rPr dirty="0" sz="1800" spc="65" b="1">
                <a:latin typeface="Calibri"/>
                <a:cs typeface="Calibri"/>
              </a:rPr>
              <a:t>JF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531864" y="5059679"/>
            <a:ext cx="661670" cy="783590"/>
            <a:chOff x="6531864" y="5059679"/>
            <a:chExt cx="661670" cy="783590"/>
          </a:xfrm>
        </p:grpSpPr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45808" y="5059679"/>
              <a:ext cx="347472" cy="3352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1864" y="5577839"/>
              <a:ext cx="246888" cy="265175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375546" y="3220719"/>
            <a:ext cx="1694180" cy="75120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1300" spc="40">
                <a:solidFill>
                  <a:srgbClr val="191919"/>
                </a:solidFill>
                <a:latin typeface="Calibri"/>
                <a:cs typeface="Calibri"/>
              </a:rPr>
              <a:t>UU</a:t>
            </a:r>
            <a:r>
              <a:rPr dirty="0" sz="1300" spc="14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>
                <a:solidFill>
                  <a:srgbClr val="191919"/>
                </a:solidFill>
                <a:latin typeface="Calibri"/>
                <a:cs typeface="Calibri"/>
              </a:rPr>
              <a:t>5/2014,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300" spc="60">
                <a:solidFill>
                  <a:srgbClr val="191919"/>
                </a:solidFill>
                <a:latin typeface="Calibri"/>
                <a:cs typeface="Calibri"/>
              </a:rPr>
              <a:t>Perpres</a:t>
            </a:r>
            <a:r>
              <a:rPr dirty="0" sz="1300" spc="15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70">
                <a:solidFill>
                  <a:srgbClr val="191919"/>
                </a:solidFill>
                <a:latin typeface="Calibri"/>
                <a:cs typeface="Calibri"/>
              </a:rPr>
              <a:t>29/2014,</a:t>
            </a:r>
            <a:r>
              <a:rPr dirty="0" sz="1300" spc="15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55">
                <a:solidFill>
                  <a:srgbClr val="191919"/>
                </a:solidFill>
                <a:latin typeface="Calibri"/>
                <a:cs typeface="Calibri"/>
              </a:rPr>
              <a:t>dan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300" spc="60">
                <a:solidFill>
                  <a:srgbClr val="191919"/>
                </a:solidFill>
                <a:latin typeface="Calibri"/>
                <a:cs typeface="Calibri"/>
              </a:rPr>
              <a:t>PermenPARB</a:t>
            </a:r>
            <a:r>
              <a:rPr dirty="0" sz="1300" spc="114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300" spc="80">
                <a:solidFill>
                  <a:srgbClr val="191919"/>
                </a:solidFill>
                <a:latin typeface="Calibri"/>
                <a:cs typeface="Calibri"/>
              </a:rPr>
              <a:t>53/2014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25019" y="5096255"/>
            <a:ext cx="54419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5" b="1">
                <a:solidFill>
                  <a:srgbClr val="B42B2D"/>
                </a:solidFill>
                <a:latin typeface="Trebuchet MS"/>
                <a:cs typeface="Trebuchet MS"/>
              </a:rPr>
              <a:t>DIALOG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13144" y="5212079"/>
            <a:ext cx="6019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100" spc="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100" spc="7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100" spc="-4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100" spc="2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100" spc="35" b="1">
                <a:solidFill>
                  <a:srgbClr val="B42B2D"/>
                </a:solidFill>
                <a:latin typeface="Trebuchet MS"/>
                <a:cs typeface="Trebuchet MS"/>
              </a:rPr>
              <a:t>J</a:t>
            </a:r>
            <a:r>
              <a:rPr dirty="0" sz="1100" spc="9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-10218" y="5152562"/>
            <a:ext cx="205740" cy="965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</a:t>
            </a:r>
            <a:r>
              <a:rPr dirty="0" sz="1300" spc="-25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15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-1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5823" y="1069847"/>
            <a:ext cx="12073255" cy="4767580"/>
            <a:chOff x="115823" y="1069847"/>
            <a:chExt cx="12073255" cy="47675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1832" y="1264919"/>
              <a:ext cx="2688336" cy="4572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3" y="1069847"/>
              <a:ext cx="12073128" cy="46421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6391" y="1190773"/>
              <a:ext cx="11868150" cy="4286885"/>
            </a:xfrm>
            <a:custGeom>
              <a:avLst/>
              <a:gdLst/>
              <a:ahLst/>
              <a:cxnLst/>
              <a:rect l="l" t="t" r="r" b="b"/>
              <a:pathLst>
                <a:path w="11868150" h="4286885">
                  <a:moveTo>
                    <a:pt x="0" y="304624"/>
                  </a:moveTo>
                  <a:lnTo>
                    <a:pt x="3987" y="255213"/>
                  </a:lnTo>
                  <a:lnTo>
                    <a:pt x="15529" y="208339"/>
                  </a:lnTo>
                  <a:lnTo>
                    <a:pt x="34001" y="164632"/>
                  </a:lnTo>
                  <a:lnTo>
                    <a:pt x="58774" y="124717"/>
                  </a:lnTo>
                  <a:lnTo>
                    <a:pt x="89222" y="89222"/>
                  </a:lnTo>
                  <a:lnTo>
                    <a:pt x="124717" y="58774"/>
                  </a:lnTo>
                  <a:lnTo>
                    <a:pt x="164632" y="34001"/>
                  </a:lnTo>
                  <a:lnTo>
                    <a:pt x="208339" y="15529"/>
                  </a:lnTo>
                  <a:lnTo>
                    <a:pt x="255213" y="3987"/>
                  </a:lnTo>
                  <a:lnTo>
                    <a:pt x="304624" y="0"/>
                  </a:lnTo>
                  <a:lnTo>
                    <a:pt x="11563169" y="0"/>
                  </a:lnTo>
                  <a:lnTo>
                    <a:pt x="11612580" y="3987"/>
                  </a:lnTo>
                  <a:lnTo>
                    <a:pt x="11659454" y="15529"/>
                  </a:lnTo>
                  <a:lnTo>
                    <a:pt x="11703162" y="34001"/>
                  </a:lnTo>
                  <a:lnTo>
                    <a:pt x="11743076" y="58774"/>
                  </a:lnTo>
                  <a:lnTo>
                    <a:pt x="11778571" y="89222"/>
                  </a:lnTo>
                  <a:lnTo>
                    <a:pt x="11809019" y="124717"/>
                  </a:lnTo>
                  <a:lnTo>
                    <a:pt x="11833792" y="164632"/>
                  </a:lnTo>
                  <a:lnTo>
                    <a:pt x="11852264" y="208339"/>
                  </a:lnTo>
                  <a:lnTo>
                    <a:pt x="11863807" y="255213"/>
                  </a:lnTo>
                  <a:lnTo>
                    <a:pt x="11867794" y="304624"/>
                  </a:lnTo>
                  <a:lnTo>
                    <a:pt x="11867794" y="3982253"/>
                  </a:lnTo>
                  <a:lnTo>
                    <a:pt x="11863807" y="4031664"/>
                  </a:lnTo>
                  <a:lnTo>
                    <a:pt x="11852264" y="4078538"/>
                  </a:lnTo>
                  <a:lnTo>
                    <a:pt x="11833792" y="4122245"/>
                  </a:lnTo>
                  <a:lnTo>
                    <a:pt x="11809019" y="4162160"/>
                  </a:lnTo>
                  <a:lnTo>
                    <a:pt x="11778571" y="4197655"/>
                  </a:lnTo>
                  <a:lnTo>
                    <a:pt x="11743076" y="4228103"/>
                  </a:lnTo>
                  <a:lnTo>
                    <a:pt x="11703162" y="4252876"/>
                  </a:lnTo>
                  <a:lnTo>
                    <a:pt x="11659454" y="4271348"/>
                  </a:lnTo>
                  <a:lnTo>
                    <a:pt x="11612580" y="4282891"/>
                  </a:lnTo>
                  <a:lnTo>
                    <a:pt x="11563169" y="4286878"/>
                  </a:lnTo>
                  <a:lnTo>
                    <a:pt x="304624" y="4286878"/>
                  </a:lnTo>
                  <a:lnTo>
                    <a:pt x="255213" y="4282891"/>
                  </a:lnTo>
                  <a:lnTo>
                    <a:pt x="208339" y="4271348"/>
                  </a:lnTo>
                  <a:lnTo>
                    <a:pt x="164632" y="4252876"/>
                  </a:lnTo>
                  <a:lnTo>
                    <a:pt x="124717" y="4228103"/>
                  </a:lnTo>
                  <a:lnTo>
                    <a:pt x="89222" y="4197655"/>
                  </a:lnTo>
                  <a:lnTo>
                    <a:pt x="58774" y="4162160"/>
                  </a:lnTo>
                  <a:lnTo>
                    <a:pt x="34001" y="4122245"/>
                  </a:lnTo>
                  <a:lnTo>
                    <a:pt x="15529" y="4078538"/>
                  </a:lnTo>
                  <a:lnTo>
                    <a:pt x="3987" y="4031664"/>
                  </a:lnTo>
                  <a:lnTo>
                    <a:pt x="0" y="3982253"/>
                  </a:lnTo>
                  <a:lnTo>
                    <a:pt x="0" y="304624"/>
                  </a:lnTo>
                  <a:close/>
                </a:path>
              </a:pathLst>
            </a:custGeom>
            <a:ln w="12700">
              <a:solidFill>
                <a:srgbClr val="E6B9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322806" y="2830791"/>
              <a:ext cx="10226040" cy="1831975"/>
            </a:xfrm>
            <a:custGeom>
              <a:avLst/>
              <a:gdLst/>
              <a:ahLst/>
              <a:cxnLst/>
              <a:rect l="l" t="t" r="r" b="b"/>
              <a:pathLst>
                <a:path w="10226040" h="1831975">
                  <a:moveTo>
                    <a:pt x="525259" y="938568"/>
                  </a:moveTo>
                  <a:lnTo>
                    <a:pt x="524802" y="938568"/>
                  </a:lnTo>
                  <a:lnTo>
                    <a:pt x="524802" y="933488"/>
                  </a:lnTo>
                  <a:lnTo>
                    <a:pt x="58267" y="933488"/>
                  </a:lnTo>
                  <a:lnTo>
                    <a:pt x="58267" y="938568"/>
                  </a:lnTo>
                  <a:lnTo>
                    <a:pt x="57759" y="938568"/>
                  </a:lnTo>
                  <a:lnTo>
                    <a:pt x="57759" y="948728"/>
                  </a:lnTo>
                  <a:lnTo>
                    <a:pt x="57772" y="957618"/>
                  </a:lnTo>
                  <a:lnTo>
                    <a:pt x="58204" y="957618"/>
                  </a:lnTo>
                  <a:lnTo>
                    <a:pt x="58204" y="962698"/>
                  </a:lnTo>
                  <a:lnTo>
                    <a:pt x="524764" y="962698"/>
                  </a:lnTo>
                  <a:lnTo>
                    <a:pt x="524764" y="957618"/>
                  </a:lnTo>
                  <a:lnTo>
                    <a:pt x="525246" y="957618"/>
                  </a:lnTo>
                  <a:lnTo>
                    <a:pt x="525246" y="948728"/>
                  </a:lnTo>
                  <a:lnTo>
                    <a:pt x="525259" y="938568"/>
                  </a:lnTo>
                  <a:close/>
                </a:path>
                <a:path w="10226040" h="1831975">
                  <a:moveTo>
                    <a:pt x="539407" y="15278"/>
                  </a:moveTo>
                  <a:lnTo>
                    <a:pt x="539394" y="5118"/>
                  </a:lnTo>
                  <a:lnTo>
                    <a:pt x="538848" y="5118"/>
                  </a:lnTo>
                  <a:lnTo>
                    <a:pt x="538848" y="1308"/>
                  </a:lnTo>
                  <a:lnTo>
                    <a:pt x="23634" y="1308"/>
                  </a:lnTo>
                  <a:lnTo>
                    <a:pt x="23634" y="38"/>
                  </a:lnTo>
                  <a:lnTo>
                    <a:pt x="4508" y="38"/>
                  </a:lnTo>
                  <a:lnTo>
                    <a:pt x="4508" y="1308"/>
                  </a:lnTo>
                  <a:lnTo>
                    <a:pt x="622" y="1308"/>
                  </a:lnTo>
                  <a:lnTo>
                    <a:pt x="622" y="5118"/>
                  </a:lnTo>
                  <a:lnTo>
                    <a:pt x="12" y="5118"/>
                  </a:lnTo>
                  <a:lnTo>
                    <a:pt x="12" y="15278"/>
                  </a:lnTo>
                  <a:lnTo>
                    <a:pt x="0" y="25438"/>
                  </a:lnTo>
                  <a:lnTo>
                    <a:pt x="596" y="25438"/>
                  </a:lnTo>
                  <a:lnTo>
                    <a:pt x="596" y="30518"/>
                  </a:lnTo>
                  <a:lnTo>
                    <a:pt x="538746" y="30518"/>
                  </a:lnTo>
                  <a:lnTo>
                    <a:pt x="538746" y="25438"/>
                  </a:lnTo>
                  <a:lnTo>
                    <a:pt x="539407" y="25438"/>
                  </a:lnTo>
                  <a:lnTo>
                    <a:pt x="539407" y="15278"/>
                  </a:lnTo>
                  <a:close/>
                </a:path>
                <a:path w="10226040" h="1831975">
                  <a:moveTo>
                    <a:pt x="564299" y="1705648"/>
                  </a:moveTo>
                  <a:lnTo>
                    <a:pt x="563867" y="1705648"/>
                  </a:lnTo>
                  <a:lnTo>
                    <a:pt x="563867" y="1701838"/>
                  </a:lnTo>
                  <a:lnTo>
                    <a:pt x="139877" y="1701838"/>
                  </a:lnTo>
                  <a:lnTo>
                    <a:pt x="139877" y="1700568"/>
                  </a:lnTo>
                  <a:lnTo>
                    <a:pt x="97828" y="1700568"/>
                  </a:lnTo>
                  <a:lnTo>
                    <a:pt x="97828" y="1701838"/>
                  </a:lnTo>
                  <a:lnTo>
                    <a:pt x="97282" y="1701838"/>
                  </a:lnTo>
                  <a:lnTo>
                    <a:pt x="97282" y="1705648"/>
                  </a:lnTo>
                  <a:lnTo>
                    <a:pt x="96812" y="1705648"/>
                  </a:lnTo>
                  <a:lnTo>
                    <a:pt x="96812" y="1715808"/>
                  </a:lnTo>
                  <a:lnTo>
                    <a:pt x="96824" y="1725968"/>
                  </a:lnTo>
                  <a:lnTo>
                    <a:pt x="97282" y="1725968"/>
                  </a:lnTo>
                  <a:lnTo>
                    <a:pt x="97282" y="1729778"/>
                  </a:lnTo>
                  <a:lnTo>
                    <a:pt x="541362" y="1729778"/>
                  </a:lnTo>
                  <a:lnTo>
                    <a:pt x="541362" y="1731048"/>
                  </a:lnTo>
                  <a:lnTo>
                    <a:pt x="561136" y="1731048"/>
                  </a:lnTo>
                  <a:lnTo>
                    <a:pt x="561136" y="1729778"/>
                  </a:lnTo>
                  <a:lnTo>
                    <a:pt x="563778" y="1729778"/>
                  </a:lnTo>
                  <a:lnTo>
                    <a:pt x="563778" y="1725968"/>
                  </a:lnTo>
                  <a:lnTo>
                    <a:pt x="564286" y="1725968"/>
                  </a:lnTo>
                  <a:lnTo>
                    <a:pt x="564286" y="1715808"/>
                  </a:lnTo>
                  <a:lnTo>
                    <a:pt x="564299" y="1705648"/>
                  </a:lnTo>
                  <a:close/>
                </a:path>
                <a:path w="10226040" h="1831975">
                  <a:moveTo>
                    <a:pt x="576046" y="19723"/>
                  </a:moveTo>
                  <a:lnTo>
                    <a:pt x="575411" y="3327"/>
                  </a:lnTo>
                  <a:lnTo>
                    <a:pt x="570687" y="825"/>
                  </a:lnTo>
                  <a:lnTo>
                    <a:pt x="560298" y="0"/>
                  </a:lnTo>
                  <a:lnTo>
                    <a:pt x="549897" y="825"/>
                  </a:lnTo>
                  <a:lnTo>
                    <a:pt x="545172" y="3327"/>
                  </a:lnTo>
                  <a:lnTo>
                    <a:pt x="545172" y="1531924"/>
                  </a:lnTo>
                  <a:lnTo>
                    <a:pt x="544550" y="1669592"/>
                  </a:lnTo>
                  <a:lnTo>
                    <a:pt x="545172" y="1687601"/>
                  </a:lnTo>
                  <a:lnTo>
                    <a:pt x="549897" y="1690090"/>
                  </a:lnTo>
                  <a:lnTo>
                    <a:pt x="560298" y="1690928"/>
                  </a:lnTo>
                  <a:lnTo>
                    <a:pt x="570687" y="1690090"/>
                  </a:lnTo>
                  <a:lnTo>
                    <a:pt x="575411" y="1687601"/>
                  </a:lnTo>
                  <a:lnTo>
                    <a:pt x="575411" y="148691"/>
                  </a:lnTo>
                  <a:lnTo>
                    <a:pt x="576046" y="19723"/>
                  </a:lnTo>
                  <a:close/>
                </a:path>
                <a:path w="10226040" h="1831975">
                  <a:moveTo>
                    <a:pt x="2556167" y="160756"/>
                  </a:moveTo>
                  <a:lnTo>
                    <a:pt x="2555544" y="144360"/>
                  </a:lnTo>
                  <a:lnTo>
                    <a:pt x="2550807" y="141871"/>
                  </a:lnTo>
                  <a:lnTo>
                    <a:pt x="2540419" y="141033"/>
                  </a:lnTo>
                  <a:lnTo>
                    <a:pt x="2530017" y="141871"/>
                  </a:lnTo>
                  <a:lnTo>
                    <a:pt x="2525293" y="144360"/>
                  </a:lnTo>
                  <a:lnTo>
                    <a:pt x="2525293" y="1672971"/>
                  </a:lnTo>
                  <a:lnTo>
                    <a:pt x="2524671" y="1810639"/>
                  </a:lnTo>
                  <a:lnTo>
                    <a:pt x="2525293" y="1828634"/>
                  </a:lnTo>
                  <a:lnTo>
                    <a:pt x="2530017" y="1831136"/>
                  </a:lnTo>
                  <a:lnTo>
                    <a:pt x="2540419" y="1831962"/>
                  </a:lnTo>
                  <a:lnTo>
                    <a:pt x="2550807" y="1831136"/>
                  </a:lnTo>
                  <a:lnTo>
                    <a:pt x="2555544" y="1828634"/>
                  </a:lnTo>
                  <a:lnTo>
                    <a:pt x="2555544" y="289737"/>
                  </a:lnTo>
                  <a:lnTo>
                    <a:pt x="2556167" y="160756"/>
                  </a:lnTo>
                  <a:close/>
                </a:path>
                <a:path w="10226040" h="1831975">
                  <a:moveTo>
                    <a:pt x="10124173" y="766851"/>
                  </a:moveTo>
                  <a:lnTo>
                    <a:pt x="10121722" y="762914"/>
                  </a:lnTo>
                  <a:lnTo>
                    <a:pt x="10114915" y="755675"/>
                  </a:lnTo>
                  <a:lnTo>
                    <a:pt x="10107689" y="748868"/>
                  </a:lnTo>
                  <a:lnTo>
                    <a:pt x="10103853" y="746315"/>
                  </a:lnTo>
                  <a:lnTo>
                    <a:pt x="9710420" y="1139393"/>
                  </a:lnTo>
                  <a:lnTo>
                    <a:pt x="9674568" y="1174381"/>
                  </a:lnTo>
                  <a:lnTo>
                    <a:pt x="9670453" y="1179334"/>
                  </a:lnTo>
                  <a:lnTo>
                    <a:pt x="9672904" y="1183259"/>
                  </a:lnTo>
                  <a:lnTo>
                    <a:pt x="9679711" y="1190510"/>
                  </a:lnTo>
                  <a:lnTo>
                    <a:pt x="9686950" y="1197317"/>
                  </a:lnTo>
                  <a:lnTo>
                    <a:pt x="9690773" y="1199870"/>
                  </a:lnTo>
                  <a:lnTo>
                    <a:pt x="10086861" y="804125"/>
                  </a:lnTo>
                  <a:lnTo>
                    <a:pt x="10120478" y="771398"/>
                  </a:lnTo>
                  <a:lnTo>
                    <a:pt x="10124173" y="766851"/>
                  </a:lnTo>
                  <a:close/>
                </a:path>
                <a:path w="10226040" h="1831975">
                  <a:moveTo>
                    <a:pt x="10225646" y="442823"/>
                  </a:moveTo>
                  <a:lnTo>
                    <a:pt x="9753473" y="148945"/>
                  </a:lnTo>
                  <a:lnTo>
                    <a:pt x="9711271" y="121970"/>
                  </a:lnTo>
                  <a:lnTo>
                    <a:pt x="9705518" y="119087"/>
                  </a:lnTo>
                  <a:lnTo>
                    <a:pt x="9702241" y="122377"/>
                  </a:lnTo>
                  <a:lnTo>
                    <a:pt x="9696729" y="130644"/>
                  </a:lnTo>
                  <a:lnTo>
                    <a:pt x="9691738" y="139230"/>
                  </a:lnTo>
                  <a:lnTo>
                    <a:pt x="9690125" y="143548"/>
                  </a:lnTo>
                  <a:lnTo>
                    <a:pt x="10165474" y="439407"/>
                  </a:lnTo>
                  <a:lnTo>
                    <a:pt x="10204996" y="464718"/>
                  </a:lnTo>
                  <a:lnTo>
                    <a:pt x="10210254" y="467283"/>
                  </a:lnTo>
                  <a:lnTo>
                    <a:pt x="10213530" y="464007"/>
                  </a:lnTo>
                  <a:lnTo>
                    <a:pt x="10219030" y="455726"/>
                  </a:lnTo>
                  <a:lnTo>
                    <a:pt x="10224021" y="447141"/>
                  </a:lnTo>
                  <a:lnTo>
                    <a:pt x="10225646" y="442823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55736" y="2960219"/>
              <a:ext cx="358775" cy="30480"/>
            </a:xfrm>
            <a:custGeom>
              <a:avLst/>
              <a:gdLst/>
              <a:ahLst/>
              <a:cxnLst/>
              <a:rect l="l" t="t" r="r" b="b"/>
              <a:pathLst>
                <a:path w="358775" h="30480">
                  <a:moveTo>
                    <a:pt x="25561" y="66"/>
                  </a:moveTo>
                  <a:lnTo>
                    <a:pt x="15265" y="0"/>
                  </a:lnTo>
                  <a:lnTo>
                    <a:pt x="4797" y="601"/>
                  </a:lnTo>
                  <a:lnTo>
                    <a:pt x="1201" y="5115"/>
                  </a:lnTo>
                  <a:lnTo>
                    <a:pt x="0" y="15046"/>
                  </a:lnTo>
                  <a:lnTo>
                    <a:pt x="1197" y="24978"/>
                  </a:lnTo>
                  <a:lnTo>
                    <a:pt x="4797" y="29492"/>
                  </a:lnTo>
                  <a:lnTo>
                    <a:pt x="311913" y="29492"/>
                  </a:lnTo>
                  <a:lnTo>
                    <a:pt x="332997" y="30027"/>
                  </a:lnTo>
                  <a:lnTo>
                    <a:pt x="343223" y="30094"/>
                  </a:lnTo>
                  <a:lnTo>
                    <a:pt x="353659" y="29492"/>
                  </a:lnTo>
                  <a:lnTo>
                    <a:pt x="357255" y="24978"/>
                  </a:lnTo>
                  <a:lnTo>
                    <a:pt x="358457" y="15046"/>
                  </a:lnTo>
                  <a:lnTo>
                    <a:pt x="357259" y="5115"/>
                  </a:lnTo>
                  <a:lnTo>
                    <a:pt x="353659" y="601"/>
                  </a:lnTo>
                  <a:lnTo>
                    <a:pt x="46746" y="601"/>
                  </a:lnTo>
                  <a:lnTo>
                    <a:pt x="25561" y="66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07877" y="1931720"/>
              <a:ext cx="1706245" cy="1929764"/>
            </a:xfrm>
            <a:custGeom>
              <a:avLst/>
              <a:gdLst/>
              <a:ahLst/>
              <a:cxnLst/>
              <a:rect l="l" t="t" r="r" b="b"/>
              <a:pathLst>
                <a:path w="1706245" h="1929764">
                  <a:moveTo>
                    <a:pt x="1705775" y="1914715"/>
                  </a:moveTo>
                  <a:lnTo>
                    <a:pt x="1704949" y="1904784"/>
                  </a:lnTo>
                  <a:lnTo>
                    <a:pt x="1702435" y="1900262"/>
                  </a:lnTo>
                  <a:lnTo>
                    <a:pt x="170586" y="1900262"/>
                  </a:lnTo>
                  <a:lnTo>
                    <a:pt x="32626" y="1899666"/>
                  </a:lnTo>
                  <a:lnTo>
                    <a:pt x="31813" y="1899704"/>
                  </a:lnTo>
                  <a:lnTo>
                    <a:pt x="31813" y="181978"/>
                  </a:lnTo>
                  <a:lnTo>
                    <a:pt x="32448" y="36537"/>
                  </a:lnTo>
                  <a:lnTo>
                    <a:pt x="32194" y="29489"/>
                  </a:lnTo>
                  <a:lnTo>
                    <a:pt x="1545513" y="29489"/>
                  </a:lnTo>
                  <a:lnTo>
                    <a:pt x="1674761" y="30086"/>
                  </a:lnTo>
                  <a:lnTo>
                    <a:pt x="1691182" y="29489"/>
                  </a:lnTo>
                  <a:lnTo>
                    <a:pt x="1693684" y="24980"/>
                  </a:lnTo>
                  <a:lnTo>
                    <a:pt x="1694522" y="15049"/>
                  </a:lnTo>
                  <a:lnTo>
                    <a:pt x="1693684" y="5118"/>
                  </a:lnTo>
                  <a:lnTo>
                    <a:pt x="1691182" y="596"/>
                  </a:lnTo>
                  <a:lnTo>
                    <a:pt x="159334" y="596"/>
                  </a:lnTo>
                  <a:lnTo>
                    <a:pt x="21374" y="0"/>
                  </a:lnTo>
                  <a:lnTo>
                    <a:pt x="3327" y="596"/>
                  </a:lnTo>
                  <a:lnTo>
                    <a:pt x="825" y="5118"/>
                  </a:lnTo>
                  <a:lnTo>
                    <a:pt x="0" y="15049"/>
                  </a:lnTo>
                  <a:lnTo>
                    <a:pt x="825" y="24980"/>
                  </a:lnTo>
                  <a:lnTo>
                    <a:pt x="1574" y="26339"/>
                  </a:lnTo>
                  <a:lnTo>
                    <a:pt x="1574" y="1741792"/>
                  </a:lnTo>
                  <a:lnTo>
                    <a:pt x="939" y="1897024"/>
                  </a:lnTo>
                  <a:lnTo>
                    <a:pt x="1574" y="1917331"/>
                  </a:lnTo>
                  <a:lnTo>
                    <a:pt x="6299" y="1920151"/>
                  </a:lnTo>
                  <a:lnTo>
                    <a:pt x="11734" y="1920646"/>
                  </a:lnTo>
                  <a:lnTo>
                    <a:pt x="12077" y="1924646"/>
                  </a:lnTo>
                  <a:lnTo>
                    <a:pt x="14592" y="1929155"/>
                  </a:lnTo>
                  <a:lnTo>
                    <a:pt x="1556766" y="1929155"/>
                  </a:lnTo>
                  <a:lnTo>
                    <a:pt x="1686013" y="1929752"/>
                  </a:lnTo>
                  <a:lnTo>
                    <a:pt x="1702435" y="1929155"/>
                  </a:lnTo>
                  <a:lnTo>
                    <a:pt x="1704936" y="1924646"/>
                  </a:lnTo>
                  <a:lnTo>
                    <a:pt x="1705775" y="1914715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741843" y="1190244"/>
            <a:ext cx="8013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O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U</a:t>
            </a:r>
            <a:r>
              <a:rPr dirty="0" sz="1400" spc="-35" b="1">
                <a:solidFill>
                  <a:srgbClr val="191919"/>
                </a:solidFill>
                <a:latin typeface="Calibri"/>
                <a:cs typeface="Calibri"/>
              </a:rPr>
              <a:t>T</a:t>
            </a:r>
            <a:r>
              <a:rPr dirty="0" sz="1400" spc="-20" b="1">
                <a:solidFill>
                  <a:srgbClr val="191919"/>
                </a:solidFill>
                <a:latin typeface="Calibri"/>
                <a:cs typeface="Calibri"/>
              </a:rPr>
              <a:t>C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OME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2684" y="1741415"/>
            <a:ext cx="1118235" cy="466090"/>
          </a:xfrm>
          <a:custGeom>
            <a:avLst/>
            <a:gdLst/>
            <a:ahLst/>
            <a:cxnLst/>
            <a:rect l="l" t="t" r="r" b="b"/>
            <a:pathLst>
              <a:path w="1118235" h="466089">
                <a:moveTo>
                  <a:pt x="896973" y="0"/>
                </a:moveTo>
                <a:lnTo>
                  <a:pt x="221184" y="0"/>
                </a:lnTo>
                <a:lnTo>
                  <a:pt x="176578" y="4734"/>
                </a:lnTo>
                <a:lnTo>
                  <a:pt x="135045" y="18316"/>
                </a:lnTo>
                <a:lnTo>
                  <a:pt x="97472" y="39811"/>
                </a:lnTo>
                <a:lnTo>
                  <a:pt x="64744" y="68283"/>
                </a:lnTo>
                <a:lnTo>
                  <a:pt x="37747" y="102801"/>
                </a:lnTo>
                <a:lnTo>
                  <a:pt x="17367" y="142428"/>
                </a:lnTo>
                <a:lnTo>
                  <a:pt x="4489" y="186231"/>
                </a:lnTo>
                <a:lnTo>
                  <a:pt x="0" y="233276"/>
                </a:lnTo>
                <a:lnTo>
                  <a:pt x="4489" y="280143"/>
                </a:lnTo>
                <a:lnTo>
                  <a:pt x="17367" y="323813"/>
                </a:lnTo>
                <a:lnTo>
                  <a:pt x="37747" y="363344"/>
                </a:lnTo>
                <a:lnTo>
                  <a:pt x="64744" y="397797"/>
                </a:lnTo>
                <a:lnTo>
                  <a:pt x="97472" y="426230"/>
                </a:lnTo>
                <a:lnTo>
                  <a:pt x="135045" y="447704"/>
                </a:lnTo>
                <a:lnTo>
                  <a:pt x="176578" y="461278"/>
                </a:lnTo>
                <a:lnTo>
                  <a:pt x="221184" y="466012"/>
                </a:lnTo>
                <a:lnTo>
                  <a:pt x="896973" y="466012"/>
                </a:lnTo>
                <a:lnTo>
                  <a:pt x="941412" y="461278"/>
                </a:lnTo>
                <a:lnTo>
                  <a:pt x="982826" y="447704"/>
                </a:lnTo>
                <a:lnTo>
                  <a:pt x="1020328" y="426230"/>
                </a:lnTo>
                <a:lnTo>
                  <a:pt x="1053032" y="397797"/>
                </a:lnTo>
                <a:lnTo>
                  <a:pt x="1080053" y="363344"/>
                </a:lnTo>
                <a:lnTo>
                  <a:pt x="1100505" y="323813"/>
                </a:lnTo>
                <a:lnTo>
                  <a:pt x="1113501" y="280143"/>
                </a:lnTo>
                <a:lnTo>
                  <a:pt x="1118157" y="233276"/>
                </a:lnTo>
                <a:lnTo>
                  <a:pt x="1113668" y="186231"/>
                </a:lnTo>
                <a:lnTo>
                  <a:pt x="1100790" y="142428"/>
                </a:lnTo>
                <a:lnTo>
                  <a:pt x="1080409" y="102801"/>
                </a:lnTo>
                <a:lnTo>
                  <a:pt x="1053412" y="68283"/>
                </a:lnTo>
                <a:lnTo>
                  <a:pt x="1020684" y="39811"/>
                </a:lnTo>
                <a:lnTo>
                  <a:pt x="983111" y="18316"/>
                </a:lnTo>
                <a:lnTo>
                  <a:pt x="941579" y="4734"/>
                </a:lnTo>
                <a:lnTo>
                  <a:pt x="896973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302007" y="1832864"/>
            <a:ext cx="64897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60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500" spc="-3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34782" y="2713419"/>
            <a:ext cx="1533525" cy="546735"/>
            <a:chOff x="4034782" y="2713419"/>
            <a:chExt cx="1533525" cy="546735"/>
          </a:xfrm>
        </p:grpSpPr>
        <p:sp>
          <p:nvSpPr>
            <p:cNvPr id="15" name="object 15"/>
            <p:cNvSpPr/>
            <p:nvPr/>
          </p:nvSpPr>
          <p:spPr>
            <a:xfrm>
              <a:off x="4034782" y="2713419"/>
              <a:ext cx="1533525" cy="546735"/>
            </a:xfrm>
            <a:custGeom>
              <a:avLst/>
              <a:gdLst/>
              <a:ahLst/>
              <a:cxnLst/>
              <a:rect l="l" t="t" r="r" b="b"/>
              <a:pathLst>
                <a:path w="1533525" h="546735">
                  <a:moveTo>
                    <a:pt x="217244" y="0"/>
                  </a:moveTo>
                  <a:lnTo>
                    <a:pt x="0" y="272243"/>
                  </a:lnTo>
                  <a:lnTo>
                    <a:pt x="217244" y="546356"/>
                  </a:lnTo>
                  <a:lnTo>
                    <a:pt x="1315485" y="546356"/>
                  </a:lnTo>
                  <a:lnTo>
                    <a:pt x="1359397" y="540843"/>
                  </a:lnTo>
                  <a:lnTo>
                    <a:pt x="1400284" y="525029"/>
                  </a:lnTo>
                  <a:lnTo>
                    <a:pt x="1437273" y="500001"/>
                  </a:lnTo>
                  <a:lnTo>
                    <a:pt x="1469492" y="466848"/>
                  </a:lnTo>
                  <a:lnTo>
                    <a:pt x="1496069" y="426657"/>
                  </a:lnTo>
                  <a:lnTo>
                    <a:pt x="1516133" y="380516"/>
                  </a:lnTo>
                  <a:lnTo>
                    <a:pt x="1528810" y="329512"/>
                  </a:lnTo>
                  <a:lnTo>
                    <a:pt x="1533230" y="274735"/>
                  </a:lnTo>
                  <a:lnTo>
                    <a:pt x="1528810" y="219958"/>
                  </a:lnTo>
                  <a:lnTo>
                    <a:pt x="1516133" y="168955"/>
                  </a:lnTo>
                  <a:lnTo>
                    <a:pt x="1496069" y="122814"/>
                  </a:lnTo>
                  <a:lnTo>
                    <a:pt x="1469492" y="82623"/>
                  </a:lnTo>
                  <a:lnTo>
                    <a:pt x="1437273" y="49470"/>
                  </a:lnTo>
                  <a:lnTo>
                    <a:pt x="1400284" y="24442"/>
                  </a:lnTo>
                  <a:lnTo>
                    <a:pt x="1359397" y="8628"/>
                  </a:lnTo>
                  <a:lnTo>
                    <a:pt x="1315485" y="3115"/>
                  </a:lnTo>
                  <a:lnTo>
                    <a:pt x="217244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71826" y="2732797"/>
              <a:ext cx="463550" cy="498475"/>
            </a:xfrm>
            <a:custGeom>
              <a:avLst/>
              <a:gdLst/>
              <a:ahLst/>
              <a:cxnLst/>
              <a:rect l="l" t="t" r="r" b="b"/>
              <a:pathLst>
                <a:path w="463550" h="498475">
                  <a:moveTo>
                    <a:pt x="231514" y="0"/>
                  </a:moveTo>
                  <a:lnTo>
                    <a:pt x="184808" y="5255"/>
                  </a:lnTo>
                  <a:lnTo>
                    <a:pt x="141328" y="19898"/>
                  </a:lnTo>
                  <a:lnTo>
                    <a:pt x="101999" y="42932"/>
                  </a:lnTo>
                  <a:lnTo>
                    <a:pt x="67746" y="73363"/>
                  </a:lnTo>
                  <a:lnTo>
                    <a:pt x="39495" y="110195"/>
                  </a:lnTo>
                  <a:lnTo>
                    <a:pt x="18170" y="152431"/>
                  </a:lnTo>
                  <a:lnTo>
                    <a:pt x="4696" y="199078"/>
                  </a:lnTo>
                  <a:lnTo>
                    <a:pt x="0" y="249138"/>
                  </a:lnTo>
                  <a:lnTo>
                    <a:pt x="4696" y="299198"/>
                  </a:lnTo>
                  <a:lnTo>
                    <a:pt x="18170" y="345844"/>
                  </a:lnTo>
                  <a:lnTo>
                    <a:pt x="39495" y="388081"/>
                  </a:lnTo>
                  <a:lnTo>
                    <a:pt x="67746" y="424913"/>
                  </a:lnTo>
                  <a:lnTo>
                    <a:pt x="101999" y="455343"/>
                  </a:lnTo>
                  <a:lnTo>
                    <a:pt x="141328" y="478378"/>
                  </a:lnTo>
                  <a:lnTo>
                    <a:pt x="184808" y="493021"/>
                  </a:lnTo>
                  <a:lnTo>
                    <a:pt x="231514" y="498276"/>
                  </a:lnTo>
                  <a:lnTo>
                    <a:pt x="278220" y="493021"/>
                  </a:lnTo>
                  <a:lnTo>
                    <a:pt x="321700" y="478378"/>
                  </a:lnTo>
                  <a:lnTo>
                    <a:pt x="361029" y="455343"/>
                  </a:lnTo>
                  <a:lnTo>
                    <a:pt x="395282" y="424913"/>
                  </a:lnTo>
                  <a:lnTo>
                    <a:pt x="423534" y="388081"/>
                  </a:lnTo>
                  <a:lnTo>
                    <a:pt x="444859" y="345844"/>
                  </a:lnTo>
                  <a:lnTo>
                    <a:pt x="458332" y="299198"/>
                  </a:lnTo>
                  <a:lnTo>
                    <a:pt x="463029" y="249138"/>
                  </a:lnTo>
                  <a:lnTo>
                    <a:pt x="458332" y="199078"/>
                  </a:lnTo>
                  <a:lnTo>
                    <a:pt x="444859" y="152431"/>
                  </a:lnTo>
                  <a:lnTo>
                    <a:pt x="423534" y="110195"/>
                  </a:lnTo>
                  <a:lnTo>
                    <a:pt x="395282" y="73363"/>
                  </a:lnTo>
                  <a:lnTo>
                    <a:pt x="361029" y="42932"/>
                  </a:lnTo>
                  <a:lnTo>
                    <a:pt x="321700" y="19898"/>
                  </a:lnTo>
                  <a:lnTo>
                    <a:pt x="278220" y="5255"/>
                  </a:lnTo>
                  <a:lnTo>
                    <a:pt x="231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417291" y="2710179"/>
            <a:ext cx="534670" cy="52260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10160">
              <a:lnSpc>
                <a:spcPct val="103800"/>
              </a:lnSpc>
              <a:spcBef>
                <a:spcPts val="25"/>
              </a:spcBef>
            </a:pPr>
            <a:r>
              <a:rPr dirty="0" sz="1600" b="1">
                <a:latin typeface="Calibri"/>
                <a:cs typeface="Calibri"/>
              </a:rPr>
              <a:t>H</a:t>
            </a:r>
            <a:r>
              <a:rPr dirty="0" sz="1600" spc="5" b="1">
                <a:latin typeface="Calibri"/>
                <a:cs typeface="Calibri"/>
              </a:rPr>
              <a:t>AS</a:t>
            </a:r>
            <a:r>
              <a:rPr dirty="0" sz="1600" spc="-5" b="1">
                <a:latin typeface="Calibri"/>
                <a:cs typeface="Calibri"/>
              </a:rPr>
              <a:t>I</a:t>
            </a:r>
            <a:r>
              <a:rPr dirty="0" sz="1600" b="1">
                <a:latin typeface="Calibri"/>
                <a:cs typeface="Calibri"/>
              </a:rPr>
              <a:t>L  K</a:t>
            </a:r>
            <a:r>
              <a:rPr dirty="0" sz="1600" spc="-10" b="1">
                <a:latin typeface="Calibri"/>
                <a:cs typeface="Calibri"/>
              </a:rPr>
              <a:t>E</a:t>
            </a:r>
            <a:r>
              <a:rPr dirty="0" sz="1600" spc="-5" b="1">
                <a:latin typeface="Calibri"/>
                <a:cs typeface="Calibri"/>
              </a:rPr>
              <a:t>R</a:t>
            </a:r>
            <a:r>
              <a:rPr dirty="0" sz="1600" spc="-45" b="1">
                <a:latin typeface="Calibri"/>
                <a:cs typeface="Calibri"/>
              </a:rPr>
              <a:t>J</a:t>
            </a:r>
            <a:r>
              <a:rPr dirty="0" sz="1600" b="1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54286" y="1264919"/>
            <a:ext cx="2836545" cy="3415665"/>
            <a:chOff x="3854286" y="1264919"/>
            <a:chExt cx="2836545" cy="3415665"/>
          </a:xfrm>
        </p:grpSpPr>
        <p:sp>
          <p:nvSpPr>
            <p:cNvPr id="19" name="object 19"/>
            <p:cNvSpPr/>
            <p:nvPr/>
          </p:nvSpPr>
          <p:spPr>
            <a:xfrm>
              <a:off x="3854286" y="4650187"/>
              <a:ext cx="537845" cy="30480"/>
            </a:xfrm>
            <a:custGeom>
              <a:avLst/>
              <a:gdLst/>
              <a:ahLst/>
              <a:cxnLst/>
              <a:rect l="l" t="t" r="r" b="b"/>
              <a:pathLst>
                <a:path w="537845" h="30479">
                  <a:moveTo>
                    <a:pt x="38341" y="66"/>
                  </a:moveTo>
                  <a:lnTo>
                    <a:pt x="22897" y="0"/>
                  </a:lnTo>
                  <a:lnTo>
                    <a:pt x="7195" y="601"/>
                  </a:lnTo>
                  <a:lnTo>
                    <a:pt x="1801" y="5115"/>
                  </a:lnTo>
                  <a:lnTo>
                    <a:pt x="0" y="15047"/>
                  </a:lnTo>
                  <a:lnTo>
                    <a:pt x="1796" y="24978"/>
                  </a:lnTo>
                  <a:lnTo>
                    <a:pt x="7195" y="29492"/>
                  </a:lnTo>
                  <a:lnTo>
                    <a:pt x="467871" y="29492"/>
                  </a:lnTo>
                  <a:lnTo>
                    <a:pt x="499497" y="30027"/>
                  </a:lnTo>
                  <a:lnTo>
                    <a:pt x="514836" y="30094"/>
                  </a:lnTo>
                  <a:lnTo>
                    <a:pt x="530490" y="29492"/>
                  </a:lnTo>
                  <a:lnTo>
                    <a:pt x="535884" y="24978"/>
                  </a:lnTo>
                  <a:lnTo>
                    <a:pt x="537685" y="15047"/>
                  </a:lnTo>
                  <a:lnTo>
                    <a:pt x="535889" y="5115"/>
                  </a:lnTo>
                  <a:lnTo>
                    <a:pt x="530490" y="601"/>
                  </a:lnTo>
                  <a:lnTo>
                    <a:pt x="70120" y="601"/>
                  </a:lnTo>
                  <a:lnTo>
                    <a:pt x="38341" y="66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8072" y="2855975"/>
              <a:ext cx="268224" cy="2682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4056" y="1377695"/>
              <a:ext cx="54864" cy="9784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4808" y="1264919"/>
              <a:ext cx="213360" cy="2164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7000" y="2322575"/>
              <a:ext cx="213359" cy="2164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8712" y="1810511"/>
              <a:ext cx="216408" cy="21336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52348" y="3442329"/>
              <a:ext cx="1118235" cy="614045"/>
            </a:xfrm>
            <a:custGeom>
              <a:avLst/>
              <a:gdLst/>
              <a:ahLst/>
              <a:cxnLst/>
              <a:rect l="l" t="t" r="r" b="b"/>
              <a:pathLst>
                <a:path w="1118235" h="614045">
                  <a:moveTo>
                    <a:pt x="896973" y="0"/>
                  </a:moveTo>
                  <a:lnTo>
                    <a:pt x="221184" y="0"/>
                  </a:lnTo>
                  <a:lnTo>
                    <a:pt x="181399" y="4944"/>
                  </a:lnTo>
                  <a:lnTo>
                    <a:pt x="143964" y="19202"/>
                  </a:lnTo>
                  <a:lnTo>
                    <a:pt x="109502" y="41910"/>
                  </a:lnTo>
                  <a:lnTo>
                    <a:pt x="78635" y="72203"/>
                  </a:lnTo>
                  <a:lnTo>
                    <a:pt x="51985" y="109217"/>
                  </a:lnTo>
                  <a:lnTo>
                    <a:pt x="30175" y="152088"/>
                  </a:lnTo>
                  <a:lnTo>
                    <a:pt x="13825" y="199952"/>
                  </a:lnTo>
                  <a:lnTo>
                    <a:pt x="3560" y="251945"/>
                  </a:lnTo>
                  <a:lnTo>
                    <a:pt x="0" y="307204"/>
                  </a:lnTo>
                  <a:lnTo>
                    <a:pt x="3560" y="362252"/>
                  </a:lnTo>
                  <a:lnTo>
                    <a:pt x="13825" y="414082"/>
                  </a:lnTo>
                  <a:lnTo>
                    <a:pt x="30175" y="461823"/>
                  </a:lnTo>
                  <a:lnTo>
                    <a:pt x="51985" y="504605"/>
                  </a:lnTo>
                  <a:lnTo>
                    <a:pt x="78635" y="541559"/>
                  </a:lnTo>
                  <a:lnTo>
                    <a:pt x="109502" y="571815"/>
                  </a:lnTo>
                  <a:lnTo>
                    <a:pt x="143964" y="594503"/>
                  </a:lnTo>
                  <a:lnTo>
                    <a:pt x="181399" y="608754"/>
                  </a:lnTo>
                  <a:lnTo>
                    <a:pt x="221184" y="613698"/>
                  </a:lnTo>
                  <a:lnTo>
                    <a:pt x="896973" y="613698"/>
                  </a:lnTo>
                  <a:lnTo>
                    <a:pt x="936608" y="608754"/>
                  </a:lnTo>
                  <a:lnTo>
                    <a:pt x="973929" y="594503"/>
                  </a:lnTo>
                  <a:lnTo>
                    <a:pt x="1008316" y="571815"/>
                  </a:lnTo>
                  <a:lnTo>
                    <a:pt x="1039146" y="541559"/>
                  </a:lnTo>
                  <a:lnTo>
                    <a:pt x="1065796" y="504605"/>
                  </a:lnTo>
                  <a:lnTo>
                    <a:pt x="1087644" y="461823"/>
                  </a:lnTo>
                  <a:lnTo>
                    <a:pt x="1104068" y="414082"/>
                  </a:lnTo>
                  <a:lnTo>
                    <a:pt x="1114447" y="362252"/>
                  </a:lnTo>
                  <a:lnTo>
                    <a:pt x="1118157" y="307204"/>
                  </a:lnTo>
                  <a:lnTo>
                    <a:pt x="1114597" y="251945"/>
                  </a:lnTo>
                  <a:lnTo>
                    <a:pt x="1104331" y="199952"/>
                  </a:lnTo>
                  <a:lnTo>
                    <a:pt x="1087982" y="152088"/>
                  </a:lnTo>
                  <a:lnTo>
                    <a:pt x="1066171" y="109217"/>
                  </a:lnTo>
                  <a:lnTo>
                    <a:pt x="1039522" y="72203"/>
                  </a:lnTo>
                  <a:lnTo>
                    <a:pt x="1008655" y="41910"/>
                  </a:lnTo>
                  <a:lnTo>
                    <a:pt x="974193" y="19202"/>
                  </a:lnTo>
                  <a:lnTo>
                    <a:pt x="936758" y="4944"/>
                  </a:lnTo>
                  <a:lnTo>
                    <a:pt x="896973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285341" y="3420871"/>
            <a:ext cx="843280" cy="561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3655">
              <a:lnSpc>
                <a:spcPct val="117300"/>
              </a:lnSpc>
              <a:spcBef>
                <a:spcPts val="100"/>
              </a:spcBef>
            </a:pPr>
            <a:r>
              <a:rPr dirty="0" sz="1500" spc="60" b="1">
                <a:solidFill>
                  <a:srgbClr val="FFFFFF"/>
                </a:solidFill>
                <a:latin typeface="Calibri"/>
                <a:cs typeface="Calibri"/>
              </a:rPr>
              <a:t>PROSES/ </a:t>
            </a:r>
            <a:r>
              <a:rPr dirty="0" sz="1500" spc="-3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60" b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500" spc="-4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500" spc="5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90688" y="1766315"/>
            <a:ext cx="6483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O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U</a:t>
            </a:r>
            <a:r>
              <a:rPr dirty="0" sz="1400" spc="-10" b="1">
                <a:solidFill>
                  <a:srgbClr val="191919"/>
                </a:solidFill>
                <a:latin typeface="Calibri"/>
                <a:cs typeface="Calibri"/>
              </a:rPr>
              <a:t>T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P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U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8214" y="2302764"/>
            <a:ext cx="7213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L</a:t>
            </a:r>
            <a:r>
              <a:rPr dirty="0" sz="1400" spc="-114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400" spc="-125" b="1">
                <a:solidFill>
                  <a:srgbClr val="191919"/>
                </a:solidFill>
                <a:latin typeface="Calibri"/>
                <a:cs typeface="Calibri"/>
              </a:rPr>
              <a:t>Y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ANAN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77365" y="3009899"/>
            <a:ext cx="757555" cy="531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0820" marR="5080" indent="-198755">
              <a:lnSpc>
                <a:spcPct val="1186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R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EN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C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ANA  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AKSI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416040" y="3176016"/>
            <a:ext cx="226060" cy="1164590"/>
            <a:chOff x="6416040" y="3176016"/>
            <a:chExt cx="226060" cy="1164590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5288" y="3182112"/>
              <a:ext cx="57912" cy="9875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6040" y="3176016"/>
              <a:ext cx="216408" cy="2164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28232" y="4123944"/>
              <a:ext cx="213360" cy="21640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714995" y="3933444"/>
            <a:ext cx="805180" cy="531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2230">
              <a:lnSpc>
                <a:spcPct val="1186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191919"/>
                </a:solidFill>
                <a:latin typeface="Calibri"/>
                <a:cs typeface="Calibri"/>
              </a:rPr>
              <a:t>INISIATIF </a:t>
            </a:r>
            <a:r>
              <a:rPr dirty="0" sz="1400" spc="-1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191919"/>
                </a:solidFill>
                <a:latin typeface="Calibri"/>
                <a:cs typeface="Calibri"/>
              </a:rPr>
              <a:t>S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TR</a:t>
            </a:r>
            <a:r>
              <a:rPr dirty="0" sz="1400" spc="-114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400" spc="-10" b="1">
                <a:solidFill>
                  <a:srgbClr val="191919"/>
                </a:solidFill>
                <a:latin typeface="Calibri"/>
                <a:cs typeface="Calibri"/>
              </a:rPr>
              <a:t>T</a:t>
            </a:r>
            <a:r>
              <a:rPr dirty="0" sz="1400" spc="-25" b="1">
                <a:solidFill>
                  <a:srgbClr val="191919"/>
                </a:solidFill>
                <a:latin typeface="Calibri"/>
                <a:cs typeface="Calibri"/>
              </a:rPr>
              <a:t>E</a:t>
            </a:r>
            <a:r>
              <a:rPr dirty="0" sz="1400" spc="-5" b="1">
                <a:solidFill>
                  <a:srgbClr val="191919"/>
                </a:solidFill>
                <a:latin typeface="Calibri"/>
                <a:cs typeface="Calibri"/>
              </a:rPr>
              <a:t>G</a:t>
            </a:r>
            <a:r>
              <a:rPr dirty="0" sz="1400" b="1">
                <a:solidFill>
                  <a:srgbClr val="191919"/>
                </a:solidFill>
                <a:latin typeface="Calibri"/>
                <a:cs typeface="Calibri"/>
              </a:rPr>
              <a:t>IS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05878" y="2952483"/>
            <a:ext cx="3512820" cy="279400"/>
          </a:xfrm>
          <a:custGeom>
            <a:avLst/>
            <a:gdLst/>
            <a:ahLst/>
            <a:cxnLst/>
            <a:rect l="l" t="t" r="r" b="b"/>
            <a:pathLst>
              <a:path w="3512820" h="279400">
                <a:moveTo>
                  <a:pt x="258851" y="263347"/>
                </a:moveTo>
                <a:lnTo>
                  <a:pt x="258724" y="253415"/>
                </a:lnTo>
                <a:lnTo>
                  <a:pt x="258343" y="248907"/>
                </a:lnTo>
                <a:lnTo>
                  <a:pt x="12992" y="248907"/>
                </a:lnTo>
                <a:lnTo>
                  <a:pt x="1930" y="247484"/>
                </a:lnTo>
                <a:lnTo>
                  <a:pt x="558" y="248907"/>
                </a:lnTo>
                <a:lnTo>
                  <a:pt x="127" y="253415"/>
                </a:lnTo>
                <a:lnTo>
                  <a:pt x="0" y="263347"/>
                </a:lnTo>
                <a:lnTo>
                  <a:pt x="127" y="273278"/>
                </a:lnTo>
                <a:lnTo>
                  <a:pt x="508" y="277799"/>
                </a:lnTo>
                <a:lnTo>
                  <a:pt x="247434" y="277799"/>
                </a:lnTo>
                <a:lnTo>
                  <a:pt x="256908" y="279222"/>
                </a:lnTo>
                <a:lnTo>
                  <a:pt x="258292" y="277799"/>
                </a:lnTo>
                <a:lnTo>
                  <a:pt x="258724" y="273278"/>
                </a:lnTo>
                <a:lnTo>
                  <a:pt x="258851" y="263347"/>
                </a:lnTo>
                <a:close/>
              </a:path>
              <a:path w="3512820" h="279400">
                <a:moveTo>
                  <a:pt x="1863712" y="100914"/>
                </a:moveTo>
                <a:lnTo>
                  <a:pt x="1863585" y="90982"/>
                </a:lnTo>
                <a:lnTo>
                  <a:pt x="1863204" y="86474"/>
                </a:lnTo>
                <a:lnTo>
                  <a:pt x="1617853" y="86474"/>
                </a:lnTo>
                <a:lnTo>
                  <a:pt x="1606791" y="85051"/>
                </a:lnTo>
                <a:lnTo>
                  <a:pt x="1605419" y="86474"/>
                </a:lnTo>
                <a:lnTo>
                  <a:pt x="1604975" y="90982"/>
                </a:lnTo>
                <a:lnTo>
                  <a:pt x="1604848" y="100914"/>
                </a:lnTo>
                <a:lnTo>
                  <a:pt x="1604975" y="110845"/>
                </a:lnTo>
                <a:lnTo>
                  <a:pt x="1605368" y="115366"/>
                </a:lnTo>
                <a:lnTo>
                  <a:pt x="1852295" y="115366"/>
                </a:lnTo>
                <a:lnTo>
                  <a:pt x="1861769" y="116789"/>
                </a:lnTo>
                <a:lnTo>
                  <a:pt x="1863140" y="115366"/>
                </a:lnTo>
                <a:lnTo>
                  <a:pt x="1863585" y="110845"/>
                </a:lnTo>
                <a:lnTo>
                  <a:pt x="1863712" y="100914"/>
                </a:lnTo>
                <a:close/>
              </a:path>
              <a:path w="3512820" h="279400">
                <a:moveTo>
                  <a:pt x="3512718" y="15875"/>
                </a:moveTo>
                <a:lnTo>
                  <a:pt x="3512591" y="5943"/>
                </a:lnTo>
                <a:lnTo>
                  <a:pt x="3512197" y="1422"/>
                </a:lnTo>
                <a:lnTo>
                  <a:pt x="3266846" y="1422"/>
                </a:lnTo>
                <a:lnTo>
                  <a:pt x="3255797" y="0"/>
                </a:lnTo>
                <a:lnTo>
                  <a:pt x="3254425" y="1422"/>
                </a:lnTo>
                <a:lnTo>
                  <a:pt x="3253981" y="5943"/>
                </a:lnTo>
                <a:lnTo>
                  <a:pt x="3253854" y="15875"/>
                </a:lnTo>
                <a:lnTo>
                  <a:pt x="3253981" y="25806"/>
                </a:lnTo>
                <a:lnTo>
                  <a:pt x="3254362" y="30314"/>
                </a:lnTo>
                <a:lnTo>
                  <a:pt x="3501288" y="30314"/>
                </a:lnTo>
                <a:lnTo>
                  <a:pt x="3510775" y="31737"/>
                </a:lnTo>
                <a:lnTo>
                  <a:pt x="3512147" y="30314"/>
                </a:lnTo>
                <a:lnTo>
                  <a:pt x="3512578" y="25806"/>
                </a:lnTo>
                <a:lnTo>
                  <a:pt x="3512718" y="15875"/>
                </a:lnTo>
                <a:close/>
              </a:path>
            </a:pathLst>
          </a:custGeom>
          <a:solidFill>
            <a:srgbClr val="86EA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7836347" y="2761487"/>
            <a:ext cx="1228725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0170">
              <a:lnSpc>
                <a:spcPct val="152700"/>
              </a:lnSpc>
              <a:spcBef>
                <a:spcPts val="100"/>
              </a:spcBef>
            </a:pP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Dilaksanakan oleh 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r>
              <a:rPr dirty="0" sz="1100" spc="-4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dibawah</a:t>
            </a:r>
            <a:r>
              <a:rPr dirty="0" sz="1100" spc="-4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JPT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93238" y="2770632"/>
            <a:ext cx="990600" cy="531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" marR="5080" indent="-17780">
              <a:lnSpc>
                <a:spcPct val="150900"/>
              </a:lnSpc>
              <a:spcBef>
                <a:spcPts val="100"/>
              </a:spcBef>
            </a:pP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M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TR</a:t>
            </a:r>
            <a:r>
              <a:rPr dirty="0" sz="1100" spc="-10" b="1">
                <a:solidFill>
                  <a:srgbClr val="191919"/>
                </a:solidFill>
                <a:latin typeface="Calibri"/>
                <a:cs typeface="Calibri"/>
              </a:rPr>
              <a:t>I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K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S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PE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R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N  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HASIL</a:t>
            </a:r>
            <a:r>
              <a:rPr dirty="0" sz="1100" spc="-4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27334" y="3611879"/>
            <a:ext cx="10483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Dilaksanaka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n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191919"/>
                </a:solidFill>
                <a:latin typeface="Calibri"/>
                <a:cs typeface="Calibri"/>
              </a:rPr>
              <a:t>o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l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eh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36847" y="3864864"/>
            <a:ext cx="122872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r>
              <a:rPr dirty="0" sz="1100" spc="-4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dibawah</a:t>
            </a:r>
            <a:r>
              <a:rPr dirty="0" sz="1100" spc="-3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JPT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501864" y="3162325"/>
            <a:ext cx="4552950" cy="1028065"/>
          </a:xfrm>
          <a:custGeom>
            <a:avLst/>
            <a:gdLst/>
            <a:ahLst/>
            <a:cxnLst/>
            <a:rect l="l" t="t" r="r" b="b"/>
            <a:pathLst>
              <a:path w="4552950" h="1028064">
                <a:moveTo>
                  <a:pt x="258851" y="1012024"/>
                </a:moveTo>
                <a:lnTo>
                  <a:pt x="258724" y="1002093"/>
                </a:lnTo>
                <a:lnTo>
                  <a:pt x="258343" y="997572"/>
                </a:lnTo>
                <a:lnTo>
                  <a:pt x="12992" y="997572"/>
                </a:lnTo>
                <a:lnTo>
                  <a:pt x="1930" y="996149"/>
                </a:lnTo>
                <a:lnTo>
                  <a:pt x="558" y="997572"/>
                </a:lnTo>
                <a:lnTo>
                  <a:pt x="127" y="1002093"/>
                </a:lnTo>
                <a:lnTo>
                  <a:pt x="0" y="1012024"/>
                </a:lnTo>
                <a:lnTo>
                  <a:pt x="127" y="1021956"/>
                </a:lnTo>
                <a:lnTo>
                  <a:pt x="508" y="1026464"/>
                </a:lnTo>
                <a:lnTo>
                  <a:pt x="247434" y="1026464"/>
                </a:lnTo>
                <a:lnTo>
                  <a:pt x="256908" y="1027899"/>
                </a:lnTo>
                <a:lnTo>
                  <a:pt x="258292" y="1026464"/>
                </a:lnTo>
                <a:lnTo>
                  <a:pt x="258724" y="1021956"/>
                </a:lnTo>
                <a:lnTo>
                  <a:pt x="258851" y="1012024"/>
                </a:lnTo>
                <a:close/>
              </a:path>
              <a:path w="4552950" h="1028064">
                <a:moveTo>
                  <a:pt x="3516731" y="859586"/>
                </a:moveTo>
                <a:lnTo>
                  <a:pt x="3516604" y="849655"/>
                </a:lnTo>
                <a:lnTo>
                  <a:pt x="3516211" y="845134"/>
                </a:lnTo>
                <a:lnTo>
                  <a:pt x="3270859" y="845134"/>
                </a:lnTo>
                <a:lnTo>
                  <a:pt x="3259810" y="843711"/>
                </a:lnTo>
                <a:lnTo>
                  <a:pt x="3258439" y="845134"/>
                </a:lnTo>
                <a:lnTo>
                  <a:pt x="3257994" y="849655"/>
                </a:lnTo>
                <a:lnTo>
                  <a:pt x="3257867" y="859586"/>
                </a:lnTo>
                <a:lnTo>
                  <a:pt x="3257994" y="869518"/>
                </a:lnTo>
                <a:lnTo>
                  <a:pt x="3258375" y="874026"/>
                </a:lnTo>
                <a:lnTo>
                  <a:pt x="3505301" y="874026"/>
                </a:lnTo>
                <a:lnTo>
                  <a:pt x="3514788" y="875461"/>
                </a:lnTo>
                <a:lnTo>
                  <a:pt x="3516160" y="874026"/>
                </a:lnTo>
                <a:lnTo>
                  <a:pt x="3516592" y="869518"/>
                </a:lnTo>
                <a:lnTo>
                  <a:pt x="3516731" y="859586"/>
                </a:lnTo>
                <a:close/>
              </a:path>
              <a:path w="4552950" h="1028064">
                <a:moveTo>
                  <a:pt x="4552874" y="293497"/>
                </a:moveTo>
                <a:lnTo>
                  <a:pt x="4549508" y="234975"/>
                </a:lnTo>
                <a:lnTo>
                  <a:pt x="4539869" y="180492"/>
                </a:lnTo>
                <a:lnTo>
                  <a:pt x="4524616" y="131203"/>
                </a:lnTo>
                <a:lnTo>
                  <a:pt x="4504410" y="88265"/>
                </a:lnTo>
                <a:lnTo>
                  <a:pt x="4479925" y="52844"/>
                </a:lnTo>
                <a:lnTo>
                  <a:pt x="4451807" y="26111"/>
                </a:lnTo>
                <a:lnTo>
                  <a:pt x="4387342" y="3327"/>
                </a:lnTo>
                <a:lnTo>
                  <a:pt x="3552444" y="0"/>
                </a:lnTo>
                <a:lnTo>
                  <a:pt x="3387293" y="290830"/>
                </a:lnTo>
                <a:lnTo>
                  <a:pt x="3552444" y="583666"/>
                </a:lnTo>
                <a:lnTo>
                  <a:pt x="4387342" y="583666"/>
                </a:lnTo>
                <a:lnTo>
                  <a:pt x="4451807" y="560882"/>
                </a:lnTo>
                <a:lnTo>
                  <a:pt x="4479925" y="534149"/>
                </a:lnTo>
                <a:lnTo>
                  <a:pt x="4504410" y="498729"/>
                </a:lnTo>
                <a:lnTo>
                  <a:pt x="4524616" y="455790"/>
                </a:lnTo>
                <a:lnTo>
                  <a:pt x="4539869" y="406501"/>
                </a:lnTo>
                <a:lnTo>
                  <a:pt x="4549508" y="352018"/>
                </a:lnTo>
                <a:lnTo>
                  <a:pt x="4552874" y="293497"/>
                </a:lnTo>
                <a:close/>
              </a:path>
            </a:pathLst>
          </a:custGeom>
          <a:solidFill>
            <a:srgbClr val="86EA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9623638" y="3563112"/>
            <a:ext cx="990600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" marR="5080" indent="-17780">
              <a:lnSpc>
                <a:spcPct val="152700"/>
              </a:lnSpc>
              <a:spcBef>
                <a:spcPts val="100"/>
              </a:spcBef>
            </a:pP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M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TR</a:t>
            </a:r>
            <a:r>
              <a:rPr dirty="0" sz="1100" spc="-10" b="1">
                <a:solidFill>
                  <a:srgbClr val="191919"/>
                </a:solidFill>
                <a:latin typeface="Calibri"/>
                <a:cs typeface="Calibri"/>
              </a:rPr>
              <a:t>I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K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S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PE</a:t>
            </a:r>
            <a:r>
              <a:rPr dirty="0" sz="1100" spc="5" b="1">
                <a:solidFill>
                  <a:srgbClr val="191919"/>
                </a:solidFill>
                <a:latin typeface="Calibri"/>
                <a:cs typeface="Calibri"/>
              </a:rPr>
              <a:t>R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100" b="1">
                <a:solidFill>
                  <a:srgbClr val="191919"/>
                </a:solidFill>
                <a:latin typeface="Calibri"/>
                <a:cs typeface="Calibri"/>
              </a:rPr>
              <a:t>N  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HASIL</a:t>
            </a:r>
            <a:r>
              <a:rPr dirty="0" sz="1100" spc="-45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360796" y="3159252"/>
            <a:ext cx="3009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Calibri"/>
                <a:cs typeface="Calibri"/>
              </a:rPr>
              <a:t>S</a:t>
            </a: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b="1">
                <a:latin typeface="Calibri"/>
                <a:cs typeface="Calibri"/>
              </a:rPr>
              <a:t>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73273" y="3310128"/>
            <a:ext cx="72580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Pegawai 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diba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w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h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 J</a:t>
            </a:r>
            <a:r>
              <a:rPr dirty="0" sz="1100" spc="-10">
                <a:solidFill>
                  <a:srgbClr val="191919"/>
                </a:solidFill>
                <a:latin typeface="Calibri"/>
                <a:cs typeface="Calibri"/>
              </a:rPr>
              <a:t>P</a:t>
            </a:r>
            <a:r>
              <a:rPr dirty="0" sz="1100">
                <a:solidFill>
                  <a:srgbClr val="191919"/>
                </a:solidFill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051980" y="4373038"/>
            <a:ext cx="1533525" cy="546735"/>
            <a:chOff x="4051980" y="4373038"/>
            <a:chExt cx="1533525" cy="546735"/>
          </a:xfrm>
        </p:grpSpPr>
        <p:sp>
          <p:nvSpPr>
            <p:cNvPr id="45" name="object 45"/>
            <p:cNvSpPr/>
            <p:nvPr/>
          </p:nvSpPr>
          <p:spPr>
            <a:xfrm>
              <a:off x="4051980" y="4373038"/>
              <a:ext cx="1533525" cy="546735"/>
            </a:xfrm>
            <a:custGeom>
              <a:avLst/>
              <a:gdLst/>
              <a:ahLst/>
              <a:cxnLst/>
              <a:rect l="l" t="t" r="r" b="b"/>
              <a:pathLst>
                <a:path w="1533525" h="546735">
                  <a:moveTo>
                    <a:pt x="217246" y="0"/>
                  </a:moveTo>
                  <a:lnTo>
                    <a:pt x="0" y="272243"/>
                  </a:lnTo>
                  <a:lnTo>
                    <a:pt x="217246" y="546355"/>
                  </a:lnTo>
                  <a:lnTo>
                    <a:pt x="1315485" y="546355"/>
                  </a:lnTo>
                  <a:lnTo>
                    <a:pt x="1359397" y="540842"/>
                  </a:lnTo>
                  <a:lnTo>
                    <a:pt x="1400284" y="525028"/>
                  </a:lnTo>
                  <a:lnTo>
                    <a:pt x="1437273" y="500000"/>
                  </a:lnTo>
                  <a:lnTo>
                    <a:pt x="1469492" y="466847"/>
                  </a:lnTo>
                  <a:lnTo>
                    <a:pt x="1496069" y="426656"/>
                  </a:lnTo>
                  <a:lnTo>
                    <a:pt x="1516133" y="380515"/>
                  </a:lnTo>
                  <a:lnTo>
                    <a:pt x="1528810" y="329512"/>
                  </a:lnTo>
                  <a:lnTo>
                    <a:pt x="1533230" y="274735"/>
                  </a:lnTo>
                  <a:lnTo>
                    <a:pt x="1528810" y="219957"/>
                  </a:lnTo>
                  <a:lnTo>
                    <a:pt x="1516133" y="168954"/>
                  </a:lnTo>
                  <a:lnTo>
                    <a:pt x="1496069" y="122813"/>
                  </a:lnTo>
                  <a:lnTo>
                    <a:pt x="1469492" y="82623"/>
                  </a:lnTo>
                  <a:lnTo>
                    <a:pt x="1437273" y="49470"/>
                  </a:lnTo>
                  <a:lnTo>
                    <a:pt x="1400284" y="24442"/>
                  </a:lnTo>
                  <a:lnTo>
                    <a:pt x="1359397" y="8628"/>
                  </a:lnTo>
                  <a:lnTo>
                    <a:pt x="1315485" y="3115"/>
                  </a:lnTo>
                  <a:lnTo>
                    <a:pt x="217246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089024" y="4392415"/>
              <a:ext cx="463550" cy="498475"/>
            </a:xfrm>
            <a:custGeom>
              <a:avLst/>
              <a:gdLst/>
              <a:ahLst/>
              <a:cxnLst/>
              <a:rect l="l" t="t" r="r" b="b"/>
              <a:pathLst>
                <a:path w="463550" h="498475">
                  <a:moveTo>
                    <a:pt x="231515" y="0"/>
                  </a:moveTo>
                  <a:lnTo>
                    <a:pt x="184809" y="5255"/>
                  </a:lnTo>
                  <a:lnTo>
                    <a:pt x="141328" y="19898"/>
                  </a:lnTo>
                  <a:lnTo>
                    <a:pt x="101999" y="42932"/>
                  </a:lnTo>
                  <a:lnTo>
                    <a:pt x="67746" y="73363"/>
                  </a:lnTo>
                  <a:lnTo>
                    <a:pt x="39495" y="110195"/>
                  </a:lnTo>
                  <a:lnTo>
                    <a:pt x="18170" y="152431"/>
                  </a:lnTo>
                  <a:lnTo>
                    <a:pt x="4696" y="199078"/>
                  </a:lnTo>
                  <a:lnTo>
                    <a:pt x="0" y="249138"/>
                  </a:lnTo>
                  <a:lnTo>
                    <a:pt x="4696" y="299198"/>
                  </a:lnTo>
                  <a:lnTo>
                    <a:pt x="18170" y="345844"/>
                  </a:lnTo>
                  <a:lnTo>
                    <a:pt x="39495" y="388081"/>
                  </a:lnTo>
                  <a:lnTo>
                    <a:pt x="67746" y="424912"/>
                  </a:lnTo>
                  <a:lnTo>
                    <a:pt x="101999" y="455343"/>
                  </a:lnTo>
                  <a:lnTo>
                    <a:pt x="141328" y="478377"/>
                  </a:lnTo>
                  <a:lnTo>
                    <a:pt x="184809" y="493020"/>
                  </a:lnTo>
                  <a:lnTo>
                    <a:pt x="231515" y="498275"/>
                  </a:lnTo>
                  <a:lnTo>
                    <a:pt x="278222" y="493020"/>
                  </a:lnTo>
                  <a:lnTo>
                    <a:pt x="321702" y="478377"/>
                  </a:lnTo>
                  <a:lnTo>
                    <a:pt x="361031" y="455343"/>
                  </a:lnTo>
                  <a:lnTo>
                    <a:pt x="395284" y="424912"/>
                  </a:lnTo>
                  <a:lnTo>
                    <a:pt x="423535" y="388081"/>
                  </a:lnTo>
                  <a:lnTo>
                    <a:pt x="444860" y="345844"/>
                  </a:lnTo>
                  <a:lnTo>
                    <a:pt x="458333" y="299198"/>
                  </a:lnTo>
                  <a:lnTo>
                    <a:pt x="463030" y="249138"/>
                  </a:lnTo>
                  <a:lnTo>
                    <a:pt x="458333" y="199078"/>
                  </a:lnTo>
                  <a:lnTo>
                    <a:pt x="444860" y="152431"/>
                  </a:lnTo>
                  <a:lnTo>
                    <a:pt x="423535" y="110195"/>
                  </a:lnTo>
                  <a:lnTo>
                    <a:pt x="395284" y="73363"/>
                  </a:lnTo>
                  <a:lnTo>
                    <a:pt x="361031" y="42932"/>
                  </a:lnTo>
                  <a:lnTo>
                    <a:pt x="321702" y="19898"/>
                  </a:lnTo>
                  <a:lnTo>
                    <a:pt x="278222" y="5255"/>
                  </a:lnTo>
                  <a:lnTo>
                    <a:pt x="231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4327842" y="4396740"/>
            <a:ext cx="7486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Calibri"/>
                <a:cs typeface="Calibri"/>
              </a:rPr>
              <a:t>PE</a:t>
            </a:r>
            <a:r>
              <a:rPr dirty="0" sz="1400" spc="-5" b="1">
                <a:latin typeface="Calibri"/>
                <a:cs typeface="Calibri"/>
              </a:rPr>
              <a:t>R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5" b="1">
                <a:latin typeface="Calibri"/>
                <a:cs typeface="Calibri"/>
              </a:rPr>
              <a:t>L</a:t>
            </a:r>
            <a:r>
              <a:rPr dirty="0" sz="1400" b="1">
                <a:latin typeface="Calibri"/>
                <a:cs typeface="Calibri"/>
              </a:rPr>
              <a:t>A</a:t>
            </a:r>
            <a:r>
              <a:rPr dirty="0" sz="1400" spc="-25" b="1">
                <a:latin typeface="Calibri"/>
                <a:cs typeface="Calibri"/>
              </a:rPr>
              <a:t>K</a:t>
            </a:r>
            <a:r>
              <a:rPr dirty="0" sz="1400" b="1">
                <a:latin typeface="Calibri"/>
                <a:cs typeface="Calibri"/>
              </a:rPr>
              <a:t>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66018" y="4649723"/>
            <a:ext cx="4724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latin typeface="Calibri"/>
                <a:cs typeface="Calibri"/>
              </a:rPr>
              <a:t>K</a:t>
            </a:r>
            <a:r>
              <a:rPr dirty="0" sz="1400" spc="5" b="1">
                <a:latin typeface="Calibri"/>
                <a:cs typeface="Calibri"/>
              </a:rPr>
              <a:t>E</a:t>
            </a:r>
            <a:r>
              <a:rPr dirty="0" sz="1400" spc="-5" b="1">
                <a:latin typeface="Calibri"/>
                <a:cs typeface="Calibri"/>
              </a:rPr>
              <a:t>R</a:t>
            </a:r>
            <a:r>
              <a:rPr dirty="0" sz="1400" spc="-35" b="1">
                <a:latin typeface="Calibri"/>
                <a:cs typeface="Calibri"/>
              </a:rPr>
              <a:t>J</a:t>
            </a:r>
            <a:r>
              <a:rPr dirty="0" sz="1400" b="1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890075" y="3520000"/>
            <a:ext cx="2557780" cy="502920"/>
            <a:chOff x="1890075" y="3520000"/>
            <a:chExt cx="2557780" cy="502920"/>
          </a:xfrm>
        </p:grpSpPr>
        <p:sp>
          <p:nvSpPr>
            <p:cNvPr id="50" name="object 50"/>
            <p:cNvSpPr/>
            <p:nvPr/>
          </p:nvSpPr>
          <p:spPr>
            <a:xfrm>
              <a:off x="1890075" y="3774627"/>
              <a:ext cx="1619250" cy="30480"/>
            </a:xfrm>
            <a:custGeom>
              <a:avLst/>
              <a:gdLst/>
              <a:ahLst/>
              <a:cxnLst/>
              <a:rect l="l" t="t" r="r" b="b"/>
              <a:pathLst>
                <a:path w="1619250" h="30479">
                  <a:moveTo>
                    <a:pt x="20425" y="0"/>
                  </a:moveTo>
                  <a:lnTo>
                    <a:pt x="3310" y="601"/>
                  </a:lnTo>
                  <a:lnTo>
                    <a:pt x="798" y="5115"/>
                  </a:lnTo>
                  <a:lnTo>
                    <a:pt x="0" y="15047"/>
                  </a:lnTo>
                  <a:lnTo>
                    <a:pt x="795" y="24978"/>
                  </a:lnTo>
                  <a:lnTo>
                    <a:pt x="3187" y="29492"/>
                  </a:lnTo>
                  <a:lnTo>
                    <a:pt x="1476603" y="29492"/>
                  </a:lnTo>
                  <a:lnTo>
                    <a:pt x="1600089" y="30094"/>
                  </a:lnTo>
                  <a:lnTo>
                    <a:pt x="1615663" y="29492"/>
                  </a:lnTo>
                  <a:lnTo>
                    <a:pt x="1618176" y="24978"/>
                  </a:lnTo>
                  <a:lnTo>
                    <a:pt x="1618975" y="15047"/>
                  </a:lnTo>
                  <a:lnTo>
                    <a:pt x="1618179" y="5115"/>
                  </a:lnTo>
                  <a:lnTo>
                    <a:pt x="1615786" y="601"/>
                  </a:lnTo>
                  <a:lnTo>
                    <a:pt x="152229" y="601"/>
                  </a:lnTo>
                  <a:lnTo>
                    <a:pt x="20425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01505" y="3526350"/>
              <a:ext cx="939800" cy="466725"/>
            </a:xfrm>
            <a:custGeom>
              <a:avLst/>
              <a:gdLst/>
              <a:ahLst/>
              <a:cxnLst/>
              <a:rect l="l" t="t" r="r" b="b"/>
              <a:pathLst>
                <a:path w="939800" h="466725">
                  <a:moveTo>
                    <a:pt x="861987" y="0"/>
                  </a:moveTo>
                  <a:lnTo>
                    <a:pt x="77690" y="0"/>
                  </a:lnTo>
                  <a:lnTo>
                    <a:pt x="47450" y="6105"/>
                  </a:lnTo>
                  <a:lnTo>
                    <a:pt x="22755" y="22755"/>
                  </a:lnTo>
                  <a:lnTo>
                    <a:pt x="6105" y="47450"/>
                  </a:lnTo>
                  <a:lnTo>
                    <a:pt x="0" y="77690"/>
                  </a:lnTo>
                  <a:lnTo>
                    <a:pt x="0" y="388448"/>
                  </a:lnTo>
                  <a:lnTo>
                    <a:pt x="6105" y="418689"/>
                  </a:lnTo>
                  <a:lnTo>
                    <a:pt x="22755" y="443384"/>
                  </a:lnTo>
                  <a:lnTo>
                    <a:pt x="47450" y="460034"/>
                  </a:lnTo>
                  <a:lnTo>
                    <a:pt x="77690" y="466139"/>
                  </a:lnTo>
                  <a:lnTo>
                    <a:pt x="861987" y="466139"/>
                  </a:lnTo>
                  <a:lnTo>
                    <a:pt x="892228" y="460034"/>
                  </a:lnTo>
                  <a:lnTo>
                    <a:pt x="916923" y="443384"/>
                  </a:lnTo>
                  <a:lnTo>
                    <a:pt x="933572" y="418689"/>
                  </a:lnTo>
                  <a:lnTo>
                    <a:pt x="939678" y="388448"/>
                  </a:lnTo>
                  <a:lnTo>
                    <a:pt x="939678" y="77690"/>
                  </a:lnTo>
                  <a:lnTo>
                    <a:pt x="933572" y="47450"/>
                  </a:lnTo>
                  <a:lnTo>
                    <a:pt x="916923" y="22755"/>
                  </a:lnTo>
                  <a:lnTo>
                    <a:pt x="892228" y="6105"/>
                  </a:lnTo>
                  <a:lnTo>
                    <a:pt x="861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501505" y="3526350"/>
              <a:ext cx="939800" cy="466725"/>
            </a:xfrm>
            <a:custGeom>
              <a:avLst/>
              <a:gdLst/>
              <a:ahLst/>
              <a:cxnLst/>
              <a:rect l="l" t="t" r="r" b="b"/>
              <a:pathLst>
                <a:path w="939800" h="466725">
                  <a:moveTo>
                    <a:pt x="0" y="77691"/>
                  </a:moveTo>
                  <a:lnTo>
                    <a:pt x="6105" y="47450"/>
                  </a:lnTo>
                  <a:lnTo>
                    <a:pt x="22755" y="22755"/>
                  </a:lnTo>
                  <a:lnTo>
                    <a:pt x="47450" y="6105"/>
                  </a:lnTo>
                  <a:lnTo>
                    <a:pt x="77690" y="0"/>
                  </a:lnTo>
                  <a:lnTo>
                    <a:pt x="861987" y="0"/>
                  </a:lnTo>
                  <a:lnTo>
                    <a:pt x="892227" y="6105"/>
                  </a:lnTo>
                  <a:lnTo>
                    <a:pt x="916922" y="22755"/>
                  </a:lnTo>
                  <a:lnTo>
                    <a:pt x="933572" y="47450"/>
                  </a:lnTo>
                  <a:lnTo>
                    <a:pt x="939678" y="77691"/>
                  </a:lnTo>
                  <a:lnTo>
                    <a:pt x="939678" y="388448"/>
                  </a:lnTo>
                  <a:lnTo>
                    <a:pt x="933572" y="418688"/>
                  </a:lnTo>
                  <a:lnTo>
                    <a:pt x="916922" y="443383"/>
                  </a:lnTo>
                  <a:lnTo>
                    <a:pt x="892227" y="460033"/>
                  </a:lnTo>
                  <a:lnTo>
                    <a:pt x="861987" y="466139"/>
                  </a:lnTo>
                  <a:lnTo>
                    <a:pt x="77690" y="466139"/>
                  </a:lnTo>
                  <a:lnTo>
                    <a:pt x="47450" y="460033"/>
                  </a:lnTo>
                  <a:lnTo>
                    <a:pt x="22755" y="443383"/>
                  </a:lnTo>
                  <a:lnTo>
                    <a:pt x="6105" y="418688"/>
                  </a:lnTo>
                  <a:lnTo>
                    <a:pt x="0" y="388448"/>
                  </a:lnTo>
                  <a:lnTo>
                    <a:pt x="0" y="7769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302012" y="3556666"/>
              <a:ext cx="1118235" cy="466090"/>
            </a:xfrm>
            <a:custGeom>
              <a:avLst/>
              <a:gdLst/>
              <a:ahLst/>
              <a:cxnLst/>
              <a:rect l="l" t="t" r="r" b="b"/>
              <a:pathLst>
                <a:path w="1118235" h="466089">
                  <a:moveTo>
                    <a:pt x="896973" y="0"/>
                  </a:moveTo>
                  <a:lnTo>
                    <a:pt x="221184" y="0"/>
                  </a:lnTo>
                  <a:lnTo>
                    <a:pt x="176578" y="4734"/>
                  </a:lnTo>
                  <a:lnTo>
                    <a:pt x="135045" y="18316"/>
                  </a:lnTo>
                  <a:lnTo>
                    <a:pt x="97472" y="39811"/>
                  </a:lnTo>
                  <a:lnTo>
                    <a:pt x="64744" y="68284"/>
                  </a:lnTo>
                  <a:lnTo>
                    <a:pt x="37747" y="102801"/>
                  </a:lnTo>
                  <a:lnTo>
                    <a:pt x="17367" y="142428"/>
                  </a:lnTo>
                  <a:lnTo>
                    <a:pt x="4489" y="186231"/>
                  </a:lnTo>
                  <a:lnTo>
                    <a:pt x="0" y="233276"/>
                  </a:lnTo>
                  <a:lnTo>
                    <a:pt x="4489" y="280144"/>
                  </a:lnTo>
                  <a:lnTo>
                    <a:pt x="17367" y="323814"/>
                  </a:lnTo>
                  <a:lnTo>
                    <a:pt x="37747" y="363345"/>
                  </a:lnTo>
                  <a:lnTo>
                    <a:pt x="64744" y="397797"/>
                  </a:lnTo>
                  <a:lnTo>
                    <a:pt x="97472" y="426231"/>
                  </a:lnTo>
                  <a:lnTo>
                    <a:pt x="135045" y="447705"/>
                  </a:lnTo>
                  <a:lnTo>
                    <a:pt x="176578" y="461278"/>
                  </a:lnTo>
                  <a:lnTo>
                    <a:pt x="221184" y="466012"/>
                  </a:lnTo>
                  <a:lnTo>
                    <a:pt x="896973" y="466012"/>
                  </a:lnTo>
                  <a:lnTo>
                    <a:pt x="941412" y="461278"/>
                  </a:lnTo>
                  <a:lnTo>
                    <a:pt x="982826" y="447705"/>
                  </a:lnTo>
                  <a:lnTo>
                    <a:pt x="1020328" y="426231"/>
                  </a:lnTo>
                  <a:lnTo>
                    <a:pt x="1053032" y="397797"/>
                  </a:lnTo>
                  <a:lnTo>
                    <a:pt x="1080053" y="363345"/>
                  </a:lnTo>
                  <a:lnTo>
                    <a:pt x="1100505" y="323814"/>
                  </a:lnTo>
                  <a:lnTo>
                    <a:pt x="1113501" y="280144"/>
                  </a:lnTo>
                  <a:lnTo>
                    <a:pt x="1118157" y="233276"/>
                  </a:lnTo>
                  <a:lnTo>
                    <a:pt x="1113668" y="186231"/>
                  </a:lnTo>
                  <a:lnTo>
                    <a:pt x="1100790" y="142428"/>
                  </a:lnTo>
                  <a:lnTo>
                    <a:pt x="1080409" y="102801"/>
                  </a:lnTo>
                  <a:lnTo>
                    <a:pt x="1053412" y="68284"/>
                  </a:lnTo>
                  <a:lnTo>
                    <a:pt x="1020684" y="39811"/>
                  </a:lnTo>
                  <a:lnTo>
                    <a:pt x="983111" y="18316"/>
                  </a:lnTo>
                  <a:lnTo>
                    <a:pt x="941579" y="4734"/>
                  </a:lnTo>
                  <a:lnTo>
                    <a:pt x="896973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2486598" y="3649471"/>
            <a:ext cx="7391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55" b="1">
                <a:solidFill>
                  <a:srgbClr val="FFFFFF"/>
                </a:solidFill>
                <a:latin typeface="Calibri"/>
                <a:cs typeface="Calibri"/>
              </a:rPr>
              <a:t>KINERJA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552559" y="3649979"/>
            <a:ext cx="8178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65">
                <a:solidFill>
                  <a:srgbClr val="191919"/>
                </a:solidFill>
                <a:latin typeface="Arial MT"/>
                <a:cs typeface="Arial MT"/>
              </a:rPr>
              <a:t>SKP</a:t>
            </a:r>
            <a:r>
              <a:rPr dirty="0" sz="1400">
                <a:solidFill>
                  <a:srgbClr val="191919"/>
                </a:solidFill>
                <a:latin typeface="Arial MT"/>
                <a:cs typeface="Arial MT"/>
              </a:rPr>
              <a:t> </a:t>
            </a:r>
            <a:r>
              <a:rPr dirty="0" sz="1400" spc="85">
                <a:solidFill>
                  <a:srgbClr val="191919"/>
                </a:solidFill>
                <a:latin typeface="Arial MT"/>
                <a:cs typeface="Arial MT"/>
              </a:rPr>
              <a:t>JPT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31918" y="2621817"/>
            <a:ext cx="1022985" cy="466090"/>
          </a:xfrm>
          <a:custGeom>
            <a:avLst/>
            <a:gdLst/>
            <a:ahLst/>
            <a:cxnLst/>
            <a:rect l="l" t="t" r="r" b="b"/>
            <a:pathLst>
              <a:path w="1022985" h="466089">
                <a:moveTo>
                  <a:pt x="820342" y="0"/>
                </a:moveTo>
                <a:lnTo>
                  <a:pt x="202288" y="0"/>
                </a:lnTo>
                <a:lnTo>
                  <a:pt x="155875" y="6155"/>
                </a:lnTo>
                <a:lnTo>
                  <a:pt x="113285" y="23691"/>
                </a:lnTo>
                <a:lnTo>
                  <a:pt x="75727" y="51213"/>
                </a:lnTo>
                <a:lnTo>
                  <a:pt x="44410" y="87327"/>
                </a:lnTo>
                <a:lnTo>
                  <a:pt x="20544" y="130639"/>
                </a:lnTo>
                <a:lnTo>
                  <a:pt x="5337" y="179753"/>
                </a:lnTo>
                <a:lnTo>
                  <a:pt x="0" y="233276"/>
                </a:lnTo>
                <a:lnTo>
                  <a:pt x="5337" y="286600"/>
                </a:lnTo>
                <a:lnTo>
                  <a:pt x="20544" y="335571"/>
                </a:lnTo>
                <a:lnTo>
                  <a:pt x="44410" y="378787"/>
                </a:lnTo>
                <a:lnTo>
                  <a:pt x="75727" y="414842"/>
                </a:lnTo>
                <a:lnTo>
                  <a:pt x="113285" y="442334"/>
                </a:lnTo>
                <a:lnTo>
                  <a:pt x="155875" y="459859"/>
                </a:lnTo>
                <a:lnTo>
                  <a:pt x="202288" y="466012"/>
                </a:lnTo>
                <a:lnTo>
                  <a:pt x="820342" y="466012"/>
                </a:lnTo>
                <a:lnTo>
                  <a:pt x="866584" y="459859"/>
                </a:lnTo>
                <a:lnTo>
                  <a:pt x="909060" y="442334"/>
                </a:lnTo>
                <a:lnTo>
                  <a:pt x="946561" y="414842"/>
                </a:lnTo>
                <a:lnTo>
                  <a:pt x="977878" y="378787"/>
                </a:lnTo>
                <a:lnTo>
                  <a:pt x="1001801" y="335571"/>
                </a:lnTo>
                <a:lnTo>
                  <a:pt x="1017122" y="286600"/>
                </a:lnTo>
                <a:lnTo>
                  <a:pt x="1022630" y="233276"/>
                </a:lnTo>
                <a:lnTo>
                  <a:pt x="1017292" y="179753"/>
                </a:lnTo>
                <a:lnTo>
                  <a:pt x="1002085" y="130639"/>
                </a:lnTo>
                <a:lnTo>
                  <a:pt x="978219" y="87327"/>
                </a:lnTo>
                <a:lnTo>
                  <a:pt x="946902" y="51213"/>
                </a:lnTo>
                <a:lnTo>
                  <a:pt x="909344" y="23691"/>
                </a:lnTo>
                <a:lnTo>
                  <a:pt x="866754" y="6155"/>
                </a:lnTo>
                <a:lnTo>
                  <a:pt x="820342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426887" y="2726435"/>
            <a:ext cx="8470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40" b="1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31918" y="3508546"/>
            <a:ext cx="1858645" cy="479425"/>
            <a:chOff x="331918" y="3508546"/>
            <a:chExt cx="1858645" cy="479425"/>
          </a:xfrm>
        </p:grpSpPr>
        <p:sp>
          <p:nvSpPr>
            <p:cNvPr id="59" name="object 59"/>
            <p:cNvSpPr/>
            <p:nvPr/>
          </p:nvSpPr>
          <p:spPr>
            <a:xfrm>
              <a:off x="1448771" y="3514896"/>
              <a:ext cx="735965" cy="466725"/>
            </a:xfrm>
            <a:custGeom>
              <a:avLst/>
              <a:gdLst/>
              <a:ahLst/>
              <a:cxnLst/>
              <a:rect l="l" t="t" r="r" b="b"/>
              <a:pathLst>
                <a:path w="735964" h="466725">
                  <a:moveTo>
                    <a:pt x="657750" y="0"/>
                  </a:moveTo>
                  <a:lnTo>
                    <a:pt x="77690" y="0"/>
                  </a:lnTo>
                  <a:lnTo>
                    <a:pt x="47449" y="6105"/>
                  </a:lnTo>
                  <a:lnTo>
                    <a:pt x="22754" y="22755"/>
                  </a:lnTo>
                  <a:lnTo>
                    <a:pt x="6105" y="47450"/>
                  </a:lnTo>
                  <a:lnTo>
                    <a:pt x="0" y="77690"/>
                  </a:lnTo>
                  <a:lnTo>
                    <a:pt x="0" y="388448"/>
                  </a:lnTo>
                  <a:lnTo>
                    <a:pt x="6105" y="418689"/>
                  </a:lnTo>
                  <a:lnTo>
                    <a:pt x="22754" y="443384"/>
                  </a:lnTo>
                  <a:lnTo>
                    <a:pt x="47449" y="460034"/>
                  </a:lnTo>
                  <a:lnTo>
                    <a:pt x="77690" y="466139"/>
                  </a:lnTo>
                  <a:lnTo>
                    <a:pt x="657750" y="466139"/>
                  </a:lnTo>
                  <a:lnTo>
                    <a:pt x="687991" y="460034"/>
                  </a:lnTo>
                  <a:lnTo>
                    <a:pt x="712686" y="443384"/>
                  </a:lnTo>
                  <a:lnTo>
                    <a:pt x="729336" y="418689"/>
                  </a:lnTo>
                  <a:lnTo>
                    <a:pt x="735441" y="388448"/>
                  </a:lnTo>
                  <a:lnTo>
                    <a:pt x="735441" y="77690"/>
                  </a:lnTo>
                  <a:lnTo>
                    <a:pt x="729336" y="47450"/>
                  </a:lnTo>
                  <a:lnTo>
                    <a:pt x="712686" y="22755"/>
                  </a:lnTo>
                  <a:lnTo>
                    <a:pt x="687991" y="6105"/>
                  </a:lnTo>
                  <a:lnTo>
                    <a:pt x="657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448771" y="3514896"/>
              <a:ext cx="735965" cy="466725"/>
            </a:xfrm>
            <a:custGeom>
              <a:avLst/>
              <a:gdLst/>
              <a:ahLst/>
              <a:cxnLst/>
              <a:rect l="l" t="t" r="r" b="b"/>
              <a:pathLst>
                <a:path w="735964" h="466725">
                  <a:moveTo>
                    <a:pt x="0" y="77691"/>
                  </a:moveTo>
                  <a:lnTo>
                    <a:pt x="6105" y="47450"/>
                  </a:lnTo>
                  <a:lnTo>
                    <a:pt x="22755" y="22755"/>
                  </a:lnTo>
                  <a:lnTo>
                    <a:pt x="47450" y="6105"/>
                  </a:lnTo>
                  <a:lnTo>
                    <a:pt x="77691" y="0"/>
                  </a:lnTo>
                  <a:lnTo>
                    <a:pt x="657750" y="0"/>
                  </a:lnTo>
                  <a:lnTo>
                    <a:pt x="687991" y="6105"/>
                  </a:lnTo>
                  <a:lnTo>
                    <a:pt x="712686" y="22755"/>
                  </a:lnTo>
                  <a:lnTo>
                    <a:pt x="729336" y="47450"/>
                  </a:lnTo>
                  <a:lnTo>
                    <a:pt x="735442" y="77691"/>
                  </a:lnTo>
                  <a:lnTo>
                    <a:pt x="735442" y="388447"/>
                  </a:lnTo>
                  <a:lnTo>
                    <a:pt x="729336" y="418688"/>
                  </a:lnTo>
                  <a:lnTo>
                    <a:pt x="712686" y="443383"/>
                  </a:lnTo>
                  <a:lnTo>
                    <a:pt x="687991" y="460033"/>
                  </a:lnTo>
                  <a:lnTo>
                    <a:pt x="657750" y="466139"/>
                  </a:lnTo>
                  <a:lnTo>
                    <a:pt x="77691" y="466139"/>
                  </a:lnTo>
                  <a:lnTo>
                    <a:pt x="47450" y="460033"/>
                  </a:lnTo>
                  <a:lnTo>
                    <a:pt x="22755" y="443383"/>
                  </a:lnTo>
                  <a:lnTo>
                    <a:pt x="6105" y="418688"/>
                  </a:lnTo>
                  <a:lnTo>
                    <a:pt x="0" y="388447"/>
                  </a:lnTo>
                  <a:lnTo>
                    <a:pt x="0" y="7769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31918" y="3513931"/>
              <a:ext cx="1043940" cy="466090"/>
            </a:xfrm>
            <a:custGeom>
              <a:avLst/>
              <a:gdLst/>
              <a:ahLst/>
              <a:cxnLst/>
              <a:rect l="l" t="t" r="r" b="b"/>
              <a:pathLst>
                <a:path w="1043940" h="466089">
                  <a:moveTo>
                    <a:pt x="837212" y="0"/>
                  </a:moveTo>
                  <a:lnTo>
                    <a:pt x="206447" y="0"/>
                  </a:lnTo>
                  <a:lnTo>
                    <a:pt x="164813" y="4734"/>
                  </a:lnTo>
                  <a:lnTo>
                    <a:pt x="126048" y="18316"/>
                  </a:lnTo>
                  <a:lnTo>
                    <a:pt x="90978" y="39811"/>
                  </a:lnTo>
                  <a:lnTo>
                    <a:pt x="60431" y="68283"/>
                  </a:lnTo>
                  <a:lnTo>
                    <a:pt x="35232" y="102801"/>
                  </a:lnTo>
                  <a:lnTo>
                    <a:pt x="16210" y="142428"/>
                  </a:lnTo>
                  <a:lnTo>
                    <a:pt x="4190" y="186231"/>
                  </a:lnTo>
                  <a:lnTo>
                    <a:pt x="0" y="233276"/>
                  </a:lnTo>
                  <a:lnTo>
                    <a:pt x="4190" y="280143"/>
                  </a:lnTo>
                  <a:lnTo>
                    <a:pt x="16210" y="323813"/>
                  </a:lnTo>
                  <a:lnTo>
                    <a:pt x="35232" y="363344"/>
                  </a:lnTo>
                  <a:lnTo>
                    <a:pt x="60431" y="397797"/>
                  </a:lnTo>
                  <a:lnTo>
                    <a:pt x="90978" y="426230"/>
                  </a:lnTo>
                  <a:lnTo>
                    <a:pt x="126048" y="447704"/>
                  </a:lnTo>
                  <a:lnTo>
                    <a:pt x="164813" y="461278"/>
                  </a:lnTo>
                  <a:lnTo>
                    <a:pt x="206447" y="466012"/>
                  </a:lnTo>
                  <a:lnTo>
                    <a:pt x="837212" y="466012"/>
                  </a:lnTo>
                  <a:lnTo>
                    <a:pt x="878690" y="461278"/>
                  </a:lnTo>
                  <a:lnTo>
                    <a:pt x="917345" y="447704"/>
                  </a:lnTo>
                  <a:lnTo>
                    <a:pt x="952348" y="426230"/>
                  </a:lnTo>
                  <a:lnTo>
                    <a:pt x="982873" y="397797"/>
                  </a:lnTo>
                  <a:lnTo>
                    <a:pt x="1008094" y="363344"/>
                  </a:lnTo>
                  <a:lnTo>
                    <a:pt x="1027183" y="323813"/>
                  </a:lnTo>
                  <a:lnTo>
                    <a:pt x="1039314" y="280143"/>
                  </a:lnTo>
                  <a:lnTo>
                    <a:pt x="1043659" y="233276"/>
                  </a:lnTo>
                  <a:lnTo>
                    <a:pt x="1039469" y="186231"/>
                  </a:lnTo>
                  <a:lnTo>
                    <a:pt x="1027449" y="142428"/>
                  </a:lnTo>
                  <a:lnTo>
                    <a:pt x="1008427" y="102801"/>
                  </a:lnTo>
                  <a:lnTo>
                    <a:pt x="983229" y="68283"/>
                  </a:lnTo>
                  <a:lnTo>
                    <a:pt x="952681" y="39811"/>
                  </a:lnTo>
                  <a:lnTo>
                    <a:pt x="917611" y="18316"/>
                  </a:lnTo>
                  <a:lnTo>
                    <a:pt x="878846" y="4734"/>
                  </a:lnTo>
                  <a:lnTo>
                    <a:pt x="837212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2" name="object 62"/>
          <p:cNvSpPr txBox="1"/>
          <p:nvPr/>
        </p:nvSpPr>
        <p:spPr>
          <a:xfrm>
            <a:off x="498366" y="3606800"/>
            <a:ext cx="74422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500" spc="8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47905" y="3636772"/>
            <a:ext cx="5435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14">
                <a:solidFill>
                  <a:srgbClr val="191919"/>
                </a:solidFill>
                <a:latin typeface="Arial MT"/>
                <a:cs typeface="Arial MT"/>
              </a:rPr>
              <a:t>UN</a:t>
            </a:r>
            <a:r>
              <a:rPr dirty="0" sz="1600" spc="75">
                <a:solidFill>
                  <a:srgbClr val="191919"/>
                </a:solidFill>
                <a:latin typeface="Arial MT"/>
                <a:cs typeface="Arial MT"/>
              </a:rPr>
              <a:t>I</a:t>
            </a:r>
            <a:r>
              <a:rPr dirty="0" sz="1600" spc="20">
                <a:solidFill>
                  <a:srgbClr val="191919"/>
                </a:solidFill>
                <a:latin typeface="Arial MT"/>
                <a:cs typeface="Arial MT"/>
              </a:rPr>
              <a:t>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49952" y="4306505"/>
            <a:ext cx="1052195" cy="466090"/>
          </a:xfrm>
          <a:custGeom>
            <a:avLst/>
            <a:gdLst/>
            <a:ahLst/>
            <a:cxnLst/>
            <a:rect l="l" t="t" r="r" b="b"/>
            <a:pathLst>
              <a:path w="1052195" h="466089">
                <a:moveTo>
                  <a:pt x="843738" y="0"/>
                </a:moveTo>
                <a:lnTo>
                  <a:pt x="208057" y="0"/>
                </a:lnTo>
                <a:lnTo>
                  <a:pt x="166098" y="4734"/>
                </a:lnTo>
                <a:lnTo>
                  <a:pt x="127030" y="18316"/>
                </a:lnTo>
                <a:lnTo>
                  <a:pt x="91687" y="39811"/>
                </a:lnTo>
                <a:lnTo>
                  <a:pt x="60902" y="68283"/>
                </a:lnTo>
                <a:lnTo>
                  <a:pt x="35507" y="102801"/>
                </a:lnTo>
                <a:lnTo>
                  <a:pt x="16336" y="142428"/>
                </a:lnTo>
                <a:lnTo>
                  <a:pt x="4222" y="186231"/>
                </a:lnTo>
                <a:lnTo>
                  <a:pt x="0" y="233276"/>
                </a:lnTo>
                <a:lnTo>
                  <a:pt x="4222" y="280143"/>
                </a:lnTo>
                <a:lnTo>
                  <a:pt x="16336" y="323813"/>
                </a:lnTo>
                <a:lnTo>
                  <a:pt x="35507" y="363344"/>
                </a:lnTo>
                <a:lnTo>
                  <a:pt x="60902" y="397797"/>
                </a:lnTo>
                <a:lnTo>
                  <a:pt x="91687" y="426230"/>
                </a:lnTo>
                <a:lnTo>
                  <a:pt x="127030" y="447704"/>
                </a:lnTo>
                <a:lnTo>
                  <a:pt x="166098" y="461278"/>
                </a:lnTo>
                <a:lnTo>
                  <a:pt x="208057" y="466012"/>
                </a:lnTo>
                <a:lnTo>
                  <a:pt x="843738" y="466012"/>
                </a:lnTo>
                <a:lnTo>
                  <a:pt x="885540" y="461278"/>
                </a:lnTo>
                <a:lnTo>
                  <a:pt x="924496" y="447704"/>
                </a:lnTo>
                <a:lnTo>
                  <a:pt x="959772" y="426230"/>
                </a:lnTo>
                <a:lnTo>
                  <a:pt x="990536" y="397797"/>
                </a:lnTo>
                <a:lnTo>
                  <a:pt x="1015953" y="363344"/>
                </a:lnTo>
                <a:lnTo>
                  <a:pt x="1035191" y="323813"/>
                </a:lnTo>
                <a:lnTo>
                  <a:pt x="1047416" y="280143"/>
                </a:lnTo>
                <a:lnTo>
                  <a:pt x="1051796" y="233276"/>
                </a:lnTo>
                <a:lnTo>
                  <a:pt x="1047573" y="186231"/>
                </a:lnTo>
                <a:lnTo>
                  <a:pt x="1035459" y="142428"/>
                </a:lnTo>
                <a:lnTo>
                  <a:pt x="1016288" y="102801"/>
                </a:lnTo>
                <a:lnTo>
                  <a:pt x="990893" y="68283"/>
                </a:lnTo>
                <a:lnTo>
                  <a:pt x="960108" y="39811"/>
                </a:lnTo>
                <a:lnTo>
                  <a:pt x="924764" y="18316"/>
                </a:lnTo>
                <a:lnTo>
                  <a:pt x="885697" y="4734"/>
                </a:lnTo>
                <a:lnTo>
                  <a:pt x="843738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457542" y="4411471"/>
            <a:ext cx="8401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500" spc="-50" b="1">
                <a:solidFill>
                  <a:srgbClr val="FFFFFF"/>
                </a:solidFill>
                <a:latin typeface="Calibri"/>
                <a:cs typeface="Calibri"/>
              </a:rPr>
              <a:t>AY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500" spc="85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500" spc="75" b="1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66" name="object 6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26735" y="4450079"/>
            <a:ext cx="387096" cy="387095"/>
          </a:xfrm>
          <a:prstGeom prst="rect">
            <a:avLst/>
          </a:prstGeom>
        </p:spPr>
      </p:pic>
      <p:sp>
        <p:nvSpPr>
          <p:cNvPr id="67" name="object 67"/>
          <p:cNvSpPr txBox="1"/>
          <p:nvPr/>
        </p:nvSpPr>
        <p:spPr>
          <a:xfrm>
            <a:off x="7945115" y="4187952"/>
            <a:ext cx="1327150" cy="531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0" marR="5080" indent="-114300">
              <a:lnSpc>
                <a:spcPct val="150900"/>
              </a:lnSpc>
              <a:spcBef>
                <a:spcPts val="100"/>
              </a:spcBef>
            </a:pP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Dilaksanakan</a:t>
            </a:r>
            <a:r>
              <a:rPr dirty="0" sz="1100" spc="20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oleh</a:t>
            </a:r>
            <a:r>
              <a:rPr dirty="0" sz="1100" spc="20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JPT </a:t>
            </a:r>
            <a:r>
              <a:rPr dirty="0" sz="1100" spc="-23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yang</a:t>
            </a:r>
            <a:r>
              <a:rPr dirty="0" sz="1100" spc="-2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191919"/>
                </a:solidFill>
                <a:latin typeface="Calibri"/>
                <a:cs typeface="Calibri"/>
              </a:rPr>
              <a:t>bersangkutan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3102" y="3774123"/>
            <a:ext cx="9392285" cy="3084195"/>
            <a:chOff x="3102" y="3774123"/>
            <a:chExt cx="9392285" cy="3084195"/>
          </a:xfrm>
        </p:grpSpPr>
        <p:pic>
          <p:nvPicPr>
            <p:cNvPr id="69" name="object 6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05972" y="3983512"/>
              <a:ext cx="220790" cy="31459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136137" y="3774123"/>
              <a:ext cx="259079" cy="31750"/>
            </a:xfrm>
            <a:custGeom>
              <a:avLst/>
              <a:gdLst/>
              <a:ahLst/>
              <a:cxnLst/>
              <a:rect l="l" t="t" r="r" b="b"/>
              <a:pathLst>
                <a:path w="259079" h="31750">
                  <a:moveTo>
                    <a:pt x="1940" y="0"/>
                  </a:moveTo>
                  <a:lnTo>
                    <a:pt x="567" y="1424"/>
                  </a:lnTo>
                  <a:lnTo>
                    <a:pt x="127" y="5939"/>
                  </a:lnTo>
                  <a:lnTo>
                    <a:pt x="0" y="15870"/>
                  </a:lnTo>
                  <a:lnTo>
                    <a:pt x="127" y="25801"/>
                  </a:lnTo>
                  <a:lnTo>
                    <a:pt x="509" y="30316"/>
                  </a:lnTo>
                  <a:lnTo>
                    <a:pt x="247440" y="30316"/>
                  </a:lnTo>
                  <a:lnTo>
                    <a:pt x="256918" y="31742"/>
                  </a:lnTo>
                  <a:lnTo>
                    <a:pt x="258289" y="30316"/>
                  </a:lnTo>
                  <a:lnTo>
                    <a:pt x="258730" y="25801"/>
                  </a:lnTo>
                  <a:lnTo>
                    <a:pt x="258858" y="15870"/>
                  </a:lnTo>
                  <a:lnTo>
                    <a:pt x="258731" y="5939"/>
                  </a:lnTo>
                  <a:lnTo>
                    <a:pt x="258348" y="1424"/>
                  </a:lnTo>
                  <a:lnTo>
                    <a:pt x="12994" y="1424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 txBox="1"/>
          <p:nvPr/>
        </p:nvSpPr>
        <p:spPr>
          <a:xfrm>
            <a:off x="-10218" y="5152562"/>
            <a:ext cx="205740" cy="9658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-1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-1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5672651" y="312927"/>
            <a:ext cx="5863590" cy="748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R="6985">
              <a:lnSpc>
                <a:spcPts val="2845"/>
              </a:lnSpc>
              <a:spcBef>
                <a:spcPts val="100"/>
              </a:spcBef>
            </a:pPr>
            <a:r>
              <a:rPr dirty="0" sz="2500" spc="75"/>
              <a:t>PENYELARASAN</a:t>
            </a:r>
            <a:r>
              <a:rPr dirty="0" sz="2500" spc="-165"/>
              <a:t> </a:t>
            </a:r>
            <a:r>
              <a:rPr dirty="0" sz="2500" spc="80"/>
              <a:t>KINERJA</a:t>
            </a:r>
            <a:r>
              <a:rPr dirty="0" sz="2500" spc="-170"/>
              <a:t> </a:t>
            </a:r>
            <a:r>
              <a:rPr dirty="0" sz="2500" spc="155"/>
              <a:t>ORGANISASI</a:t>
            </a:r>
            <a:endParaRPr sz="2500"/>
          </a:p>
          <a:p>
            <a:pPr algn="r" marR="5080">
              <a:lnSpc>
                <a:spcPts val="2845"/>
              </a:lnSpc>
            </a:pPr>
            <a:r>
              <a:rPr dirty="0" sz="2500" spc="114"/>
              <a:t>K</a:t>
            </a:r>
            <a:r>
              <a:rPr dirty="0" sz="2500" spc="-95"/>
              <a:t>E</a:t>
            </a:r>
            <a:r>
              <a:rPr dirty="0" sz="2500" spc="-160"/>
              <a:t> </a:t>
            </a:r>
            <a:r>
              <a:rPr dirty="0" sz="2500" spc="114"/>
              <a:t>K</a:t>
            </a:r>
            <a:r>
              <a:rPr dirty="0" sz="2500"/>
              <a:t>I</a:t>
            </a:r>
            <a:r>
              <a:rPr dirty="0" sz="2500" spc="40"/>
              <a:t>N</a:t>
            </a:r>
            <a:r>
              <a:rPr dirty="0" sz="2500" spc="30"/>
              <a:t>E</a:t>
            </a:r>
            <a:r>
              <a:rPr dirty="0" sz="2500" spc="70"/>
              <a:t>R</a:t>
            </a:r>
            <a:r>
              <a:rPr dirty="0" sz="2500" spc="150"/>
              <a:t>JA</a:t>
            </a:r>
            <a:r>
              <a:rPr dirty="0" sz="2500" spc="-160"/>
              <a:t> </a:t>
            </a:r>
            <a:r>
              <a:rPr dirty="0" sz="2500"/>
              <a:t>I</a:t>
            </a:r>
            <a:r>
              <a:rPr dirty="0" sz="2500" spc="180"/>
              <a:t>N</a:t>
            </a:r>
            <a:r>
              <a:rPr dirty="0" sz="2500" spc="165"/>
              <a:t>D</a:t>
            </a:r>
            <a:r>
              <a:rPr dirty="0" sz="2500"/>
              <a:t>I</a:t>
            </a:r>
            <a:r>
              <a:rPr dirty="0" sz="2500" spc="215"/>
              <a:t>V</a:t>
            </a:r>
            <a:r>
              <a:rPr dirty="0" sz="2500"/>
              <a:t>I</a:t>
            </a:r>
            <a:r>
              <a:rPr dirty="0" sz="2500" spc="180"/>
              <a:t>D</a:t>
            </a:r>
            <a:r>
              <a:rPr dirty="0" sz="2500" spc="45"/>
              <a:t>U</a:t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57" y="5995607"/>
            <a:ext cx="11657142" cy="8623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90871" y="1426463"/>
            <a:ext cx="3237230" cy="4267200"/>
            <a:chOff x="4690871" y="1426463"/>
            <a:chExt cx="3237230" cy="4267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0871" y="1426463"/>
              <a:ext cx="2471928" cy="4267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3479" y="2142744"/>
              <a:ext cx="2944368" cy="10820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14725" y="2173732"/>
              <a:ext cx="2828290" cy="965200"/>
            </a:xfrm>
            <a:custGeom>
              <a:avLst/>
              <a:gdLst/>
              <a:ahLst/>
              <a:cxnLst/>
              <a:rect l="l" t="t" r="r" b="b"/>
              <a:pathLst>
                <a:path w="2828290" h="965200">
                  <a:moveTo>
                    <a:pt x="160770" y="0"/>
                  </a:moveTo>
                  <a:lnTo>
                    <a:pt x="2827677" y="0"/>
                  </a:lnTo>
                  <a:lnTo>
                    <a:pt x="2827677" y="803827"/>
                  </a:lnTo>
                  <a:lnTo>
                    <a:pt x="2819480" y="854643"/>
                  </a:lnTo>
                  <a:lnTo>
                    <a:pt x="2796657" y="898776"/>
                  </a:lnTo>
                  <a:lnTo>
                    <a:pt x="2761855" y="933578"/>
                  </a:lnTo>
                  <a:lnTo>
                    <a:pt x="2717722" y="956401"/>
                  </a:lnTo>
                  <a:lnTo>
                    <a:pt x="2666907" y="964598"/>
                  </a:lnTo>
                  <a:lnTo>
                    <a:pt x="0" y="964598"/>
                  </a:lnTo>
                  <a:lnTo>
                    <a:pt x="0" y="160770"/>
                  </a:lnTo>
                  <a:lnTo>
                    <a:pt x="8196" y="109954"/>
                  </a:lnTo>
                  <a:lnTo>
                    <a:pt x="31019" y="65821"/>
                  </a:lnTo>
                  <a:lnTo>
                    <a:pt x="65821" y="31019"/>
                  </a:lnTo>
                  <a:lnTo>
                    <a:pt x="109954" y="8196"/>
                  </a:lnTo>
                  <a:lnTo>
                    <a:pt x="16077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3249" y="632459"/>
            <a:ext cx="1875789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240"/>
              <a:t>Da</a:t>
            </a:r>
            <a:r>
              <a:rPr dirty="0" sz="3200" spc="140"/>
              <a:t>f</a:t>
            </a:r>
            <a:r>
              <a:rPr dirty="0" sz="3200" spc="-35"/>
              <a:t>t</a:t>
            </a:r>
            <a:r>
              <a:rPr dirty="0" sz="3200" spc="220"/>
              <a:t>a</a:t>
            </a:r>
            <a:r>
              <a:rPr dirty="0" sz="3200" spc="170"/>
              <a:t>r</a:t>
            </a:r>
            <a:r>
              <a:rPr dirty="0" sz="3200" spc="-210"/>
              <a:t> </a:t>
            </a:r>
            <a:r>
              <a:rPr dirty="0" sz="3200" spc="114"/>
              <a:t>i</a:t>
            </a:r>
            <a:r>
              <a:rPr dirty="0" sz="3200" spc="180"/>
              <a:t>s</a:t>
            </a:r>
            <a:r>
              <a:rPr dirty="0" sz="3200" spc="-70"/>
              <a:t>i</a:t>
            </a:r>
            <a:endParaRPr sz="3200"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0268" y="1211583"/>
            <a:ext cx="3731673" cy="463205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36560" y="2268728"/>
            <a:ext cx="251396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80">
                <a:solidFill>
                  <a:srgbClr val="EC3B32"/>
                </a:solidFill>
                <a:latin typeface="Microsoft Sans Serif"/>
                <a:cs typeface="Microsoft Sans Serif"/>
              </a:rPr>
              <a:t>PR</a:t>
            </a:r>
            <a:r>
              <a:rPr dirty="0" sz="1500" spc="-120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40">
                <a:solidFill>
                  <a:srgbClr val="EC3B32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254">
                <a:solidFill>
                  <a:srgbClr val="EC3B32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2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75" b="1">
                <a:latin typeface="Verdana"/>
                <a:cs typeface="Verdana"/>
              </a:rPr>
              <a:t>r</a:t>
            </a:r>
            <a:r>
              <a:rPr dirty="0" sz="1500" spc="-275" b="1">
                <a:latin typeface="Verdana"/>
                <a:cs typeface="Verdana"/>
              </a:rPr>
              <a:t>u</a:t>
            </a:r>
            <a:r>
              <a:rPr dirty="0" sz="1500" spc="-254" b="1">
                <a:latin typeface="Verdana"/>
                <a:cs typeface="Verdana"/>
              </a:rPr>
              <a:t>b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275" b="1">
                <a:latin typeface="Verdana"/>
                <a:cs typeface="Verdana"/>
              </a:rPr>
              <a:t>h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275" b="1">
                <a:latin typeface="Verdana"/>
                <a:cs typeface="Verdana"/>
              </a:rPr>
              <a:t>n</a:t>
            </a:r>
            <a:r>
              <a:rPr dirty="0" sz="1500" spc="-110" b="1">
                <a:latin typeface="Verdana"/>
                <a:cs typeface="Verdana"/>
              </a:rPr>
              <a:t> </a:t>
            </a:r>
            <a:r>
              <a:rPr dirty="0" sz="1500" spc="-125" b="1" i="1">
                <a:latin typeface="Arial"/>
                <a:cs typeface="Arial"/>
              </a:rPr>
              <a:t>Mi</a:t>
            </a:r>
            <a:r>
              <a:rPr dirty="0" sz="1500" spc="-285" b="1" i="1">
                <a:latin typeface="Arial"/>
                <a:cs typeface="Arial"/>
              </a:rPr>
              <a:t>n</a:t>
            </a:r>
            <a:r>
              <a:rPr dirty="0" sz="1500" spc="-210" b="1" i="1">
                <a:latin typeface="Arial"/>
                <a:cs typeface="Arial"/>
              </a:rPr>
              <a:t>d</a:t>
            </a:r>
            <a:r>
              <a:rPr dirty="0" sz="1500" spc="-360" b="1" i="1">
                <a:latin typeface="Arial"/>
                <a:cs typeface="Arial"/>
              </a:rPr>
              <a:t>s</a:t>
            </a:r>
            <a:r>
              <a:rPr dirty="0" sz="1500" spc="-130" b="1" i="1">
                <a:latin typeface="Arial"/>
                <a:cs typeface="Arial"/>
              </a:rPr>
              <a:t>e</a:t>
            </a:r>
            <a:r>
              <a:rPr dirty="0" sz="1500" spc="-80" b="1" i="1">
                <a:latin typeface="Arial"/>
                <a:cs typeface="Arial"/>
              </a:rPr>
              <a:t>t</a:t>
            </a:r>
            <a:r>
              <a:rPr dirty="0" sz="1500" spc="-15" b="1" i="1">
                <a:latin typeface="Arial"/>
                <a:cs typeface="Arial"/>
              </a:rPr>
              <a:t> </a:t>
            </a: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75" b="1">
                <a:latin typeface="Verdana"/>
                <a:cs typeface="Verdana"/>
              </a:rPr>
              <a:t>n</a:t>
            </a:r>
            <a:r>
              <a:rPr dirty="0" sz="1500" spc="-270" b="1">
                <a:latin typeface="Verdana"/>
                <a:cs typeface="Verdana"/>
              </a:rPr>
              <a:t>g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130" b="1">
                <a:latin typeface="Verdana"/>
                <a:cs typeface="Verdana"/>
              </a:rPr>
              <a:t>l</a:t>
            </a:r>
            <a:r>
              <a:rPr dirty="0" sz="1500" spc="-235" b="1">
                <a:latin typeface="Verdana"/>
                <a:cs typeface="Verdana"/>
              </a:rPr>
              <a:t>o</a:t>
            </a:r>
            <a:r>
              <a:rPr dirty="0" sz="1500" spc="-130" b="1">
                <a:latin typeface="Verdana"/>
                <a:cs typeface="Verdana"/>
              </a:rPr>
              <a:t>l</a:t>
            </a:r>
            <a:r>
              <a:rPr dirty="0" sz="1500" spc="-220" b="1">
                <a:latin typeface="Verdana"/>
                <a:cs typeface="Verdana"/>
              </a:rPr>
              <a:t>aa</a:t>
            </a:r>
            <a:r>
              <a:rPr dirty="0" sz="1500" spc="-180" b="1">
                <a:latin typeface="Verdana"/>
                <a:cs typeface="Verdana"/>
              </a:rPr>
              <a:t>n  </a:t>
            </a:r>
            <a:r>
              <a:rPr dirty="0" sz="1500" spc="-190" b="1">
                <a:latin typeface="Verdana"/>
                <a:cs typeface="Verdana"/>
              </a:rPr>
              <a:t>Ki</a:t>
            </a:r>
            <a:r>
              <a:rPr dirty="0" sz="1500" spc="-235" b="1">
                <a:latin typeface="Verdana"/>
                <a:cs typeface="Verdana"/>
              </a:rPr>
              <a:t>n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60" b="1">
                <a:latin typeface="Verdana"/>
                <a:cs typeface="Verdana"/>
              </a:rPr>
              <a:t>r</a:t>
            </a:r>
            <a:r>
              <a:rPr dirty="0" sz="1500" spc="-165" b="1">
                <a:latin typeface="Verdana"/>
                <a:cs typeface="Verdana"/>
              </a:rPr>
              <a:t>j</a:t>
            </a:r>
            <a:r>
              <a:rPr dirty="0" sz="1500" spc="-265" b="1">
                <a:latin typeface="Verdana"/>
                <a:cs typeface="Verdana"/>
              </a:rPr>
              <a:t>a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60" b="1">
                <a:latin typeface="Verdana"/>
                <a:cs typeface="Verdana"/>
              </a:rPr>
              <a:t>e</a:t>
            </a:r>
            <a:r>
              <a:rPr dirty="0" sz="1500" spc="-270" b="1">
                <a:latin typeface="Verdana"/>
                <a:cs typeface="Verdana"/>
              </a:rPr>
              <a:t>g</a:t>
            </a:r>
            <a:r>
              <a:rPr dirty="0" sz="1500" spc="-210" b="1">
                <a:latin typeface="Verdana"/>
                <a:cs typeface="Verdana"/>
              </a:rPr>
              <a:t>a</a:t>
            </a:r>
            <a:r>
              <a:rPr dirty="0" sz="1500" spc="-290" b="1">
                <a:latin typeface="Verdana"/>
                <a:cs typeface="Verdana"/>
              </a:rPr>
              <a:t>w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125" b="1">
                <a:latin typeface="Verdana"/>
                <a:cs typeface="Verdana"/>
              </a:rPr>
              <a:t>i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250" b="1">
                <a:latin typeface="Verdana"/>
                <a:cs typeface="Verdana"/>
              </a:rPr>
              <a:t>A</a:t>
            </a:r>
            <a:r>
              <a:rPr dirty="0" sz="1500" spc="-240" b="1">
                <a:latin typeface="Verdana"/>
                <a:cs typeface="Verdana"/>
              </a:rPr>
              <a:t>S</a:t>
            </a:r>
            <a:r>
              <a:rPr dirty="0" sz="1500" spc="-240" b="1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59301" y="2198853"/>
            <a:ext cx="375920" cy="377825"/>
          </a:xfrm>
          <a:custGeom>
            <a:avLst/>
            <a:gdLst/>
            <a:ahLst/>
            <a:cxnLst/>
            <a:rect l="l" t="t" r="r" b="b"/>
            <a:pathLst>
              <a:path w="375920" h="377825">
                <a:moveTo>
                  <a:pt x="187791" y="0"/>
                </a:moveTo>
                <a:lnTo>
                  <a:pt x="137821" y="6922"/>
                </a:lnTo>
                <a:lnTo>
                  <a:pt x="92949" y="26033"/>
                </a:lnTo>
                <a:lnTo>
                  <a:pt x="54952" y="55546"/>
                </a:lnTo>
                <a:lnTo>
                  <a:pt x="25608" y="93674"/>
                </a:lnTo>
                <a:lnTo>
                  <a:pt x="6698" y="138632"/>
                </a:lnTo>
                <a:lnTo>
                  <a:pt x="0" y="188631"/>
                </a:lnTo>
                <a:lnTo>
                  <a:pt x="6698" y="238631"/>
                </a:lnTo>
                <a:lnTo>
                  <a:pt x="25608" y="283589"/>
                </a:lnTo>
                <a:lnTo>
                  <a:pt x="54952" y="321717"/>
                </a:lnTo>
                <a:lnTo>
                  <a:pt x="92949" y="351230"/>
                </a:lnTo>
                <a:lnTo>
                  <a:pt x="137821" y="370341"/>
                </a:lnTo>
                <a:lnTo>
                  <a:pt x="187791" y="377263"/>
                </a:lnTo>
                <a:lnTo>
                  <a:pt x="237760" y="370341"/>
                </a:lnTo>
                <a:lnTo>
                  <a:pt x="282632" y="351230"/>
                </a:lnTo>
                <a:lnTo>
                  <a:pt x="320630" y="321717"/>
                </a:lnTo>
                <a:lnTo>
                  <a:pt x="349973" y="283589"/>
                </a:lnTo>
                <a:lnTo>
                  <a:pt x="368883" y="238631"/>
                </a:lnTo>
                <a:lnTo>
                  <a:pt x="375582" y="188631"/>
                </a:lnTo>
                <a:lnTo>
                  <a:pt x="368883" y="138632"/>
                </a:lnTo>
                <a:lnTo>
                  <a:pt x="349973" y="93674"/>
                </a:lnTo>
                <a:lnTo>
                  <a:pt x="320630" y="55546"/>
                </a:lnTo>
                <a:lnTo>
                  <a:pt x="282632" y="26033"/>
                </a:lnTo>
                <a:lnTo>
                  <a:pt x="237760" y="6922"/>
                </a:lnTo>
                <a:lnTo>
                  <a:pt x="18779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682004" y="2274823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75485" y="2259584"/>
            <a:ext cx="236918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285">
                <a:solidFill>
                  <a:srgbClr val="EC3B32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25">
                <a:solidFill>
                  <a:srgbClr val="EC3B32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20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dirty="0" sz="1500" spc="-365" b="1">
                <a:solidFill>
                  <a:srgbClr val="1E1E1E"/>
                </a:solidFill>
                <a:latin typeface="Verdana"/>
                <a:cs typeface="Verdana"/>
              </a:rPr>
              <a:t>P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l</a:t>
            </a:r>
            <a:r>
              <a:rPr dirty="0" sz="1500" spc="-235" b="1">
                <a:solidFill>
                  <a:srgbClr val="1E1E1E"/>
                </a:solidFill>
                <a:latin typeface="Verdana"/>
                <a:cs typeface="Verdana"/>
              </a:rPr>
              <a:t>o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l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aa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11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190" b="1">
                <a:solidFill>
                  <a:srgbClr val="1E1E1E"/>
                </a:solidFill>
                <a:latin typeface="Verdana"/>
                <a:cs typeface="Verdana"/>
              </a:rPr>
              <a:t>Ki</a:t>
            </a:r>
            <a:r>
              <a:rPr dirty="0" sz="1500" spc="-23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r</a:t>
            </a:r>
            <a:r>
              <a:rPr dirty="0" sz="1500" spc="-165" b="1">
                <a:solidFill>
                  <a:srgbClr val="1E1E1E"/>
                </a:solidFill>
                <a:latin typeface="Verdana"/>
                <a:cs typeface="Verdana"/>
              </a:rPr>
              <a:t>j</a:t>
            </a:r>
            <a:r>
              <a:rPr dirty="0" sz="1500" spc="-265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365" b="1">
                <a:solidFill>
                  <a:srgbClr val="1E1E1E"/>
                </a:solidFill>
                <a:latin typeface="Verdana"/>
                <a:cs typeface="Verdana"/>
              </a:rPr>
              <a:t>P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21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w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125" b="1">
                <a:solidFill>
                  <a:srgbClr val="1E1E1E"/>
                </a:solidFill>
                <a:latin typeface="Verdana"/>
                <a:cs typeface="Verdana"/>
              </a:rPr>
              <a:t>i  </a:t>
            </a:r>
            <a:r>
              <a:rPr dirty="0" sz="1500" spc="-245" b="1">
                <a:solidFill>
                  <a:srgbClr val="1E1E1E"/>
                </a:solidFill>
                <a:latin typeface="Verdana"/>
                <a:cs typeface="Verdana"/>
              </a:rPr>
              <a:t>ASN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92873" y="2237474"/>
            <a:ext cx="375920" cy="377825"/>
          </a:xfrm>
          <a:custGeom>
            <a:avLst/>
            <a:gdLst/>
            <a:ahLst/>
            <a:cxnLst/>
            <a:rect l="l" t="t" r="r" b="b"/>
            <a:pathLst>
              <a:path w="375920" h="377825">
                <a:moveTo>
                  <a:pt x="187791" y="0"/>
                </a:moveTo>
                <a:lnTo>
                  <a:pt x="137821" y="6921"/>
                </a:lnTo>
                <a:lnTo>
                  <a:pt x="92948" y="26032"/>
                </a:lnTo>
                <a:lnTo>
                  <a:pt x="54951" y="55545"/>
                </a:lnTo>
                <a:lnTo>
                  <a:pt x="25608" y="93674"/>
                </a:lnTo>
                <a:lnTo>
                  <a:pt x="6698" y="138632"/>
                </a:lnTo>
                <a:lnTo>
                  <a:pt x="0" y="188631"/>
                </a:lnTo>
                <a:lnTo>
                  <a:pt x="6698" y="238631"/>
                </a:lnTo>
                <a:lnTo>
                  <a:pt x="25608" y="283588"/>
                </a:lnTo>
                <a:lnTo>
                  <a:pt x="54951" y="321717"/>
                </a:lnTo>
                <a:lnTo>
                  <a:pt x="92948" y="351230"/>
                </a:lnTo>
                <a:lnTo>
                  <a:pt x="137821" y="370341"/>
                </a:lnTo>
                <a:lnTo>
                  <a:pt x="187791" y="377263"/>
                </a:lnTo>
                <a:lnTo>
                  <a:pt x="237760" y="370341"/>
                </a:lnTo>
                <a:lnTo>
                  <a:pt x="282632" y="351230"/>
                </a:lnTo>
                <a:lnTo>
                  <a:pt x="320629" y="321717"/>
                </a:lnTo>
                <a:lnTo>
                  <a:pt x="349972" y="283588"/>
                </a:lnTo>
                <a:lnTo>
                  <a:pt x="368882" y="238631"/>
                </a:lnTo>
                <a:lnTo>
                  <a:pt x="375580" y="188631"/>
                </a:lnTo>
                <a:lnTo>
                  <a:pt x="368882" y="138632"/>
                </a:lnTo>
                <a:lnTo>
                  <a:pt x="349972" y="93674"/>
                </a:lnTo>
                <a:lnTo>
                  <a:pt x="320629" y="55545"/>
                </a:lnTo>
                <a:lnTo>
                  <a:pt x="282632" y="26032"/>
                </a:lnTo>
                <a:lnTo>
                  <a:pt x="237760" y="6921"/>
                </a:lnTo>
                <a:lnTo>
                  <a:pt x="18779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415577" y="2314447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48734" y="3442207"/>
            <a:ext cx="46228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95" b="1">
                <a:solidFill>
                  <a:srgbClr val="1E1E1E"/>
                </a:solidFill>
                <a:latin typeface="Verdana"/>
                <a:cs typeface="Verdana"/>
              </a:rPr>
              <a:t>B</a:t>
            </a:r>
            <a:r>
              <a:rPr dirty="0" sz="1500" spc="-24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405" b="1">
                <a:solidFill>
                  <a:srgbClr val="1E1E1E"/>
                </a:solidFill>
                <a:latin typeface="Verdana"/>
                <a:cs typeface="Verdana"/>
              </a:rPr>
              <a:t>m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15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310" b="1">
                <a:solidFill>
                  <a:srgbClr val="1E1E1E"/>
                </a:solidFill>
                <a:latin typeface="Verdana"/>
                <a:cs typeface="Verdana"/>
              </a:rPr>
              <a:t>M</a:t>
            </a:r>
            <a:r>
              <a:rPr dirty="0" sz="1500" spc="-225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300" b="1">
                <a:solidFill>
                  <a:srgbClr val="1E1E1E"/>
                </a:solidFill>
                <a:latin typeface="Verdana"/>
                <a:cs typeface="Verdana"/>
              </a:rPr>
              <a:t>t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54" b="1">
                <a:solidFill>
                  <a:srgbClr val="1E1E1E"/>
                </a:solidFill>
                <a:latin typeface="Verdana"/>
                <a:cs typeface="Verdana"/>
              </a:rPr>
              <a:t>p</a:t>
            </a:r>
            <a:r>
              <a:rPr dirty="0" sz="1500" spc="-300" b="1">
                <a:solidFill>
                  <a:srgbClr val="1E1E1E"/>
                </a:solidFill>
                <a:latin typeface="Verdana"/>
                <a:cs typeface="Verdana"/>
              </a:rPr>
              <a:t>k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11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Da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11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310" b="1">
                <a:solidFill>
                  <a:srgbClr val="1E1E1E"/>
                </a:solidFill>
                <a:latin typeface="Verdana"/>
                <a:cs typeface="Verdana"/>
              </a:rPr>
              <a:t>M</a:t>
            </a:r>
            <a:r>
              <a:rPr dirty="0" sz="1500" spc="-225" b="1">
                <a:solidFill>
                  <a:srgbClr val="1E1E1E"/>
                </a:solidFill>
                <a:latin typeface="Verdana"/>
                <a:cs typeface="Verdana"/>
              </a:rPr>
              <a:t>e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300" b="1">
                <a:solidFill>
                  <a:srgbClr val="1E1E1E"/>
                </a:solidFill>
                <a:latin typeface="Verdana"/>
                <a:cs typeface="Verdana"/>
              </a:rPr>
              <a:t>k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l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r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160" b="1">
                <a:solidFill>
                  <a:srgbClr val="1E1E1E"/>
                </a:solidFill>
                <a:latin typeface="Verdana"/>
                <a:cs typeface="Verdana"/>
              </a:rPr>
              <a:t>f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300" b="1">
                <a:solidFill>
                  <a:srgbClr val="1E1E1E"/>
                </a:solidFill>
                <a:latin typeface="Verdana"/>
                <a:cs typeface="Verdana"/>
              </a:rPr>
              <a:t>k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54" b="1">
                <a:solidFill>
                  <a:srgbClr val="1E1E1E"/>
                </a:solidFill>
                <a:latin typeface="Verdana"/>
                <a:cs typeface="Verdana"/>
              </a:rPr>
              <a:t>s</a:t>
            </a:r>
            <a:r>
              <a:rPr dirty="0" sz="1500" spc="-125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11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305" b="1">
                <a:solidFill>
                  <a:srgbClr val="1E1E1E"/>
                </a:solidFill>
                <a:latin typeface="Verdana"/>
                <a:cs typeface="Verdana"/>
              </a:rPr>
              <a:t>Ek</a:t>
            </a:r>
            <a:r>
              <a:rPr dirty="0" sz="1500" spc="-265" b="1">
                <a:solidFill>
                  <a:srgbClr val="1E1E1E"/>
                </a:solidFill>
                <a:latin typeface="Verdana"/>
                <a:cs typeface="Verdana"/>
              </a:rPr>
              <a:t>s</a:t>
            </a:r>
            <a:r>
              <a:rPr dirty="0" sz="1500" spc="-254" b="1">
                <a:solidFill>
                  <a:srgbClr val="1E1E1E"/>
                </a:solidFill>
                <a:latin typeface="Verdana"/>
                <a:cs typeface="Verdana"/>
              </a:rPr>
              <a:t>p</a:t>
            </a:r>
            <a:r>
              <a:rPr dirty="0" sz="1500" spc="-335" b="1">
                <a:solidFill>
                  <a:srgbClr val="1E1E1E"/>
                </a:solidFill>
                <a:latin typeface="Verdana"/>
                <a:cs typeface="Verdana"/>
              </a:rPr>
              <a:t>ek</a:t>
            </a:r>
            <a:r>
              <a:rPr dirty="0" sz="1500" spc="-225" b="1">
                <a:solidFill>
                  <a:srgbClr val="1E1E1E"/>
                </a:solidFill>
                <a:latin typeface="Verdana"/>
                <a:cs typeface="Verdana"/>
              </a:rPr>
              <a:t>t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54" b="1">
                <a:solidFill>
                  <a:srgbClr val="1E1E1E"/>
                </a:solidFill>
                <a:latin typeface="Verdana"/>
                <a:cs typeface="Verdana"/>
              </a:rPr>
              <a:t>s</a:t>
            </a:r>
            <a:r>
              <a:rPr dirty="0" sz="1500" spc="-125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11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10" b="1">
                <a:solidFill>
                  <a:srgbClr val="1E1E1E"/>
                </a:solidFill>
                <a:latin typeface="Verdana"/>
                <a:cs typeface="Verdana"/>
              </a:rPr>
              <a:t>?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52193" y="3451352"/>
            <a:ext cx="8134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04">
                <a:solidFill>
                  <a:srgbClr val="EC3B32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229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1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615892" y="3365204"/>
            <a:ext cx="375920" cy="377825"/>
          </a:xfrm>
          <a:custGeom>
            <a:avLst/>
            <a:gdLst/>
            <a:ahLst/>
            <a:cxnLst/>
            <a:rect l="l" t="t" r="r" b="b"/>
            <a:pathLst>
              <a:path w="375920" h="377825">
                <a:moveTo>
                  <a:pt x="187791" y="0"/>
                </a:moveTo>
                <a:lnTo>
                  <a:pt x="137821" y="6922"/>
                </a:lnTo>
                <a:lnTo>
                  <a:pt x="92949" y="26033"/>
                </a:lnTo>
                <a:lnTo>
                  <a:pt x="54952" y="55546"/>
                </a:lnTo>
                <a:lnTo>
                  <a:pt x="25608" y="93674"/>
                </a:lnTo>
                <a:lnTo>
                  <a:pt x="6698" y="138632"/>
                </a:lnTo>
                <a:lnTo>
                  <a:pt x="0" y="188631"/>
                </a:lnTo>
                <a:lnTo>
                  <a:pt x="6698" y="238631"/>
                </a:lnTo>
                <a:lnTo>
                  <a:pt x="25608" y="283589"/>
                </a:lnTo>
                <a:lnTo>
                  <a:pt x="54952" y="321717"/>
                </a:lnTo>
                <a:lnTo>
                  <a:pt x="92949" y="351230"/>
                </a:lnTo>
                <a:lnTo>
                  <a:pt x="137821" y="370341"/>
                </a:lnTo>
                <a:lnTo>
                  <a:pt x="187791" y="377263"/>
                </a:lnTo>
                <a:lnTo>
                  <a:pt x="237760" y="370341"/>
                </a:lnTo>
                <a:lnTo>
                  <a:pt x="282632" y="351230"/>
                </a:lnTo>
                <a:lnTo>
                  <a:pt x="320630" y="321717"/>
                </a:lnTo>
                <a:lnTo>
                  <a:pt x="349973" y="283589"/>
                </a:lnTo>
                <a:lnTo>
                  <a:pt x="368883" y="238631"/>
                </a:lnTo>
                <a:lnTo>
                  <a:pt x="375582" y="188631"/>
                </a:lnTo>
                <a:lnTo>
                  <a:pt x="368883" y="138632"/>
                </a:lnTo>
                <a:lnTo>
                  <a:pt x="349973" y="93674"/>
                </a:lnTo>
                <a:lnTo>
                  <a:pt x="320630" y="55546"/>
                </a:lnTo>
                <a:lnTo>
                  <a:pt x="282632" y="26033"/>
                </a:lnTo>
                <a:lnTo>
                  <a:pt x="237760" y="6922"/>
                </a:lnTo>
                <a:lnTo>
                  <a:pt x="18779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756989" y="3433064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48734" y="3978655"/>
            <a:ext cx="4371340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dirty="0" sz="1500" spc="-250" b="1">
                <a:solidFill>
                  <a:srgbClr val="1E1E1E"/>
                </a:solidFill>
                <a:latin typeface="Verdana"/>
                <a:cs typeface="Verdana"/>
              </a:rPr>
              <a:t>Bagaimana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Memberikan</a:t>
            </a:r>
            <a:r>
              <a:rPr dirty="0" sz="1500" spc="-11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85" b="1">
                <a:solidFill>
                  <a:srgbClr val="1E1E1E"/>
                </a:solidFill>
                <a:latin typeface="Verdana"/>
                <a:cs typeface="Verdana"/>
              </a:rPr>
              <a:t>Umpan</a:t>
            </a:r>
            <a:r>
              <a:rPr dirty="0" sz="1500" spc="-11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25" b="1">
                <a:solidFill>
                  <a:srgbClr val="1E1E1E"/>
                </a:solidFill>
                <a:latin typeface="Verdana"/>
                <a:cs typeface="Verdana"/>
              </a:rPr>
              <a:t>Balik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Secara</a:t>
            </a:r>
            <a:r>
              <a:rPr dirty="0" sz="1500" spc="-11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50" b="1">
                <a:solidFill>
                  <a:srgbClr val="1E1E1E"/>
                </a:solidFill>
                <a:latin typeface="Verdana"/>
                <a:cs typeface="Verdana"/>
              </a:rPr>
              <a:t>Berkala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490" b="1">
                <a:solidFill>
                  <a:srgbClr val="1E1E1E"/>
                </a:solidFill>
                <a:latin typeface="Verdana"/>
                <a:cs typeface="Verdana"/>
              </a:rPr>
              <a:t>/ </a:t>
            </a:r>
            <a:r>
              <a:rPr dirty="0" sz="1500" spc="-48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On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235" b="1">
                <a:solidFill>
                  <a:srgbClr val="1E1E1E"/>
                </a:solidFill>
                <a:latin typeface="Verdana"/>
                <a:cs typeface="Verdana"/>
              </a:rPr>
              <a:t>o</a:t>
            </a:r>
            <a:r>
              <a:rPr dirty="0" sz="1500" spc="-130" b="1">
                <a:solidFill>
                  <a:srgbClr val="1E1E1E"/>
                </a:solidFill>
                <a:latin typeface="Verdana"/>
                <a:cs typeface="Verdana"/>
              </a:rPr>
              <a:t>i</a:t>
            </a:r>
            <a:r>
              <a:rPr dirty="0" sz="1500" spc="-275" b="1">
                <a:solidFill>
                  <a:srgbClr val="1E1E1E"/>
                </a:solidFill>
                <a:latin typeface="Verdana"/>
                <a:cs typeface="Verdana"/>
              </a:rPr>
              <a:t>n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g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F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ee</a:t>
            </a:r>
            <a:r>
              <a:rPr dirty="0" sz="1500" spc="-254" b="1">
                <a:solidFill>
                  <a:srgbClr val="1E1E1E"/>
                </a:solidFill>
                <a:latin typeface="Verdana"/>
                <a:cs typeface="Verdana"/>
              </a:rPr>
              <a:t>db</a:t>
            </a:r>
            <a:r>
              <a:rPr dirty="0" sz="1500" spc="-220" b="1">
                <a:solidFill>
                  <a:srgbClr val="1E1E1E"/>
                </a:solidFill>
                <a:latin typeface="Verdana"/>
                <a:cs typeface="Verdana"/>
              </a:rPr>
              <a:t>a</a:t>
            </a:r>
            <a:r>
              <a:rPr dirty="0" sz="1500" spc="-290" b="1">
                <a:solidFill>
                  <a:srgbClr val="1E1E1E"/>
                </a:solidFill>
                <a:latin typeface="Verdana"/>
                <a:cs typeface="Verdana"/>
              </a:rPr>
              <a:t>c</a:t>
            </a:r>
            <a:r>
              <a:rPr dirty="0" sz="1500" spc="-300" b="1">
                <a:solidFill>
                  <a:srgbClr val="1E1E1E"/>
                </a:solidFill>
                <a:latin typeface="Verdana"/>
                <a:cs typeface="Verdana"/>
              </a:rPr>
              <a:t>k</a:t>
            </a:r>
            <a:r>
              <a:rPr dirty="0" sz="1500" spc="-210" b="1">
                <a:solidFill>
                  <a:srgbClr val="1E1E1E"/>
                </a:solidFill>
                <a:latin typeface="Verdana"/>
                <a:cs typeface="Verdana"/>
              </a:rPr>
              <a:t>?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7133" y="4076192"/>
            <a:ext cx="8134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04">
                <a:solidFill>
                  <a:srgbClr val="EC3B32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229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2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15892" y="4014098"/>
            <a:ext cx="375920" cy="377825"/>
          </a:xfrm>
          <a:custGeom>
            <a:avLst/>
            <a:gdLst/>
            <a:ahLst/>
            <a:cxnLst/>
            <a:rect l="l" t="t" r="r" b="b"/>
            <a:pathLst>
              <a:path w="375920" h="377825">
                <a:moveTo>
                  <a:pt x="187791" y="0"/>
                </a:moveTo>
                <a:lnTo>
                  <a:pt x="137821" y="6922"/>
                </a:lnTo>
                <a:lnTo>
                  <a:pt x="92949" y="26033"/>
                </a:lnTo>
                <a:lnTo>
                  <a:pt x="54952" y="55546"/>
                </a:lnTo>
                <a:lnTo>
                  <a:pt x="25608" y="93674"/>
                </a:lnTo>
                <a:lnTo>
                  <a:pt x="6698" y="138632"/>
                </a:lnTo>
                <a:lnTo>
                  <a:pt x="0" y="188631"/>
                </a:lnTo>
                <a:lnTo>
                  <a:pt x="6698" y="238631"/>
                </a:lnTo>
                <a:lnTo>
                  <a:pt x="25608" y="283589"/>
                </a:lnTo>
                <a:lnTo>
                  <a:pt x="54952" y="321717"/>
                </a:lnTo>
                <a:lnTo>
                  <a:pt x="92949" y="351230"/>
                </a:lnTo>
                <a:lnTo>
                  <a:pt x="137821" y="370341"/>
                </a:lnTo>
                <a:lnTo>
                  <a:pt x="187791" y="377263"/>
                </a:lnTo>
                <a:lnTo>
                  <a:pt x="237760" y="370341"/>
                </a:lnTo>
                <a:lnTo>
                  <a:pt x="282632" y="351230"/>
                </a:lnTo>
                <a:lnTo>
                  <a:pt x="320630" y="321717"/>
                </a:lnTo>
                <a:lnTo>
                  <a:pt x="349973" y="283589"/>
                </a:lnTo>
                <a:lnTo>
                  <a:pt x="368883" y="238631"/>
                </a:lnTo>
                <a:lnTo>
                  <a:pt x="375582" y="188631"/>
                </a:lnTo>
                <a:lnTo>
                  <a:pt x="368883" y="138632"/>
                </a:lnTo>
                <a:lnTo>
                  <a:pt x="349973" y="93674"/>
                </a:lnTo>
                <a:lnTo>
                  <a:pt x="320630" y="55546"/>
                </a:lnTo>
                <a:lnTo>
                  <a:pt x="282632" y="26033"/>
                </a:lnTo>
                <a:lnTo>
                  <a:pt x="237760" y="6922"/>
                </a:lnTo>
                <a:lnTo>
                  <a:pt x="187791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738596" y="4091432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6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3971" y="4929632"/>
            <a:ext cx="355028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0" b="1">
                <a:solidFill>
                  <a:srgbClr val="1E1E1E"/>
                </a:solidFill>
                <a:latin typeface="Verdana"/>
                <a:cs typeface="Verdana"/>
              </a:rPr>
              <a:t>Bagaimana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35" b="1">
                <a:solidFill>
                  <a:srgbClr val="1E1E1E"/>
                </a:solidFill>
                <a:latin typeface="Verdana"/>
                <a:cs typeface="Verdana"/>
              </a:rPr>
              <a:t>Mengevaluasi</a:t>
            </a:r>
            <a:r>
              <a:rPr dirty="0" sz="1500" spc="-114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29" b="1">
                <a:solidFill>
                  <a:srgbClr val="1E1E1E"/>
                </a:solidFill>
                <a:latin typeface="Verdana"/>
                <a:cs typeface="Verdana"/>
              </a:rPr>
              <a:t>Kinerja</a:t>
            </a:r>
            <a:r>
              <a:rPr dirty="0" sz="1500" spc="-12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45" b="1">
                <a:solidFill>
                  <a:srgbClr val="1E1E1E"/>
                </a:solidFill>
                <a:latin typeface="Verdana"/>
                <a:cs typeface="Verdana"/>
              </a:rPr>
              <a:t>Pegawai?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58493" y="4935728"/>
            <a:ext cx="8134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04">
                <a:solidFill>
                  <a:srgbClr val="EC3B32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229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3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14951" y="4806130"/>
            <a:ext cx="375920" cy="377825"/>
          </a:xfrm>
          <a:custGeom>
            <a:avLst/>
            <a:gdLst/>
            <a:ahLst/>
            <a:cxnLst/>
            <a:rect l="l" t="t" r="r" b="b"/>
            <a:pathLst>
              <a:path w="375920" h="377825">
                <a:moveTo>
                  <a:pt x="187789" y="0"/>
                </a:moveTo>
                <a:lnTo>
                  <a:pt x="137820" y="6922"/>
                </a:lnTo>
                <a:lnTo>
                  <a:pt x="92948" y="26033"/>
                </a:lnTo>
                <a:lnTo>
                  <a:pt x="54951" y="55546"/>
                </a:lnTo>
                <a:lnTo>
                  <a:pt x="25608" y="93674"/>
                </a:lnTo>
                <a:lnTo>
                  <a:pt x="6698" y="138632"/>
                </a:lnTo>
                <a:lnTo>
                  <a:pt x="0" y="188631"/>
                </a:lnTo>
                <a:lnTo>
                  <a:pt x="6698" y="238631"/>
                </a:lnTo>
                <a:lnTo>
                  <a:pt x="25608" y="283588"/>
                </a:lnTo>
                <a:lnTo>
                  <a:pt x="54951" y="321717"/>
                </a:lnTo>
                <a:lnTo>
                  <a:pt x="92948" y="351230"/>
                </a:lnTo>
                <a:lnTo>
                  <a:pt x="137820" y="370341"/>
                </a:lnTo>
                <a:lnTo>
                  <a:pt x="187789" y="377263"/>
                </a:lnTo>
                <a:lnTo>
                  <a:pt x="237759" y="370341"/>
                </a:lnTo>
                <a:lnTo>
                  <a:pt x="282631" y="351230"/>
                </a:lnTo>
                <a:lnTo>
                  <a:pt x="320628" y="321717"/>
                </a:lnTo>
                <a:lnTo>
                  <a:pt x="349971" y="283588"/>
                </a:lnTo>
                <a:lnTo>
                  <a:pt x="368882" y="238631"/>
                </a:lnTo>
                <a:lnTo>
                  <a:pt x="375580" y="188631"/>
                </a:lnTo>
                <a:lnTo>
                  <a:pt x="368882" y="138632"/>
                </a:lnTo>
                <a:lnTo>
                  <a:pt x="349971" y="93674"/>
                </a:lnTo>
                <a:lnTo>
                  <a:pt x="320628" y="55546"/>
                </a:lnTo>
                <a:lnTo>
                  <a:pt x="282631" y="26033"/>
                </a:lnTo>
                <a:lnTo>
                  <a:pt x="237759" y="6922"/>
                </a:lnTo>
                <a:lnTo>
                  <a:pt x="187789" y="0"/>
                </a:lnTo>
                <a:close/>
              </a:path>
            </a:pathLst>
          </a:custGeom>
          <a:solidFill>
            <a:srgbClr val="EB3A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737653" y="4883911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7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615793" y="3769765"/>
            <a:ext cx="6897370" cy="2310130"/>
            <a:chOff x="4615793" y="3769765"/>
            <a:chExt cx="6897370" cy="2310130"/>
          </a:xfrm>
        </p:grpSpPr>
        <p:sp>
          <p:nvSpPr>
            <p:cNvPr id="30" name="object 30"/>
            <p:cNvSpPr/>
            <p:nvPr/>
          </p:nvSpPr>
          <p:spPr>
            <a:xfrm>
              <a:off x="6366751" y="3769765"/>
              <a:ext cx="5146040" cy="60325"/>
            </a:xfrm>
            <a:custGeom>
              <a:avLst/>
              <a:gdLst/>
              <a:ahLst/>
              <a:cxnLst/>
              <a:rect l="l" t="t" r="r" b="b"/>
              <a:pathLst>
                <a:path w="5146040" h="60325">
                  <a:moveTo>
                    <a:pt x="19131" y="0"/>
                  </a:moveTo>
                  <a:lnTo>
                    <a:pt x="11710" y="1465"/>
                  </a:lnTo>
                  <a:lnTo>
                    <a:pt x="5637" y="5522"/>
                  </a:lnTo>
                  <a:lnTo>
                    <a:pt x="1529" y="11560"/>
                  </a:lnTo>
                  <a:lnTo>
                    <a:pt x="0" y="18968"/>
                  </a:lnTo>
                  <a:lnTo>
                    <a:pt x="1465" y="26390"/>
                  </a:lnTo>
                  <a:lnTo>
                    <a:pt x="5523" y="32463"/>
                  </a:lnTo>
                  <a:lnTo>
                    <a:pt x="11561" y="36571"/>
                  </a:lnTo>
                  <a:lnTo>
                    <a:pt x="19008" y="38099"/>
                  </a:lnTo>
                  <a:lnTo>
                    <a:pt x="26429" y="36634"/>
                  </a:lnTo>
                  <a:lnTo>
                    <a:pt x="32501" y="32577"/>
                  </a:lnTo>
                  <a:lnTo>
                    <a:pt x="36609" y="26539"/>
                  </a:lnTo>
                  <a:lnTo>
                    <a:pt x="38138" y="19131"/>
                  </a:lnTo>
                  <a:lnTo>
                    <a:pt x="36672" y="11709"/>
                  </a:lnTo>
                  <a:lnTo>
                    <a:pt x="32615" y="5636"/>
                  </a:lnTo>
                  <a:lnTo>
                    <a:pt x="26577" y="1528"/>
                  </a:lnTo>
                  <a:lnTo>
                    <a:pt x="19131" y="0"/>
                  </a:lnTo>
                  <a:close/>
                </a:path>
                <a:path w="5146040" h="60325">
                  <a:moveTo>
                    <a:pt x="95368" y="322"/>
                  </a:moveTo>
                  <a:lnTo>
                    <a:pt x="87946" y="1788"/>
                  </a:lnTo>
                  <a:lnTo>
                    <a:pt x="81874" y="5845"/>
                  </a:lnTo>
                  <a:lnTo>
                    <a:pt x="77766" y="11883"/>
                  </a:lnTo>
                  <a:lnTo>
                    <a:pt x="76238" y="19292"/>
                  </a:lnTo>
                  <a:lnTo>
                    <a:pt x="77703" y="26713"/>
                  </a:lnTo>
                  <a:lnTo>
                    <a:pt x="81760" y="32786"/>
                  </a:lnTo>
                  <a:lnTo>
                    <a:pt x="87798" y="36894"/>
                  </a:lnTo>
                  <a:lnTo>
                    <a:pt x="95244" y="38422"/>
                  </a:lnTo>
                  <a:lnTo>
                    <a:pt x="102666" y="36956"/>
                  </a:lnTo>
                  <a:lnTo>
                    <a:pt x="108739" y="32900"/>
                  </a:lnTo>
                  <a:lnTo>
                    <a:pt x="112847" y="26862"/>
                  </a:lnTo>
                  <a:lnTo>
                    <a:pt x="114376" y="19453"/>
                  </a:lnTo>
                  <a:lnTo>
                    <a:pt x="112910" y="12032"/>
                  </a:lnTo>
                  <a:lnTo>
                    <a:pt x="108853" y="5959"/>
                  </a:lnTo>
                  <a:lnTo>
                    <a:pt x="102815" y="1851"/>
                  </a:lnTo>
                  <a:lnTo>
                    <a:pt x="95368" y="322"/>
                  </a:lnTo>
                  <a:close/>
                </a:path>
                <a:path w="5146040" h="60325">
                  <a:moveTo>
                    <a:pt x="171606" y="645"/>
                  </a:moveTo>
                  <a:lnTo>
                    <a:pt x="164184" y="2110"/>
                  </a:lnTo>
                  <a:lnTo>
                    <a:pt x="158111" y="6168"/>
                  </a:lnTo>
                  <a:lnTo>
                    <a:pt x="154003" y="12206"/>
                  </a:lnTo>
                  <a:lnTo>
                    <a:pt x="152474" y="19615"/>
                  </a:lnTo>
                  <a:lnTo>
                    <a:pt x="153940" y="27036"/>
                  </a:lnTo>
                  <a:lnTo>
                    <a:pt x="157998" y="33108"/>
                  </a:lnTo>
                  <a:lnTo>
                    <a:pt x="164036" y="37216"/>
                  </a:lnTo>
                  <a:lnTo>
                    <a:pt x="171483" y="38745"/>
                  </a:lnTo>
                  <a:lnTo>
                    <a:pt x="178904" y="37279"/>
                  </a:lnTo>
                  <a:lnTo>
                    <a:pt x="184976" y="33222"/>
                  </a:lnTo>
                  <a:lnTo>
                    <a:pt x="189084" y="27184"/>
                  </a:lnTo>
                  <a:lnTo>
                    <a:pt x="190613" y="19776"/>
                  </a:lnTo>
                  <a:lnTo>
                    <a:pt x="189147" y="12355"/>
                  </a:lnTo>
                  <a:lnTo>
                    <a:pt x="185090" y="6282"/>
                  </a:lnTo>
                  <a:lnTo>
                    <a:pt x="179052" y="2174"/>
                  </a:lnTo>
                  <a:lnTo>
                    <a:pt x="171606" y="645"/>
                  </a:lnTo>
                  <a:close/>
                </a:path>
                <a:path w="5146040" h="60325">
                  <a:moveTo>
                    <a:pt x="247843" y="969"/>
                  </a:moveTo>
                  <a:lnTo>
                    <a:pt x="240421" y="2434"/>
                  </a:lnTo>
                  <a:lnTo>
                    <a:pt x="234349" y="6491"/>
                  </a:lnTo>
                  <a:lnTo>
                    <a:pt x="230241" y="12529"/>
                  </a:lnTo>
                  <a:lnTo>
                    <a:pt x="228713" y="19937"/>
                  </a:lnTo>
                  <a:lnTo>
                    <a:pt x="230178" y="27358"/>
                  </a:lnTo>
                  <a:lnTo>
                    <a:pt x="234235" y="33431"/>
                  </a:lnTo>
                  <a:lnTo>
                    <a:pt x="240273" y="37539"/>
                  </a:lnTo>
                  <a:lnTo>
                    <a:pt x="247719" y="39067"/>
                  </a:lnTo>
                  <a:lnTo>
                    <a:pt x="255141" y="37602"/>
                  </a:lnTo>
                  <a:lnTo>
                    <a:pt x="261213" y="33545"/>
                  </a:lnTo>
                  <a:lnTo>
                    <a:pt x="265322" y="27507"/>
                  </a:lnTo>
                  <a:lnTo>
                    <a:pt x="266851" y="20099"/>
                  </a:lnTo>
                  <a:lnTo>
                    <a:pt x="265385" y="12677"/>
                  </a:lnTo>
                  <a:lnTo>
                    <a:pt x="261328" y="6605"/>
                  </a:lnTo>
                  <a:lnTo>
                    <a:pt x="255289" y="2497"/>
                  </a:lnTo>
                  <a:lnTo>
                    <a:pt x="247843" y="969"/>
                  </a:lnTo>
                  <a:close/>
                </a:path>
                <a:path w="5146040" h="60325">
                  <a:moveTo>
                    <a:pt x="324081" y="1291"/>
                  </a:moveTo>
                  <a:lnTo>
                    <a:pt x="316659" y="2757"/>
                  </a:lnTo>
                  <a:lnTo>
                    <a:pt x="310586" y="6814"/>
                  </a:lnTo>
                  <a:lnTo>
                    <a:pt x="306478" y="12851"/>
                  </a:lnTo>
                  <a:lnTo>
                    <a:pt x="304949" y="20260"/>
                  </a:lnTo>
                  <a:lnTo>
                    <a:pt x="306415" y="27681"/>
                  </a:lnTo>
                  <a:lnTo>
                    <a:pt x="310472" y="33754"/>
                  </a:lnTo>
                  <a:lnTo>
                    <a:pt x="316510" y="37862"/>
                  </a:lnTo>
                  <a:lnTo>
                    <a:pt x="323957" y="39391"/>
                  </a:lnTo>
                  <a:lnTo>
                    <a:pt x="331379" y="37925"/>
                  </a:lnTo>
                  <a:lnTo>
                    <a:pt x="337451" y="33868"/>
                  </a:lnTo>
                  <a:lnTo>
                    <a:pt x="341559" y="27830"/>
                  </a:lnTo>
                  <a:lnTo>
                    <a:pt x="343087" y="20421"/>
                  </a:lnTo>
                  <a:lnTo>
                    <a:pt x="341622" y="13000"/>
                  </a:lnTo>
                  <a:lnTo>
                    <a:pt x="337565" y="6928"/>
                  </a:lnTo>
                  <a:lnTo>
                    <a:pt x="331527" y="2819"/>
                  </a:lnTo>
                  <a:lnTo>
                    <a:pt x="324081" y="1291"/>
                  </a:lnTo>
                  <a:close/>
                </a:path>
                <a:path w="5146040" h="60325">
                  <a:moveTo>
                    <a:pt x="400317" y="1614"/>
                  </a:moveTo>
                  <a:lnTo>
                    <a:pt x="392896" y="3079"/>
                  </a:lnTo>
                  <a:lnTo>
                    <a:pt x="386824" y="7136"/>
                  </a:lnTo>
                  <a:lnTo>
                    <a:pt x="382716" y="13174"/>
                  </a:lnTo>
                  <a:lnTo>
                    <a:pt x="381187" y="20582"/>
                  </a:lnTo>
                  <a:lnTo>
                    <a:pt x="382653" y="28004"/>
                  </a:lnTo>
                  <a:lnTo>
                    <a:pt x="386710" y="34077"/>
                  </a:lnTo>
                  <a:lnTo>
                    <a:pt x="392748" y="38185"/>
                  </a:lnTo>
                  <a:lnTo>
                    <a:pt x="400194" y="39714"/>
                  </a:lnTo>
                  <a:lnTo>
                    <a:pt x="407616" y="38248"/>
                  </a:lnTo>
                  <a:lnTo>
                    <a:pt x="413688" y="34191"/>
                  </a:lnTo>
                  <a:lnTo>
                    <a:pt x="417796" y="28153"/>
                  </a:lnTo>
                  <a:lnTo>
                    <a:pt x="419324" y="20745"/>
                  </a:lnTo>
                  <a:lnTo>
                    <a:pt x="417859" y="13323"/>
                  </a:lnTo>
                  <a:lnTo>
                    <a:pt x="413802" y="7250"/>
                  </a:lnTo>
                  <a:lnTo>
                    <a:pt x="407764" y="3142"/>
                  </a:lnTo>
                  <a:lnTo>
                    <a:pt x="400317" y="1614"/>
                  </a:lnTo>
                  <a:close/>
                </a:path>
                <a:path w="5146040" h="60325">
                  <a:moveTo>
                    <a:pt x="476556" y="1936"/>
                  </a:moveTo>
                  <a:lnTo>
                    <a:pt x="469134" y="3402"/>
                  </a:lnTo>
                  <a:lnTo>
                    <a:pt x="463061" y="7459"/>
                  </a:lnTo>
                  <a:lnTo>
                    <a:pt x="458953" y="13497"/>
                  </a:lnTo>
                  <a:lnTo>
                    <a:pt x="457424" y="20906"/>
                  </a:lnTo>
                  <a:lnTo>
                    <a:pt x="458890" y="28327"/>
                  </a:lnTo>
                  <a:lnTo>
                    <a:pt x="462947" y="34400"/>
                  </a:lnTo>
                  <a:lnTo>
                    <a:pt x="468985" y="38508"/>
                  </a:lnTo>
                  <a:lnTo>
                    <a:pt x="476432" y="40036"/>
                  </a:lnTo>
                  <a:lnTo>
                    <a:pt x="483854" y="38571"/>
                  </a:lnTo>
                  <a:lnTo>
                    <a:pt x="489926" y="34514"/>
                  </a:lnTo>
                  <a:lnTo>
                    <a:pt x="494034" y="28476"/>
                  </a:lnTo>
                  <a:lnTo>
                    <a:pt x="495562" y="21068"/>
                  </a:lnTo>
                  <a:lnTo>
                    <a:pt x="494097" y="13646"/>
                  </a:lnTo>
                  <a:lnTo>
                    <a:pt x="490040" y="7573"/>
                  </a:lnTo>
                  <a:lnTo>
                    <a:pt x="484002" y="3465"/>
                  </a:lnTo>
                  <a:lnTo>
                    <a:pt x="476556" y="1936"/>
                  </a:lnTo>
                  <a:close/>
                </a:path>
                <a:path w="5146040" h="60325">
                  <a:moveTo>
                    <a:pt x="552792" y="2259"/>
                  </a:moveTo>
                  <a:lnTo>
                    <a:pt x="545371" y="3725"/>
                  </a:lnTo>
                  <a:lnTo>
                    <a:pt x="539299" y="7782"/>
                  </a:lnTo>
                  <a:lnTo>
                    <a:pt x="535191" y="13820"/>
                  </a:lnTo>
                  <a:lnTo>
                    <a:pt x="533662" y="21229"/>
                  </a:lnTo>
                  <a:lnTo>
                    <a:pt x="535128" y="28650"/>
                  </a:lnTo>
                  <a:lnTo>
                    <a:pt x="539185" y="34722"/>
                  </a:lnTo>
                  <a:lnTo>
                    <a:pt x="545223" y="38830"/>
                  </a:lnTo>
                  <a:lnTo>
                    <a:pt x="552669" y="40359"/>
                  </a:lnTo>
                  <a:lnTo>
                    <a:pt x="560090" y="38893"/>
                  </a:lnTo>
                  <a:lnTo>
                    <a:pt x="566163" y="34836"/>
                  </a:lnTo>
                  <a:lnTo>
                    <a:pt x="570271" y="28799"/>
                  </a:lnTo>
                  <a:lnTo>
                    <a:pt x="571799" y="21390"/>
                  </a:lnTo>
                  <a:lnTo>
                    <a:pt x="570334" y="13969"/>
                  </a:lnTo>
                  <a:lnTo>
                    <a:pt x="566277" y="7897"/>
                  </a:lnTo>
                  <a:lnTo>
                    <a:pt x="560239" y="3788"/>
                  </a:lnTo>
                  <a:lnTo>
                    <a:pt x="552792" y="2259"/>
                  </a:lnTo>
                  <a:close/>
                </a:path>
                <a:path w="5146040" h="60325">
                  <a:moveTo>
                    <a:pt x="629029" y="2583"/>
                  </a:moveTo>
                  <a:lnTo>
                    <a:pt x="621608" y="4048"/>
                  </a:lnTo>
                  <a:lnTo>
                    <a:pt x="615536" y="8105"/>
                  </a:lnTo>
                  <a:lnTo>
                    <a:pt x="611428" y="14143"/>
                  </a:lnTo>
                  <a:lnTo>
                    <a:pt x="609899" y="21551"/>
                  </a:lnTo>
                  <a:lnTo>
                    <a:pt x="611365" y="28973"/>
                  </a:lnTo>
                  <a:lnTo>
                    <a:pt x="615422" y="35045"/>
                  </a:lnTo>
                  <a:lnTo>
                    <a:pt x="621459" y="39153"/>
                  </a:lnTo>
                  <a:lnTo>
                    <a:pt x="628907" y="40681"/>
                  </a:lnTo>
                  <a:lnTo>
                    <a:pt x="636329" y="39216"/>
                  </a:lnTo>
                  <a:lnTo>
                    <a:pt x="642401" y="35159"/>
                  </a:lnTo>
                  <a:lnTo>
                    <a:pt x="646509" y="29121"/>
                  </a:lnTo>
                  <a:lnTo>
                    <a:pt x="648037" y="21713"/>
                  </a:lnTo>
                  <a:lnTo>
                    <a:pt x="646572" y="14291"/>
                  </a:lnTo>
                  <a:lnTo>
                    <a:pt x="642515" y="8219"/>
                  </a:lnTo>
                  <a:lnTo>
                    <a:pt x="636477" y="4111"/>
                  </a:lnTo>
                  <a:lnTo>
                    <a:pt x="629029" y="2583"/>
                  </a:lnTo>
                  <a:close/>
                </a:path>
                <a:path w="5146040" h="60325">
                  <a:moveTo>
                    <a:pt x="705267" y="2905"/>
                  </a:moveTo>
                  <a:lnTo>
                    <a:pt x="697846" y="4371"/>
                  </a:lnTo>
                  <a:lnTo>
                    <a:pt x="691774" y="8428"/>
                  </a:lnTo>
                  <a:lnTo>
                    <a:pt x="687666" y="14465"/>
                  </a:lnTo>
                  <a:lnTo>
                    <a:pt x="686137" y="21874"/>
                  </a:lnTo>
                  <a:lnTo>
                    <a:pt x="687603" y="29295"/>
                  </a:lnTo>
                  <a:lnTo>
                    <a:pt x="691660" y="35368"/>
                  </a:lnTo>
                  <a:lnTo>
                    <a:pt x="697698" y="39476"/>
                  </a:lnTo>
                  <a:lnTo>
                    <a:pt x="705144" y="41005"/>
                  </a:lnTo>
                  <a:lnTo>
                    <a:pt x="712565" y="39539"/>
                  </a:lnTo>
                  <a:lnTo>
                    <a:pt x="718638" y="35482"/>
                  </a:lnTo>
                  <a:lnTo>
                    <a:pt x="722746" y="29444"/>
                  </a:lnTo>
                  <a:lnTo>
                    <a:pt x="724274" y="22035"/>
                  </a:lnTo>
                  <a:lnTo>
                    <a:pt x="722809" y="14614"/>
                  </a:lnTo>
                  <a:lnTo>
                    <a:pt x="718752" y="8542"/>
                  </a:lnTo>
                  <a:lnTo>
                    <a:pt x="712714" y="4434"/>
                  </a:lnTo>
                  <a:lnTo>
                    <a:pt x="705267" y="2905"/>
                  </a:lnTo>
                  <a:close/>
                </a:path>
                <a:path w="5146040" h="60325">
                  <a:moveTo>
                    <a:pt x="781504" y="3228"/>
                  </a:moveTo>
                  <a:lnTo>
                    <a:pt x="774083" y="4693"/>
                  </a:lnTo>
                  <a:lnTo>
                    <a:pt x="768011" y="8750"/>
                  </a:lnTo>
                  <a:lnTo>
                    <a:pt x="763902" y="14788"/>
                  </a:lnTo>
                  <a:lnTo>
                    <a:pt x="762374" y="22197"/>
                  </a:lnTo>
                  <a:lnTo>
                    <a:pt x="763840" y="29619"/>
                  </a:lnTo>
                  <a:lnTo>
                    <a:pt x="767897" y="35691"/>
                  </a:lnTo>
                  <a:lnTo>
                    <a:pt x="773934" y="39799"/>
                  </a:lnTo>
                  <a:lnTo>
                    <a:pt x="781381" y="41328"/>
                  </a:lnTo>
                  <a:lnTo>
                    <a:pt x="788803" y="39862"/>
                  </a:lnTo>
                  <a:lnTo>
                    <a:pt x="794876" y="35805"/>
                  </a:lnTo>
                  <a:lnTo>
                    <a:pt x="798984" y="29767"/>
                  </a:lnTo>
                  <a:lnTo>
                    <a:pt x="800512" y="22358"/>
                  </a:lnTo>
                  <a:lnTo>
                    <a:pt x="799047" y="14937"/>
                  </a:lnTo>
                  <a:lnTo>
                    <a:pt x="794990" y="8864"/>
                  </a:lnTo>
                  <a:lnTo>
                    <a:pt x="788952" y="4756"/>
                  </a:lnTo>
                  <a:lnTo>
                    <a:pt x="781504" y="3228"/>
                  </a:lnTo>
                  <a:close/>
                </a:path>
                <a:path w="5146040" h="60325">
                  <a:moveTo>
                    <a:pt x="857742" y="3550"/>
                  </a:moveTo>
                  <a:lnTo>
                    <a:pt x="850321" y="5016"/>
                  </a:lnTo>
                  <a:lnTo>
                    <a:pt x="844249" y="9073"/>
                  </a:lnTo>
                  <a:lnTo>
                    <a:pt x="840141" y="15111"/>
                  </a:lnTo>
                  <a:lnTo>
                    <a:pt x="838612" y="22520"/>
                  </a:lnTo>
                  <a:lnTo>
                    <a:pt x="840077" y="29942"/>
                  </a:lnTo>
                  <a:lnTo>
                    <a:pt x="844134" y="36014"/>
                  </a:lnTo>
                  <a:lnTo>
                    <a:pt x="850172" y="40122"/>
                  </a:lnTo>
                  <a:lnTo>
                    <a:pt x="857619" y="41650"/>
                  </a:lnTo>
                  <a:lnTo>
                    <a:pt x="865040" y="40185"/>
                  </a:lnTo>
                  <a:lnTo>
                    <a:pt x="871113" y="36128"/>
                  </a:lnTo>
                  <a:lnTo>
                    <a:pt x="875221" y="30090"/>
                  </a:lnTo>
                  <a:lnTo>
                    <a:pt x="876749" y="22682"/>
                  </a:lnTo>
                  <a:lnTo>
                    <a:pt x="875283" y="15260"/>
                  </a:lnTo>
                  <a:lnTo>
                    <a:pt x="871227" y="9187"/>
                  </a:lnTo>
                  <a:lnTo>
                    <a:pt x="865189" y="5079"/>
                  </a:lnTo>
                  <a:lnTo>
                    <a:pt x="857742" y="3550"/>
                  </a:lnTo>
                  <a:close/>
                </a:path>
                <a:path w="5146040" h="60325">
                  <a:moveTo>
                    <a:pt x="933979" y="3873"/>
                  </a:moveTo>
                  <a:lnTo>
                    <a:pt x="926558" y="5339"/>
                  </a:lnTo>
                  <a:lnTo>
                    <a:pt x="920485" y="9396"/>
                  </a:lnTo>
                  <a:lnTo>
                    <a:pt x="916377" y="15434"/>
                  </a:lnTo>
                  <a:lnTo>
                    <a:pt x="914849" y="22843"/>
                  </a:lnTo>
                  <a:lnTo>
                    <a:pt x="916315" y="30264"/>
                  </a:lnTo>
                  <a:lnTo>
                    <a:pt x="920372" y="36337"/>
                  </a:lnTo>
                  <a:lnTo>
                    <a:pt x="926409" y="40445"/>
                  </a:lnTo>
                  <a:lnTo>
                    <a:pt x="933856" y="41973"/>
                  </a:lnTo>
                  <a:lnTo>
                    <a:pt x="941278" y="40507"/>
                  </a:lnTo>
                  <a:lnTo>
                    <a:pt x="947351" y="36451"/>
                  </a:lnTo>
                  <a:lnTo>
                    <a:pt x="951459" y="30413"/>
                  </a:lnTo>
                  <a:lnTo>
                    <a:pt x="952987" y="23004"/>
                  </a:lnTo>
                  <a:lnTo>
                    <a:pt x="951522" y="15583"/>
                  </a:lnTo>
                  <a:lnTo>
                    <a:pt x="947465" y="9511"/>
                  </a:lnTo>
                  <a:lnTo>
                    <a:pt x="941426" y="5403"/>
                  </a:lnTo>
                  <a:lnTo>
                    <a:pt x="933979" y="3873"/>
                  </a:lnTo>
                  <a:close/>
                </a:path>
                <a:path w="5146040" h="60325">
                  <a:moveTo>
                    <a:pt x="1010217" y="4197"/>
                  </a:moveTo>
                  <a:lnTo>
                    <a:pt x="1002796" y="5662"/>
                  </a:lnTo>
                  <a:lnTo>
                    <a:pt x="996724" y="9719"/>
                  </a:lnTo>
                  <a:lnTo>
                    <a:pt x="992616" y="15757"/>
                  </a:lnTo>
                  <a:lnTo>
                    <a:pt x="991087" y="23166"/>
                  </a:lnTo>
                  <a:lnTo>
                    <a:pt x="992552" y="30587"/>
                  </a:lnTo>
                  <a:lnTo>
                    <a:pt x="996609" y="36659"/>
                  </a:lnTo>
                  <a:lnTo>
                    <a:pt x="1002647" y="40767"/>
                  </a:lnTo>
                  <a:lnTo>
                    <a:pt x="1010094" y="42296"/>
                  </a:lnTo>
                  <a:lnTo>
                    <a:pt x="1017515" y="40830"/>
                  </a:lnTo>
                  <a:lnTo>
                    <a:pt x="1023588" y="36773"/>
                  </a:lnTo>
                  <a:lnTo>
                    <a:pt x="1027696" y="30735"/>
                  </a:lnTo>
                  <a:lnTo>
                    <a:pt x="1029224" y="23327"/>
                  </a:lnTo>
                  <a:lnTo>
                    <a:pt x="1027758" y="15906"/>
                  </a:lnTo>
                  <a:lnTo>
                    <a:pt x="1023702" y="9833"/>
                  </a:lnTo>
                  <a:lnTo>
                    <a:pt x="1017664" y="5725"/>
                  </a:lnTo>
                  <a:lnTo>
                    <a:pt x="1010217" y="4197"/>
                  </a:lnTo>
                  <a:close/>
                </a:path>
                <a:path w="5146040" h="60325">
                  <a:moveTo>
                    <a:pt x="1086454" y="4519"/>
                  </a:moveTo>
                  <a:lnTo>
                    <a:pt x="1079033" y="5985"/>
                  </a:lnTo>
                  <a:lnTo>
                    <a:pt x="1072960" y="10042"/>
                  </a:lnTo>
                  <a:lnTo>
                    <a:pt x="1068852" y="16080"/>
                  </a:lnTo>
                  <a:lnTo>
                    <a:pt x="1067324" y="23488"/>
                  </a:lnTo>
                  <a:lnTo>
                    <a:pt x="1068790" y="30909"/>
                  </a:lnTo>
                  <a:lnTo>
                    <a:pt x="1072846" y="36982"/>
                  </a:lnTo>
                  <a:lnTo>
                    <a:pt x="1078884" y="41090"/>
                  </a:lnTo>
                  <a:lnTo>
                    <a:pt x="1086331" y="42619"/>
                  </a:lnTo>
                  <a:lnTo>
                    <a:pt x="1093753" y="41154"/>
                  </a:lnTo>
                  <a:lnTo>
                    <a:pt x="1099826" y="37096"/>
                  </a:lnTo>
                  <a:lnTo>
                    <a:pt x="1103934" y="31058"/>
                  </a:lnTo>
                  <a:lnTo>
                    <a:pt x="1105462" y="23649"/>
                  </a:lnTo>
                  <a:lnTo>
                    <a:pt x="1103996" y="16228"/>
                  </a:lnTo>
                  <a:lnTo>
                    <a:pt x="1099939" y="10156"/>
                  </a:lnTo>
                  <a:lnTo>
                    <a:pt x="1093901" y="6048"/>
                  </a:lnTo>
                  <a:lnTo>
                    <a:pt x="1086454" y="4519"/>
                  </a:lnTo>
                  <a:close/>
                </a:path>
                <a:path w="5146040" h="60325">
                  <a:moveTo>
                    <a:pt x="1162692" y="4842"/>
                  </a:moveTo>
                  <a:lnTo>
                    <a:pt x="1155270" y="6308"/>
                  </a:lnTo>
                  <a:lnTo>
                    <a:pt x="1149197" y="10364"/>
                  </a:lnTo>
                  <a:lnTo>
                    <a:pt x="1145089" y="16402"/>
                  </a:lnTo>
                  <a:lnTo>
                    <a:pt x="1143561" y="23811"/>
                  </a:lnTo>
                  <a:lnTo>
                    <a:pt x="1145027" y="31233"/>
                  </a:lnTo>
                  <a:lnTo>
                    <a:pt x="1149084" y="37305"/>
                  </a:lnTo>
                  <a:lnTo>
                    <a:pt x="1155122" y="41414"/>
                  </a:lnTo>
                  <a:lnTo>
                    <a:pt x="1162569" y="42942"/>
                  </a:lnTo>
                  <a:lnTo>
                    <a:pt x="1169990" y="41476"/>
                  </a:lnTo>
                  <a:lnTo>
                    <a:pt x="1176063" y="37419"/>
                  </a:lnTo>
                  <a:lnTo>
                    <a:pt x="1180171" y="31381"/>
                  </a:lnTo>
                  <a:lnTo>
                    <a:pt x="1181699" y="23972"/>
                  </a:lnTo>
                  <a:lnTo>
                    <a:pt x="1180233" y="16551"/>
                  </a:lnTo>
                  <a:lnTo>
                    <a:pt x="1176177" y="10478"/>
                  </a:lnTo>
                  <a:lnTo>
                    <a:pt x="1170139" y="6370"/>
                  </a:lnTo>
                  <a:lnTo>
                    <a:pt x="1162692" y="4842"/>
                  </a:lnTo>
                  <a:close/>
                </a:path>
                <a:path w="5146040" h="60325">
                  <a:moveTo>
                    <a:pt x="1238929" y="5165"/>
                  </a:moveTo>
                  <a:lnTo>
                    <a:pt x="1231508" y="6630"/>
                  </a:lnTo>
                  <a:lnTo>
                    <a:pt x="1225435" y="10687"/>
                  </a:lnTo>
                  <a:lnTo>
                    <a:pt x="1221327" y="16725"/>
                  </a:lnTo>
                  <a:lnTo>
                    <a:pt x="1219799" y="24135"/>
                  </a:lnTo>
                  <a:lnTo>
                    <a:pt x="1221265" y="31556"/>
                  </a:lnTo>
                  <a:lnTo>
                    <a:pt x="1225321" y="37628"/>
                  </a:lnTo>
                  <a:lnTo>
                    <a:pt x="1231359" y="41736"/>
                  </a:lnTo>
                  <a:lnTo>
                    <a:pt x="1238806" y="43265"/>
                  </a:lnTo>
                  <a:lnTo>
                    <a:pt x="1246227" y="41799"/>
                  </a:lnTo>
                  <a:lnTo>
                    <a:pt x="1252300" y="37742"/>
                  </a:lnTo>
                  <a:lnTo>
                    <a:pt x="1256408" y="31704"/>
                  </a:lnTo>
                  <a:lnTo>
                    <a:pt x="1257937" y="24296"/>
                  </a:lnTo>
                  <a:lnTo>
                    <a:pt x="1256471" y="16874"/>
                  </a:lnTo>
                  <a:lnTo>
                    <a:pt x="1252414" y="10801"/>
                  </a:lnTo>
                  <a:lnTo>
                    <a:pt x="1246376" y="6693"/>
                  </a:lnTo>
                  <a:lnTo>
                    <a:pt x="1238929" y="5165"/>
                  </a:lnTo>
                  <a:close/>
                </a:path>
                <a:path w="5146040" h="60325">
                  <a:moveTo>
                    <a:pt x="1315166" y="5487"/>
                  </a:moveTo>
                  <a:lnTo>
                    <a:pt x="1307745" y="6953"/>
                  </a:lnTo>
                  <a:lnTo>
                    <a:pt x="1301672" y="11010"/>
                  </a:lnTo>
                  <a:lnTo>
                    <a:pt x="1297564" y="17048"/>
                  </a:lnTo>
                  <a:lnTo>
                    <a:pt x="1296036" y="24457"/>
                  </a:lnTo>
                  <a:lnTo>
                    <a:pt x="1297501" y="31878"/>
                  </a:lnTo>
                  <a:lnTo>
                    <a:pt x="1301558" y="37951"/>
                  </a:lnTo>
                  <a:lnTo>
                    <a:pt x="1307597" y="42059"/>
                  </a:lnTo>
                  <a:lnTo>
                    <a:pt x="1315044" y="43587"/>
                  </a:lnTo>
                  <a:lnTo>
                    <a:pt x="1322465" y="42122"/>
                  </a:lnTo>
                  <a:lnTo>
                    <a:pt x="1328537" y="38065"/>
                  </a:lnTo>
                  <a:lnTo>
                    <a:pt x="1332646" y="32027"/>
                  </a:lnTo>
                  <a:lnTo>
                    <a:pt x="1334174" y="24618"/>
                  </a:lnTo>
                  <a:lnTo>
                    <a:pt x="1332708" y="17197"/>
                  </a:lnTo>
                  <a:lnTo>
                    <a:pt x="1328651" y="11125"/>
                  </a:lnTo>
                  <a:lnTo>
                    <a:pt x="1322613" y="7016"/>
                  </a:lnTo>
                  <a:lnTo>
                    <a:pt x="1315166" y="5487"/>
                  </a:lnTo>
                  <a:close/>
                </a:path>
                <a:path w="5146040" h="60325">
                  <a:moveTo>
                    <a:pt x="1391404" y="5811"/>
                  </a:moveTo>
                  <a:lnTo>
                    <a:pt x="1383983" y="7277"/>
                  </a:lnTo>
                  <a:lnTo>
                    <a:pt x="1377910" y="11333"/>
                  </a:lnTo>
                  <a:lnTo>
                    <a:pt x="1373802" y="17371"/>
                  </a:lnTo>
                  <a:lnTo>
                    <a:pt x="1372274" y="24780"/>
                  </a:lnTo>
                  <a:lnTo>
                    <a:pt x="1373740" y="32201"/>
                  </a:lnTo>
                  <a:lnTo>
                    <a:pt x="1377796" y="38273"/>
                  </a:lnTo>
                  <a:lnTo>
                    <a:pt x="1383834" y="42381"/>
                  </a:lnTo>
                  <a:lnTo>
                    <a:pt x="1391281" y="43910"/>
                  </a:lnTo>
                  <a:lnTo>
                    <a:pt x="1398702" y="42444"/>
                  </a:lnTo>
                  <a:lnTo>
                    <a:pt x="1404774" y="38387"/>
                  </a:lnTo>
                  <a:lnTo>
                    <a:pt x="1408882" y="32350"/>
                  </a:lnTo>
                  <a:lnTo>
                    <a:pt x="1410411" y="24941"/>
                  </a:lnTo>
                  <a:lnTo>
                    <a:pt x="1408945" y="17520"/>
                  </a:lnTo>
                  <a:lnTo>
                    <a:pt x="1404888" y="11447"/>
                  </a:lnTo>
                  <a:lnTo>
                    <a:pt x="1398851" y="7339"/>
                  </a:lnTo>
                  <a:lnTo>
                    <a:pt x="1391404" y="5811"/>
                  </a:lnTo>
                  <a:close/>
                </a:path>
                <a:path w="5146040" h="60325">
                  <a:moveTo>
                    <a:pt x="1467641" y="6134"/>
                  </a:moveTo>
                  <a:lnTo>
                    <a:pt x="1460219" y="7599"/>
                  </a:lnTo>
                  <a:lnTo>
                    <a:pt x="1454147" y="11656"/>
                  </a:lnTo>
                  <a:lnTo>
                    <a:pt x="1450039" y="17694"/>
                  </a:lnTo>
                  <a:lnTo>
                    <a:pt x="1448511" y="25102"/>
                  </a:lnTo>
                  <a:lnTo>
                    <a:pt x="1449976" y="32524"/>
                  </a:lnTo>
                  <a:lnTo>
                    <a:pt x="1454033" y="38596"/>
                  </a:lnTo>
                  <a:lnTo>
                    <a:pt x="1460071" y="42704"/>
                  </a:lnTo>
                  <a:lnTo>
                    <a:pt x="1467481" y="44232"/>
                  </a:lnTo>
                  <a:lnTo>
                    <a:pt x="1474940" y="42768"/>
                  </a:lnTo>
                  <a:lnTo>
                    <a:pt x="1481012" y="38711"/>
                  </a:lnTo>
                  <a:lnTo>
                    <a:pt x="1485120" y="32672"/>
                  </a:lnTo>
                  <a:lnTo>
                    <a:pt x="1486649" y="25264"/>
                  </a:lnTo>
                  <a:lnTo>
                    <a:pt x="1485183" y="17842"/>
                  </a:lnTo>
                  <a:lnTo>
                    <a:pt x="1481126" y="11770"/>
                  </a:lnTo>
                  <a:lnTo>
                    <a:pt x="1475088" y="7662"/>
                  </a:lnTo>
                  <a:lnTo>
                    <a:pt x="1467641" y="6134"/>
                  </a:lnTo>
                  <a:close/>
                </a:path>
                <a:path w="5146040" h="60325">
                  <a:moveTo>
                    <a:pt x="1543879" y="6456"/>
                  </a:moveTo>
                  <a:lnTo>
                    <a:pt x="1536457" y="7922"/>
                  </a:lnTo>
                  <a:lnTo>
                    <a:pt x="1530385" y="11979"/>
                  </a:lnTo>
                  <a:lnTo>
                    <a:pt x="1526276" y="18016"/>
                  </a:lnTo>
                  <a:lnTo>
                    <a:pt x="1524748" y="25425"/>
                  </a:lnTo>
                  <a:lnTo>
                    <a:pt x="1526214" y="32847"/>
                  </a:lnTo>
                  <a:lnTo>
                    <a:pt x="1530271" y="38920"/>
                  </a:lnTo>
                  <a:lnTo>
                    <a:pt x="1536309" y="43028"/>
                  </a:lnTo>
                  <a:lnTo>
                    <a:pt x="1543756" y="44556"/>
                  </a:lnTo>
                  <a:lnTo>
                    <a:pt x="1551177" y="43091"/>
                  </a:lnTo>
                  <a:lnTo>
                    <a:pt x="1557249" y="39034"/>
                  </a:lnTo>
                  <a:lnTo>
                    <a:pt x="1561357" y="32995"/>
                  </a:lnTo>
                  <a:lnTo>
                    <a:pt x="1562886" y="25586"/>
                  </a:lnTo>
                  <a:lnTo>
                    <a:pt x="1561420" y="18165"/>
                  </a:lnTo>
                  <a:lnTo>
                    <a:pt x="1557363" y="12093"/>
                  </a:lnTo>
                  <a:lnTo>
                    <a:pt x="1551325" y="7985"/>
                  </a:lnTo>
                  <a:lnTo>
                    <a:pt x="1543879" y="6456"/>
                  </a:lnTo>
                  <a:close/>
                </a:path>
                <a:path w="5146040" h="60325">
                  <a:moveTo>
                    <a:pt x="1620116" y="6779"/>
                  </a:moveTo>
                  <a:lnTo>
                    <a:pt x="1612694" y="8244"/>
                  </a:lnTo>
                  <a:lnTo>
                    <a:pt x="1606622" y="12301"/>
                  </a:lnTo>
                  <a:lnTo>
                    <a:pt x="1602514" y="18339"/>
                  </a:lnTo>
                  <a:lnTo>
                    <a:pt x="1600986" y="25749"/>
                  </a:lnTo>
                  <a:lnTo>
                    <a:pt x="1602451" y="33170"/>
                  </a:lnTo>
                  <a:lnTo>
                    <a:pt x="1606508" y="39242"/>
                  </a:lnTo>
                  <a:lnTo>
                    <a:pt x="1612546" y="43350"/>
                  </a:lnTo>
                  <a:lnTo>
                    <a:pt x="1619992" y="44879"/>
                  </a:lnTo>
                  <a:lnTo>
                    <a:pt x="1627414" y="43413"/>
                  </a:lnTo>
                  <a:lnTo>
                    <a:pt x="1633487" y="39356"/>
                  </a:lnTo>
                  <a:lnTo>
                    <a:pt x="1637595" y="33319"/>
                  </a:lnTo>
                  <a:lnTo>
                    <a:pt x="1639124" y="25910"/>
                  </a:lnTo>
                  <a:lnTo>
                    <a:pt x="1637658" y="18488"/>
                  </a:lnTo>
                  <a:lnTo>
                    <a:pt x="1633601" y="12415"/>
                  </a:lnTo>
                  <a:lnTo>
                    <a:pt x="1627562" y="8307"/>
                  </a:lnTo>
                  <a:lnTo>
                    <a:pt x="1620116" y="6779"/>
                  </a:lnTo>
                  <a:close/>
                </a:path>
                <a:path w="5146040" h="60325">
                  <a:moveTo>
                    <a:pt x="1696354" y="7101"/>
                  </a:moveTo>
                  <a:lnTo>
                    <a:pt x="1688932" y="8567"/>
                  </a:lnTo>
                  <a:lnTo>
                    <a:pt x="1682859" y="12624"/>
                  </a:lnTo>
                  <a:lnTo>
                    <a:pt x="1678751" y="18663"/>
                  </a:lnTo>
                  <a:lnTo>
                    <a:pt x="1677222" y="26071"/>
                  </a:lnTo>
                  <a:lnTo>
                    <a:pt x="1678688" y="33493"/>
                  </a:lnTo>
                  <a:lnTo>
                    <a:pt x="1682746" y="39565"/>
                  </a:lnTo>
                  <a:lnTo>
                    <a:pt x="1688784" y="43673"/>
                  </a:lnTo>
                  <a:lnTo>
                    <a:pt x="1696231" y="45201"/>
                  </a:lnTo>
                  <a:lnTo>
                    <a:pt x="1703652" y="43736"/>
                  </a:lnTo>
                  <a:lnTo>
                    <a:pt x="1709724" y="39679"/>
                  </a:lnTo>
                  <a:lnTo>
                    <a:pt x="1713832" y="33641"/>
                  </a:lnTo>
                  <a:lnTo>
                    <a:pt x="1715361" y="26233"/>
                  </a:lnTo>
                  <a:lnTo>
                    <a:pt x="1713895" y="18811"/>
                  </a:lnTo>
                  <a:lnTo>
                    <a:pt x="1709838" y="12738"/>
                  </a:lnTo>
                  <a:lnTo>
                    <a:pt x="1703800" y="8630"/>
                  </a:lnTo>
                  <a:lnTo>
                    <a:pt x="1696354" y="7101"/>
                  </a:lnTo>
                  <a:close/>
                </a:path>
                <a:path w="5146040" h="60325">
                  <a:moveTo>
                    <a:pt x="1772591" y="7425"/>
                  </a:moveTo>
                  <a:lnTo>
                    <a:pt x="1765169" y="8891"/>
                  </a:lnTo>
                  <a:lnTo>
                    <a:pt x="1759097" y="12948"/>
                  </a:lnTo>
                  <a:lnTo>
                    <a:pt x="1754989" y="18985"/>
                  </a:lnTo>
                  <a:lnTo>
                    <a:pt x="1753461" y="26394"/>
                  </a:lnTo>
                  <a:lnTo>
                    <a:pt x="1754926" y="33815"/>
                  </a:lnTo>
                  <a:lnTo>
                    <a:pt x="1758983" y="39888"/>
                  </a:lnTo>
                  <a:lnTo>
                    <a:pt x="1765021" y="43996"/>
                  </a:lnTo>
                  <a:lnTo>
                    <a:pt x="1772467" y="45524"/>
                  </a:lnTo>
                  <a:lnTo>
                    <a:pt x="1779889" y="44058"/>
                  </a:lnTo>
                  <a:lnTo>
                    <a:pt x="1785962" y="40001"/>
                  </a:lnTo>
                  <a:lnTo>
                    <a:pt x="1790070" y="33964"/>
                  </a:lnTo>
                  <a:lnTo>
                    <a:pt x="1791599" y="26555"/>
                  </a:lnTo>
                  <a:lnTo>
                    <a:pt x="1790133" y="19134"/>
                  </a:lnTo>
                  <a:lnTo>
                    <a:pt x="1786076" y="13062"/>
                  </a:lnTo>
                  <a:lnTo>
                    <a:pt x="1780037" y="8954"/>
                  </a:lnTo>
                  <a:lnTo>
                    <a:pt x="1772591" y="7425"/>
                  </a:lnTo>
                  <a:close/>
                </a:path>
                <a:path w="5146040" h="60325">
                  <a:moveTo>
                    <a:pt x="1848827" y="7748"/>
                  </a:moveTo>
                  <a:lnTo>
                    <a:pt x="1841406" y="9213"/>
                  </a:lnTo>
                  <a:lnTo>
                    <a:pt x="1835334" y="13270"/>
                  </a:lnTo>
                  <a:lnTo>
                    <a:pt x="1831226" y="19308"/>
                  </a:lnTo>
                  <a:lnTo>
                    <a:pt x="1829697" y="26716"/>
                  </a:lnTo>
                  <a:lnTo>
                    <a:pt x="1831163" y="34138"/>
                  </a:lnTo>
                  <a:lnTo>
                    <a:pt x="1835220" y="40210"/>
                  </a:lnTo>
                  <a:lnTo>
                    <a:pt x="1841258" y="44318"/>
                  </a:lnTo>
                  <a:lnTo>
                    <a:pt x="1848667" y="45846"/>
                  </a:lnTo>
                  <a:lnTo>
                    <a:pt x="1856127" y="44382"/>
                  </a:lnTo>
                  <a:lnTo>
                    <a:pt x="1862199" y="40325"/>
                  </a:lnTo>
                  <a:lnTo>
                    <a:pt x="1866307" y="34287"/>
                  </a:lnTo>
                  <a:lnTo>
                    <a:pt x="1867835" y="26878"/>
                  </a:lnTo>
                  <a:lnTo>
                    <a:pt x="1866370" y="19457"/>
                  </a:lnTo>
                  <a:lnTo>
                    <a:pt x="1862313" y="13384"/>
                  </a:lnTo>
                  <a:lnTo>
                    <a:pt x="1856275" y="9276"/>
                  </a:lnTo>
                  <a:lnTo>
                    <a:pt x="1848827" y="7748"/>
                  </a:lnTo>
                  <a:close/>
                </a:path>
                <a:path w="5146040" h="60325">
                  <a:moveTo>
                    <a:pt x="1925065" y="8070"/>
                  </a:moveTo>
                  <a:lnTo>
                    <a:pt x="1917644" y="9536"/>
                  </a:lnTo>
                  <a:lnTo>
                    <a:pt x="1911572" y="13593"/>
                  </a:lnTo>
                  <a:lnTo>
                    <a:pt x="1907464" y="19631"/>
                  </a:lnTo>
                  <a:lnTo>
                    <a:pt x="1905935" y="27039"/>
                  </a:lnTo>
                  <a:lnTo>
                    <a:pt x="1907401" y="34461"/>
                  </a:lnTo>
                  <a:lnTo>
                    <a:pt x="1911458" y="40534"/>
                  </a:lnTo>
                  <a:lnTo>
                    <a:pt x="1917496" y="44642"/>
                  </a:lnTo>
                  <a:lnTo>
                    <a:pt x="1924942" y="46170"/>
                  </a:lnTo>
                  <a:lnTo>
                    <a:pt x="1932364" y="44705"/>
                  </a:lnTo>
                  <a:lnTo>
                    <a:pt x="1938436" y="40648"/>
                  </a:lnTo>
                  <a:lnTo>
                    <a:pt x="1942544" y="34610"/>
                  </a:lnTo>
                  <a:lnTo>
                    <a:pt x="1944072" y="27200"/>
                  </a:lnTo>
                  <a:lnTo>
                    <a:pt x="1942607" y="19779"/>
                  </a:lnTo>
                  <a:lnTo>
                    <a:pt x="1938550" y="13707"/>
                  </a:lnTo>
                  <a:lnTo>
                    <a:pt x="1932512" y="9599"/>
                  </a:lnTo>
                  <a:lnTo>
                    <a:pt x="1925065" y="8070"/>
                  </a:lnTo>
                  <a:close/>
                </a:path>
                <a:path w="5146040" h="60325">
                  <a:moveTo>
                    <a:pt x="2001302" y="8393"/>
                  </a:moveTo>
                  <a:lnTo>
                    <a:pt x="1993881" y="9859"/>
                  </a:lnTo>
                  <a:lnTo>
                    <a:pt x="1987809" y="13916"/>
                  </a:lnTo>
                  <a:lnTo>
                    <a:pt x="1983701" y="19954"/>
                  </a:lnTo>
                  <a:lnTo>
                    <a:pt x="1982172" y="27363"/>
                  </a:lnTo>
                  <a:lnTo>
                    <a:pt x="1983638" y="34784"/>
                  </a:lnTo>
                  <a:lnTo>
                    <a:pt x="1987695" y="40857"/>
                  </a:lnTo>
                  <a:lnTo>
                    <a:pt x="1993733" y="44965"/>
                  </a:lnTo>
                  <a:lnTo>
                    <a:pt x="2001180" y="46493"/>
                  </a:lnTo>
                  <a:lnTo>
                    <a:pt x="2008602" y="45027"/>
                  </a:lnTo>
                  <a:lnTo>
                    <a:pt x="2014674" y="40970"/>
                  </a:lnTo>
                  <a:lnTo>
                    <a:pt x="2018782" y="34933"/>
                  </a:lnTo>
                  <a:lnTo>
                    <a:pt x="2020310" y="27524"/>
                  </a:lnTo>
                  <a:lnTo>
                    <a:pt x="2018845" y="20102"/>
                  </a:lnTo>
                  <a:lnTo>
                    <a:pt x="2014788" y="14030"/>
                  </a:lnTo>
                  <a:lnTo>
                    <a:pt x="2008750" y="9921"/>
                  </a:lnTo>
                  <a:lnTo>
                    <a:pt x="2001302" y="8393"/>
                  </a:lnTo>
                  <a:close/>
                </a:path>
                <a:path w="5146040" h="60325">
                  <a:moveTo>
                    <a:pt x="2077540" y="8716"/>
                  </a:moveTo>
                  <a:lnTo>
                    <a:pt x="2070119" y="10181"/>
                  </a:lnTo>
                  <a:lnTo>
                    <a:pt x="2064046" y="14239"/>
                  </a:lnTo>
                  <a:lnTo>
                    <a:pt x="2059938" y="20277"/>
                  </a:lnTo>
                  <a:lnTo>
                    <a:pt x="2058409" y="27685"/>
                  </a:lnTo>
                  <a:lnTo>
                    <a:pt x="2059876" y="35107"/>
                  </a:lnTo>
                  <a:lnTo>
                    <a:pt x="2063933" y="41179"/>
                  </a:lnTo>
                  <a:lnTo>
                    <a:pt x="2069971" y="45287"/>
                  </a:lnTo>
                  <a:lnTo>
                    <a:pt x="2077417" y="46816"/>
                  </a:lnTo>
                  <a:lnTo>
                    <a:pt x="2084838" y="45350"/>
                  </a:lnTo>
                  <a:lnTo>
                    <a:pt x="2090911" y="41293"/>
                  </a:lnTo>
                  <a:lnTo>
                    <a:pt x="2095019" y="35255"/>
                  </a:lnTo>
                  <a:lnTo>
                    <a:pt x="2096547" y="27847"/>
                  </a:lnTo>
                  <a:lnTo>
                    <a:pt x="2095082" y="20425"/>
                  </a:lnTo>
                  <a:lnTo>
                    <a:pt x="2091025" y="14353"/>
                  </a:lnTo>
                  <a:lnTo>
                    <a:pt x="2084987" y="10244"/>
                  </a:lnTo>
                  <a:lnTo>
                    <a:pt x="2077540" y="8716"/>
                  </a:lnTo>
                  <a:close/>
                </a:path>
                <a:path w="5146040" h="60325">
                  <a:moveTo>
                    <a:pt x="2153777" y="9039"/>
                  </a:moveTo>
                  <a:lnTo>
                    <a:pt x="2146356" y="10504"/>
                  </a:lnTo>
                  <a:lnTo>
                    <a:pt x="2140284" y="14561"/>
                  </a:lnTo>
                  <a:lnTo>
                    <a:pt x="2136176" y="20599"/>
                  </a:lnTo>
                  <a:lnTo>
                    <a:pt x="2134647" y="28008"/>
                  </a:lnTo>
                  <a:lnTo>
                    <a:pt x="2136113" y="35429"/>
                  </a:lnTo>
                  <a:lnTo>
                    <a:pt x="2140170" y="41502"/>
                  </a:lnTo>
                  <a:lnTo>
                    <a:pt x="2146207" y="45610"/>
                  </a:lnTo>
                  <a:lnTo>
                    <a:pt x="2153654" y="47138"/>
                  </a:lnTo>
                  <a:lnTo>
                    <a:pt x="2161075" y="45673"/>
                  </a:lnTo>
                  <a:lnTo>
                    <a:pt x="2167148" y="41616"/>
                  </a:lnTo>
                  <a:lnTo>
                    <a:pt x="2171257" y="35578"/>
                  </a:lnTo>
                  <a:lnTo>
                    <a:pt x="2172785" y="28169"/>
                  </a:lnTo>
                  <a:lnTo>
                    <a:pt x="2171320" y="20748"/>
                  </a:lnTo>
                  <a:lnTo>
                    <a:pt x="2167263" y="14676"/>
                  </a:lnTo>
                  <a:lnTo>
                    <a:pt x="2161225" y="10568"/>
                  </a:lnTo>
                  <a:lnTo>
                    <a:pt x="2153777" y="9039"/>
                  </a:lnTo>
                  <a:close/>
                </a:path>
                <a:path w="5146040" h="60325">
                  <a:moveTo>
                    <a:pt x="2230015" y="9362"/>
                  </a:moveTo>
                  <a:lnTo>
                    <a:pt x="2222594" y="10828"/>
                  </a:lnTo>
                  <a:lnTo>
                    <a:pt x="2216521" y="14884"/>
                  </a:lnTo>
                  <a:lnTo>
                    <a:pt x="2212413" y="20922"/>
                  </a:lnTo>
                  <a:lnTo>
                    <a:pt x="2210884" y="28331"/>
                  </a:lnTo>
                  <a:lnTo>
                    <a:pt x="2212350" y="35752"/>
                  </a:lnTo>
                  <a:lnTo>
                    <a:pt x="2216407" y="41824"/>
                  </a:lnTo>
                  <a:lnTo>
                    <a:pt x="2222445" y="45932"/>
                  </a:lnTo>
                  <a:lnTo>
                    <a:pt x="2229854" y="47461"/>
                  </a:lnTo>
                  <a:lnTo>
                    <a:pt x="2237313" y="45996"/>
                  </a:lnTo>
                  <a:lnTo>
                    <a:pt x="2243386" y="41939"/>
                  </a:lnTo>
                  <a:lnTo>
                    <a:pt x="2247494" y="35901"/>
                  </a:lnTo>
                  <a:lnTo>
                    <a:pt x="2249022" y="28492"/>
                  </a:lnTo>
                  <a:lnTo>
                    <a:pt x="2247557" y="21071"/>
                  </a:lnTo>
                  <a:lnTo>
                    <a:pt x="2243500" y="14998"/>
                  </a:lnTo>
                  <a:lnTo>
                    <a:pt x="2237462" y="10890"/>
                  </a:lnTo>
                  <a:lnTo>
                    <a:pt x="2230015" y="9362"/>
                  </a:lnTo>
                  <a:close/>
                </a:path>
                <a:path w="5146040" h="60325">
                  <a:moveTo>
                    <a:pt x="2306252" y="9685"/>
                  </a:moveTo>
                  <a:lnTo>
                    <a:pt x="2298831" y="11150"/>
                  </a:lnTo>
                  <a:lnTo>
                    <a:pt x="2292759" y="15207"/>
                  </a:lnTo>
                  <a:lnTo>
                    <a:pt x="2288651" y="21245"/>
                  </a:lnTo>
                  <a:lnTo>
                    <a:pt x="2287122" y="28653"/>
                  </a:lnTo>
                  <a:lnTo>
                    <a:pt x="2288587" y="36075"/>
                  </a:lnTo>
                  <a:lnTo>
                    <a:pt x="2292644" y="42147"/>
                  </a:lnTo>
                  <a:lnTo>
                    <a:pt x="2298682" y="46256"/>
                  </a:lnTo>
                  <a:lnTo>
                    <a:pt x="2306129" y="47785"/>
                  </a:lnTo>
                  <a:lnTo>
                    <a:pt x="2313550" y="46319"/>
                  </a:lnTo>
                  <a:lnTo>
                    <a:pt x="2319623" y="42262"/>
                  </a:lnTo>
                  <a:lnTo>
                    <a:pt x="2323731" y="36224"/>
                  </a:lnTo>
                  <a:lnTo>
                    <a:pt x="2325259" y="28816"/>
                  </a:lnTo>
                  <a:lnTo>
                    <a:pt x="2323793" y="21394"/>
                  </a:lnTo>
                  <a:lnTo>
                    <a:pt x="2319737" y="15321"/>
                  </a:lnTo>
                  <a:lnTo>
                    <a:pt x="2313699" y="11213"/>
                  </a:lnTo>
                  <a:lnTo>
                    <a:pt x="2306252" y="9685"/>
                  </a:lnTo>
                  <a:close/>
                </a:path>
                <a:path w="5146040" h="60325">
                  <a:moveTo>
                    <a:pt x="2382489" y="10007"/>
                  </a:moveTo>
                  <a:lnTo>
                    <a:pt x="2375068" y="11473"/>
                  </a:lnTo>
                  <a:lnTo>
                    <a:pt x="2368995" y="15530"/>
                  </a:lnTo>
                  <a:lnTo>
                    <a:pt x="2364887" y="21567"/>
                  </a:lnTo>
                  <a:lnTo>
                    <a:pt x="2363359" y="28976"/>
                  </a:lnTo>
                  <a:lnTo>
                    <a:pt x="2364825" y="36398"/>
                  </a:lnTo>
                  <a:lnTo>
                    <a:pt x="2368881" y="42471"/>
                  </a:lnTo>
                  <a:lnTo>
                    <a:pt x="2374919" y="46579"/>
                  </a:lnTo>
                  <a:lnTo>
                    <a:pt x="2382366" y="48107"/>
                  </a:lnTo>
                  <a:lnTo>
                    <a:pt x="2389787" y="46641"/>
                  </a:lnTo>
                  <a:lnTo>
                    <a:pt x="2395860" y="42585"/>
                  </a:lnTo>
                  <a:lnTo>
                    <a:pt x="2399969" y="36547"/>
                  </a:lnTo>
                  <a:lnTo>
                    <a:pt x="2401497" y="29138"/>
                  </a:lnTo>
                  <a:lnTo>
                    <a:pt x="2400031" y="21717"/>
                  </a:lnTo>
                  <a:lnTo>
                    <a:pt x="2395975" y="15644"/>
                  </a:lnTo>
                  <a:lnTo>
                    <a:pt x="2389936" y="11536"/>
                  </a:lnTo>
                  <a:lnTo>
                    <a:pt x="2382489" y="10007"/>
                  </a:lnTo>
                  <a:close/>
                </a:path>
                <a:path w="5146040" h="60325">
                  <a:moveTo>
                    <a:pt x="2458727" y="10330"/>
                  </a:moveTo>
                  <a:lnTo>
                    <a:pt x="2451306" y="11795"/>
                  </a:lnTo>
                  <a:lnTo>
                    <a:pt x="2445233" y="15852"/>
                  </a:lnTo>
                  <a:lnTo>
                    <a:pt x="2441124" y="21890"/>
                  </a:lnTo>
                  <a:lnTo>
                    <a:pt x="2439596" y="29300"/>
                  </a:lnTo>
                  <a:lnTo>
                    <a:pt x="2441061" y="36721"/>
                  </a:lnTo>
                  <a:lnTo>
                    <a:pt x="2445118" y="42793"/>
                  </a:lnTo>
                  <a:lnTo>
                    <a:pt x="2451157" y="46901"/>
                  </a:lnTo>
                  <a:lnTo>
                    <a:pt x="2458604" y="48430"/>
                  </a:lnTo>
                  <a:lnTo>
                    <a:pt x="2466025" y="46964"/>
                  </a:lnTo>
                  <a:lnTo>
                    <a:pt x="2472098" y="42907"/>
                  </a:lnTo>
                  <a:lnTo>
                    <a:pt x="2476206" y="36869"/>
                  </a:lnTo>
                  <a:lnTo>
                    <a:pt x="2477734" y="29461"/>
                  </a:lnTo>
                  <a:lnTo>
                    <a:pt x="2476268" y="22040"/>
                  </a:lnTo>
                  <a:lnTo>
                    <a:pt x="2472212" y="15967"/>
                  </a:lnTo>
                  <a:lnTo>
                    <a:pt x="2466174" y="11859"/>
                  </a:lnTo>
                  <a:lnTo>
                    <a:pt x="2458727" y="10330"/>
                  </a:lnTo>
                  <a:close/>
                </a:path>
                <a:path w="5146040" h="60325">
                  <a:moveTo>
                    <a:pt x="2534964" y="10654"/>
                  </a:moveTo>
                  <a:lnTo>
                    <a:pt x="2527543" y="12119"/>
                  </a:lnTo>
                  <a:lnTo>
                    <a:pt x="2521470" y="16175"/>
                  </a:lnTo>
                  <a:lnTo>
                    <a:pt x="2517362" y="22214"/>
                  </a:lnTo>
                  <a:lnTo>
                    <a:pt x="2515834" y="29622"/>
                  </a:lnTo>
                  <a:lnTo>
                    <a:pt x="2517299" y="37043"/>
                  </a:lnTo>
                  <a:lnTo>
                    <a:pt x="2521356" y="43116"/>
                  </a:lnTo>
                  <a:lnTo>
                    <a:pt x="2527394" y="47224"/>
                  </a:lnTo>
                  <a:lnTo>
                    <a:pt x="2534841" y="48752"/>
                  </a:lnTo>
                  <a:lnTo>
                    <a:pt x="2542262" y="47287"/>
                  </a:lnTo>
                  <a:lnTo>
                    <a:pt x="2548334" y="43230"/>
                  </a:lnTo>
                  <a:lnTo>
                    <a:pt x="2552442" y="37192"/>
                  </a:lnTo>
                  <a:lnTo>
                    <a:pt x="2553971" y="29784"/>
                  </a:lnTo>
                  <a:lnTo>
                    <a:pt x="2552505" y="22362"/>
                  </a:lnTo>
                  <a:lnTo>
                    <a:pt x="2548448" y="16290"/>
                  </a:lnTo>
                  <a:lnTo>
                    <a:pt x="2542411" y="12182"/>
                  </a:lnTo>
                  <a:lnTo>
                    <a:pt x="2534964" y="10654"/>
                  </a:lnTo>
                  <a:close/>
                </a:path>
                <a:path w="5146040" h="60325">
                  <a:moveTo>
                    <a:pt x="2611201" y="10976"/>
                  </a:moveTo>
                  <a:lnTo>
                    <a:pt x="2603780" y="12442"/>
                  </a:lnTo>
                  <a:lnTo>
                    <a:pt x="2597707" y="16499"/>
                  </a:lnTo>
                  <a:lnTo>
                    <a:pt x="2593599" y="22536"/>
                  </a:lnTo>
                  <a:lnTo>
                    <a:pt x="2592071" y="29945"/>
                  </a:lnTo>
                  <a:lnTo>
                    <a:pt x="2593536" y="37366"/>
                  </a:lnTo>
                  <a:lnTo>
                    <a:pt x="2597593" y="43438"/>
                  </a:lnTo>
                  <a:lnTo>
                    <a:pt x="2603631" y="47546"/>
                  </a:lnTo>
                  <a:lnTo>
                    <a:pt x="2611039" y="49075"/>
                  </a:lnTo>
                  <a:lnTo>
                    <a:pt x="2618499" y="47610"/>
                  </a:lnTo>
                  <a:lnTo>
                    <a:pt x="2624572" y="43554"/>
                  </a:lnTo>
                  <a:lnTo>
                    <a:pt x="2628680" y="37515"/>
                  </a:lnTo>
                  <a:lnTo>
                    <a:pt x="2630209" y="30106"/>
                  </a:lnTo>
                  <a:lnTo>
                    <a:pt x="2628743" y="22685"/>
                  </a:lnTo>
                  <a:lnTo>
                    <a:pt x="2624686" y="16613"/>
                  </a:lnTo>
                  <a:lnTo>
                    <a:pt x="2618648" y="12504"/>
                  </a:lnTo>
                  <a:lnTo>
                    <a:pt x="2611201" y="10976"/>
                  </a:lnTo>
                  <a:close/>
                </a:path>
                <a:path w="5146040" h="60325">
                  <a:moveTo>
                    <a:pt x="2687439" y="11299"/>
                  </a:moveTo>
                  <a:lnTo>
                    <a:pt x="2680017" y="12764"/>
                  </a:lnTo>
                  <a:lnTo>
                    <a:pt x="2673945" y="16821"/>
                  </a:lnTo>
                  <a:lnTo>
                    <a:pt x="2669836" y="22859"/>
                  </a:lnTo>
                  <a:lnTo>
                    <a:pt x="2668308" y="30267"/>
                  </a:lnTo>
                  <a:lnTo>
                    <a:pt x="2669773" y="37689"/>
                  </a:lnTo>
                  <a:lnTo>
                    <a:pt x="2673830" y="43762"/>
                  </a:lnTo>
                  <a:lnTo>
                    <a:pt x="2679868" y="47870"/>
                  </a:lnTo>
                  <a:lnTo>
                    <a:pt x="2687316" y="49399"/>
                  </a:lnTo>
                  <a:lnTo>
                    <a:pt x="2694737" y="47933"/>
                  </a:lnTo>
                  <a:lnTo>
                    <a:pt x="2700809" y="43876"/>
                  </a:lnTo>
                  <a:lnTo>
                    <a:pt x="2704917" y="37838"/>
                  </a:lnTo>
                  <a:lnTo>
                    <a:pt x="2706446" y="30430"/>
                  </a:lnTo>
                  <a:lnTo>
                    <a:pt x="2704980" y="23008"/>
                  </a:lnTo>
                  <a:lnTo>
                    <a:pt x="2700923" y="16935"/>
                  </a:lnTo>
                  <a:lnTo>
                    <a:pt x="2694886" y="12827"/>
                  </a:lnTo>
                  <a:lnTo>
                    <a:pt x="2687439" y="11299"/>
                  </a:lnTo>
                  <a:close/>
                </a:path>
                <a:path w="5146040" h="60325">
                  <a:moveTo>
                    <a:pt x="2763676" y="11621"/>
                  </a:moveTo>
                  <a:lnTo>
                    <a:pt x="2756254" y="13087"/>
                  </a:lnTo>
                  <a:lnTo>
                    <a:pt x="2750182" y="17144"/>
                  </a:lnTo>
                  <a:lnTo>
                    <a:pt x="2746074" y="23181"/>
                  </a:lnTo>
                  <a:lnTo>
                    <a:pt x="2744546" y="30590"/>
                  </a:lnTo>
                  <a:lnTo>
                    <a:pt x="2746011" y="38012"/>
                  </a:lnTo>
                  <a:lnTo>
                    <a:pt x="2750068" y="44085"/>
                  </a:lnTo>
                  <a:lnTo>
                    <a:pt x="2756106" y="48193"/>
                  </a:lnTo>
                  <a:lnTo>
                    <a:pt x="2763553" y="49721"/>
                  </a:lnTo>
                  <a:lnTo>
                    <a:pt x="2770974" y="48256"/>
                  </a:lnTo>
                  <a:lnTo>
                    <a:pt x="2777046" y="44199"/>
                  </a:lnTo>
                  <a:lnTo>
                    <a:pt x="2781154" y="38161"/>
                  </a:lnTo>
                  <a:lnTo>
                    <a:pt x="2782683" y="30753"/>
                  </a:lnTo>
                  <a:lnTo>
                    <a:pt x="2781217" y="23331"/>
                  </a:lnTo>
                  <a:lnTo>
                    <a:pt x="2777160" y="17258"/>
                  </a:lnTo>
                  <a:lnTo>
                    <a:pt x="2771122" y="13150"/>
                  </a:lnTo>
                  <a:lnTo>
                    <a:pt x="2763676" y="11621"/>
                  </a:lnTo>
                  <a:close/>
                </a:path>
                <a:path w="5146040" h="60325">
                  <a:moveTo>
                    <a:pt x="2839913" y="11944"/>
                  </a:moveTo>
                  <a:lnTo>
                    <a:pt x="2832491" y="13410"/>
                  </a:lnTo>
                  <a:lnTo>
                    <a:pt x="2826419" y="17466"/>
                  </a:lnTo>
                  <a:lnTo>
                    <a:pt x="2822311" y="23505"/>
                  </a:lnTo>
                  <a:lnTo>
                    <a:pt x="2820783" y="30914"/>
                  </a:lnTo>
                  <a:lnTo>
                    <a:pt x="2822248" y="38335"/>
                  </a:lnTo>
                  <a:lnTo>
                    <a:pt x="2826305" y="44407"/>
                  </a:lnTo>
                  <a:lnTo>
                    <a:pt x="2832343" y="48516"/>
                  </a:lnTo>
                  <a:lnTo>
                    <a:pt x="2839789" y="50044"/>
                  </a:lnTo>
                  <a:lnTo>
                    <a:pt x="2847211" y="48578"/>
                  </a:lnTo>
                  <a:lnTo>
                    <a:pt x="2853284" y="44521"/>
                  </a:lnTo>
                  <a:lnTo>
                    <a:pt x="2857392" y="38484"/>
                  </a:lnTo>
                  <a:lnTo>
                    <a:pt x="2858921" y="31075"/>
                  </a:lnTo>
                  <a:lnTo>
                    <a:pt x="2857455" y="23654"/>
                  </a:lnTo>
                  <a:lnTo>
                    <a:pt x="2853398" y="17581"/>
                  </a:lnTo>
                  <a:lnTo>
                    <a:pt x="2847360" y="13473"/>
                  </a:lnTo>
                  <a:lnTo>
                    <a:pt x="2839913" y="11944"/>
                  </a:lnTo>
                  <a:close/>
                </a:path>
                <a:path w="5146040" h="60325">
                  <a:moveTo>
                    <a:pt x="2916151" y="12268"/>
                  </a:moveTo>
                  <a:lnTo>
                    <a:pt x="2908729" y="13733"/>
                  </a:lnTo>
                  <a:lnTo>
                    <a:pt x="2902656" y="17790"/>
                  </a:lnTo>
                  <a:lnTo>
                    <a:pt x="2898548" y="23828"/>
                  </a:lnTo>
                  <a:lnTo>
                    <a:pt x="2897019" y="31236"/>
                  </a:lnTo>
                  <a:lnTo>
                    <a:pt x="2898485" y="38658"/>
                  </a:lnTo>
                  <a:lnTo>
                    <a:pt x="2902542" y="44730"/>
                  </a:lnTo>
                  <a:lnTo>
                    <a:pt x="2908580" y="48838"/>
                  </a:lnTo>
                  <a:lnTo>
                    <a:pt x="2916027" y="50366"/>
                  </a:lnTo>
                  <a:lnTo>
                    <a:pt x="2923449" y="48901"/>
                  </a:lnTo>
                  <a:lnTo>
                    <a:pt x="2929521" y="44844"/>
                  </a:lnTo>
                  <a:lnTo>
                    <a:pt x="2933629" y="38806"/>
                  </a:lnTo>
                  <a:lnTo>
                    <a:pt x="2935157" y="31398"/>
                  </a:lnTo>
                  <a:lnTo>
                    <a:pt x="2933692" y="23976"/>
                  </a:lnTo>
                  <a:lnTo>
                    <a:pt x="2929635" y="17904"/>
                  </a:lnTo>
                  <a:lnTo>
                    <a:pt x="2923597" y="13796"/>
                  </a:lnTo>
                  <a:lnTo>
                    <a:pt x="2916151" y="12268"/>
                  </a:lnTo>
                  <a:close/>
                </a:path>
                <a:path w="5146040" h="60325">
                  <a:moveTo>
                    <a:pt x="2992387" y="12590"/>
                  </a:moveTo>
                  <a:lnTo>
                    <a:pt x="2984966" y="14056"/>
                  </a:lnTo>
                  <a:lnTo>
                    <a:pt x="2978894" y="18113"/>
                  </a:lnTo>
                  <a:lnTo>
                    <a:pt x="2974786" y="24150"/>
                  </a:lnTo>
                  <a:lnTo>
                    <a:pt x="2973257" y="31559"/>
                  </a:lnTo>
                  <a:lnTo>
                    <a:pt x="2974723" y="38980"/>
                  </a:lnTo>
                  <a:lnTo>
                    <a:pt x="2978779" y="45053"/>
                  </a:lnTo>
                  <a:lnTo>
                    <a:pt x="2984817" y="49161"/>
                  </a:lnTo>
                  <a:lnTo>
                    <a:pt x="2992226" y="50689"/>
                  </a:lnTo>
                  <a:lnTo>
                    <a:pt x="2999686" y="49225"/>
                  </a:lnTo>
                  <a:lnTo>
                    <a:pt x="3005758" y="45168"/>
                  </a:lnTo>
                  <a:lnTo>
                    <a:pt x="3009866" y="39130"/>
                  </a:lnTo>
                  <a:lnTo>
                    <a:pt x="3011394" y="31720"/>
                  </a:lnTo>
                  <a:lnTo>
                    <a:pt x="3009929" y="24299"/>
                  </a:lnTo>
                  <a:lnTo>
                    <a:pt x="3005872" y="18227"/>
                  </a:lnTo>
                  <a:lnTo>
                    <a:pt x="2999834" y="14119"/>
                  </a:lnTo>
                  <a:lnTo>
                    <a:pt x="2992387" y="12590"/>
                  </a:lnTo>
                  <a:close/>
                </a:path>
                <a:path w="5146040" h="60325">
                  <a:moveTo>
                    <a:pt x="3068624" y="12913"/>
                  </a:moveTo>
                  <a:lnTo>
                    <a:pt x="3061203" y="14378"/>
                  </a:lnTo>
                  <a:lnTo>
                    <a:pt x="3055131" y="18435"/>
                  </a:lnTo>
                  <a:lnTo>
                    <a:pt x="3051023" y="24473"/>
                  </a:lnTo>
                  <a:lnTo>
                    <a:pt x="3049494" y="31882"/>
                  </a:lnTo>
                  <a:lnTo>
                    <a:pt x="3050960" y="39303"/>
                  </a:lnTo>
                  <a:lnTo>
                    <a:pt x="3055017" y="45376"/>
                  </a:lnTo>
                  <a:lnTo>
                    <a:pt x="3061054" y="49484"/>
                  </a:lnTo>
                  <a:lnTo>
                    <a:pt x="3068501" y="51013"/>
                  </a:lnTo>
                  <a:lnTo>
                    <a:pt x="3075923" y="49547"/>
                  </a:lnTo>
                  <a:lnTo>
                    <a:pt x="3081995" y="45490"/>
                  </a:lnTo>
                  <a:lnTo>
                    <a:pt x="3086104" y="39453"/>
                  </a:lnTo>
                  <a:lnTo>
                    <a:pt x="3087632" y="32044"/>
                  </a:lnTo>
                  <a:lnTo>
                    <a:pt x="3086167" y="24622"/>
                  </a:lnTo>
                  <a:lnTo>
                    <a:pt x="3082110" y="18549"/>
                  </a:lnTo>
                  <a:lnTo>
                    <a:pt x="3076072" y="14441"/>
                  </a:lnTo>
                  <a:lnTo>
                    <a:pt x="3068624" y="12913"/>
                  </a:lnTo>
                  <a:close/>
                </a:path>
                <a:path w="5146040" h="60325">
                  <a:moveTo>
                    <a:pt x="3144862" y="13235"/>
                  </a:moveTo>
                  <a:lnTo>
                    <a:pt x="3137440" y="14701"/>
                  </a:lnTo>
                  <a:lnTo>
                    <a:pt x="3131368" y="18758"/>
                  </a:lnTo>
                  <a:lnTo>
                    <a:pt x="3127259" y="24796"/>
                  </a:lnTo>
                  <a:lnTo>
                    <a:pt x="3125731" y="32204"/>
                  </a:lnTo>
                  <a:lnTo>
                    <a:pt x="3127197" y="39626"/>
                  </a:lnTo>
                  <a:lnTo>
                    <a:pt x="3131254" y="45699"/>
                  </a:lnTo>
                  <a:lnTo>
                    <a:pt x="3137292" y="49807"/>
                  </a:lnTo>
                  <a:lnTo>
                    <a:pt x="3144738" y="51335"/>
                  </a:lnTo>
                  <a:lnTo>
                    <a:pt x="3152160" y="49870"/>
                  </a:lnTo>
                  <a:lnTo>
                    <a:pt x="3158233" y="45813"/>
                  </a:lnTo>
                  <a:lnTo>
                    <a:pt x="3162341" y="39775"/>
                  </a:lnTo>
                  <a:lnTo>
                    <a:pt x="3163869" y="32367"/>
                  </a:lnTo>
                  <a:lnTo>
                    <a:pt x="3162404" y="24945"/>
                  </a:lnTo>
                  <a:lnTo>
                    <a:pt x="3158347" y="18872"/>
                  </a:lnTo>
                  <a:lnTo>
                    <a:pt x="3152309" y="14764"/>
                  </a:lnTo>
                  <a:lnTo>
                    <a:pt x="3144862" y="13235"/>
                  </a:lnTo>
                  <a:close/>
                </a:path>
                <a:path w="5146040" h="60325">
                  <a:moveTo>
                    <a:pt x="3221099" y="13558"/>
                  </a:moveTo>
                  <a:lnTo>
                    <a:pt x="3213678" y="15024"/>
                  </a:lnTo>
                  <a:lnTo>
                    <a:pt x="3207606" y="19081"/>
                  </a:lnTo>
                  <a:lnTo>
                    <a:pt x="3203498" y="25119"/>
                  </a:lnTo>
                  <a:lnTo>
                    <a:pt x="3201969" y="32528"/>
                  </a:lnTo>
                  <a:lnTo>
                    <a:pt x="3203434" y="39949"/>
                  </a:lnTo>
                  <a:lnTo>
                    <a:pt x="3207491" y="46022"/>
                  </a:lnTo>
                  <a:lnTo>
                    <a:pt x="3213529" y="50130"/>
                  </a:lnTo>
                  <a:lnTo>
                    <a:pt x="3220976" y="51658"/>
                  </a:lnTo>
                  <a:lnTo>
                    <a:pt x="3228397" y="50192"/>
                  </a:lnTo>
                  <a:lnTo>
                    <a:pt x="3234470" y="46136"/>
                  </a:lnTo>
                  <a:lnTo>
                    <a:pt x="3238578" y="40098"/>
                  </a:lnTo>
                  <a:lnTo>
                    <a:pt x="3240106" y="32689"/>
                  </a:lnTo>
                  <a:lnTo>
                    <a:pt x="3238640" y="25268"/>
                  </a:lnTo>
                  <a:lnTo>
                    <a:pt x="3234584" y="19196"/>
                  </a:lnTo>
                  <a:lnTo>
                    <a:pt x="3228546" y="15087"/>
                  </a:lnTo>
                  <a:lnTo>
                    <a:pt x="3221099" y="13558"/>
                  </a:lnTo>
                  <a:close/>
                </a:path>
                <a:path w="5146040" h="60325">
                  <a:moveTo>
                    <a:pt x="3297336" y="13882"/>
                  </a:moveTo>
                  <a:lnTo>
                    <a:pt x="3289915" y="15347"/>
                  </a:lnTo>
                  <a:lnTo>
                    <a:pt x="3283842" y="19404"/>
                  </a:lnTo>
                  <a:lnTo>
                    <a:pt x="3279734" y="25442"/>
                  </a:lnTo>
                  <a:lnTo>
                    <a:pt x="3278206" y="32851"/>
                  </a:lnTo>
                  <a:lnTo>
                    <a:pt x="3279672" y="40272"/>
                  </a:lnTo>
                  <a:lnTo>
                    <a:pt x="3283728" y="46344"/>
                  </a:lnTo>
                  <a:lnTo>
                    <a:pt x="3289766" y="50452"/>
                  </a:lnTo>
                  <a:lnTo>
                    <a:pt x="3297213" y="51981"/>
                  </a:lnTo>
                  <a:lnTo>
                    <a:pt x="3304634" y="50515"/>
                  </a:lnTo>
                  <a:lnTo>
                    <a:pt x="3310707" y="46458"/>
                  </a:lnTo>
                  <a:lnTo>
                    <a:pt x="3314816" y="40420"/>
                  </a:lnTo>
                  <a:lnTo>
                    <a:pt x="3316344" y="33012"/>
                  </a:lnTo>
                  <a:lnTo>
                    <a:pt x="3314878" y="25591"/>
                  </a:lnTo>
                  <a:lnTo>
                    <a:pt x="3310822" y="19518"/>
                  </a:lnTo>
                  <a:lnTo>
                    <a:pt x="3304783" y="15410"/>
                  </a:lnTo>
                  <a:lnTo>
                    <a:pt x="3297336" y="13882"/>
                  </a:lnTo>
                  <a:close/>
                </a:path>
                <a:path w="5146040" h="60325">
                  <a:moveTo>
                    <a:pt x="3373574" y="14204"/>
                  </a:moveTo>
                  <a:lnTo>
                    <a:pt x="3366152" y="15670"/>
                  </a:lnTo>
                  <a:lnTo>
                    <a:pt x="3360079" y="19727"/>
                  </a:lnTo>
                  <a:lnTo>
                    <a:pt x="3355971" y="25765"/>
                  </a:lnTo>
                  <a:lnTo>
                    <a:pt x="3354443" y="33173"/>
                  </a:lnTo>
                  <a:lnTo>
                    <a:pt x="3355909" y="40594"/>
                  </a:lnTo>
                  <a:lnTo>
                    <a:pt x="3359965" y="46667"/>
                  </a:lnTo>
                  <a:lnTo>
                    <a:pt x="3366004" y="50775"/>
                  </a:lnTo>
                  <a:lnTo>
                    <a:pt x="3373413" y="52303"/>
                  </a:lnTo>
                  <a:lnTo>
                    <a:pt x="3380872" y="50839"/>
                  </a:lnTo>
                  <a:lnTo>
                    <a:pt x="3386944" y="46781"/>
                  </a:lnTo>
                  <a:lnTo>
                    <a:pt x="3391053" y="40743"/>
                  </a:lnTo>
                  <a:lnTo>
                    <a:pt x="3392581" y="33334"/>
                  </a:lnTo>
                  <a:lnTo>
                    <a:pt x="3391115" y="25913"/>
                  </a:lnTo>
                  <a:lnTo>
                    <a:pt x="3387059" y="19841"/>
                  </a:lnTo>
                  <a:lnTo>
                    <a:pt x="3381021" y="15733"/>
                  </a:lnTo>
                  <a:lnTo>
                    <a:pt x="3373574" y="14204"/>
                  </a:lnTo>
                  <a:close/>
                </a:path>
                <a:path w="5146040" h="60325">
                  <a:moveTo>
                    <a:pt x="3449811" y="14527"/>
                  </a:moveTo>
                  <a:lnTo>
                    <a:pt x="3442390" y="15993"/>
                  </a:lnTo>
                  <a:lnTo>
                    <a:pt x="3436317" y="20049"/>
                  </a:lnTo>
                  <a:lnTo>
                    <a:pt x="3432209" y="26087"/>
                  </a:lnTo>
                  <a:lnTo>
                    <a:pt x="3430681" y="33496"/>
                  </a:lnTo>
                  <a:lnTo>
                    <a:pt x="3432146" y="40917"/>
                  </a:lnTo>
                  <a:lnTo>
                    <a:pt x="3436203" y="46990"/>
                  </a:lnTo>
                  <a:lnTo>
                    <a:pt x="3442241" y="51098"/>
                  </a:lnTo>
                  <a:lnTo>
                    <a:pt x="3449688" y="52627"/>
                  </a:lnTo>
                  <a:lnTo>
                    <a:pt x="3457109" y="51161"/>
                  </a:lnTo>
                  <a:lnTo>
                    <a:pt x="3463181" y="47104"/>
                  </a:lnTo>
                  <a:lnTo>
                    <a:pt x="3467289" y="41066"/>
                  </a:lnTo>
                  <a:lnTo>
                    <a:pt x="3468818" y="33657"/>
                  </a:lnTo>
                  <a:lnTo>
                    <a:pt x="3467352" y="26236"/>
                  </a:lnTo>
                  <a:lnTo>
                    <a:pt x="3463295" y="20163"/>
                  </a:lnTo>
                  <a:lnTo>
                    <a:pt x="3457258" y="16055"/>
                  </a:lnTo>
                  <a:lnTo>
                    <a:pt x="3449811" y="14527"/>
                  </a:lnTo>
                  <a:close/>
                </a:path>
                <a:path w="5146040" h="60325">
                  <a:moveTo>
                    <a:pt x="3526048" y="14850"/>
                  </a:moveTo>
                  <a:lnTo>
                    <a:pt x="3518627" y="16315"/>
                  </a:lnTo>
                  <a:lnTo>
                    <a:pt x="3512554" y="20372"/>
                  </a:lnTo>
                  <a:lnTo>
                    <a:pt x="3508446" y="26410"/>
                  </a:lnTo>
                  <a:lnTo>
                    <a:pt x="3506918" y="33818"/>
                  </a:lnTo>
                  <a:lnTo>
                    <a:pt x="3508383" y="41240"/>
                  </a:lnTo>
                  <a:lnTo>
                    <a:pt x="3512440" y="47313"/>
                  </a:lnTo>
                  <a:lnTo>
                    <a:pt x="3518478" y="51421"/>
                  </a:lnTo>
                  <a:lnTo>
                    <a:pt x="3525925" y="52950"/>
                  </a:lnTo>
                  <a:lnTo>
                    <a:pt x="3533346" y="51484"/>
                  </a:lnTo>
                  <a:lnTo>
                    <a:pt x="3539418" y="47427"/>
                  </a:lnTo>
                  <a:lnTo>
                    <a:pt x="3543527" y="41389"/>
                  </a:lnTo>
                  <a:lnTo>
                    <a:pt x="3545056" y="33981"/>
                  </a:lnTo>
                  <a:lnTo>
                    <a:pt x="3543590" y="26559"/>
                  </a:lnTo>
                  <a:lnTo>
                    <a:pt x="3539533" y="20486"/>
                  </a:lnTo>
                  <a:lnTo>
                    <a:pt x="3533495" y="16378"/>
                  </a:lnTo>
                  <a:lnTo>
                    <a:pt x="3526048" y="14850"/>
                  </a:lnTo>
                  <a:close/>
                </a:path>
                <a:path w="5146040" h="60325">
                  <a:moveTo>
                    <a:pt x="3602286" y="15172"/>
                  </a:moveTo>
                  <a:lnTo>
                    <a:pt x="3594864" y="16638"/>
                  </a:lnTo>
                  <a:lnTo>
                    <a:pt x="3588791" y="20695"/>
                  </a:lnTo>
                  <a:lnTo>
                    <a:pt x="3584683" y="26733"/>
                  </a:lnTo>
                  <a:lnTo>
                    <a:pt x="3583155" y="34142"/>
                  </a:lnTo>
                  <a:lnTo>
                    <a:pt x="3584620" y="41563"/>
                  </a:lnTo>
                  <a:lnTo>
                    <a:pt x="3588677" y="47636"/>
                  </a:lnTo>
                  <a:lnTo>
                    <a:pt x="3594715" y="51744"/>
                  </a:lnTo>
                  <a:lnTo>
                    <a:pt x="3602161" y="53272"/>
                  </a:lnTo>
                  <a:lnTo>
                    <a:pt x="3609583" y="51807"/>
                  </a:lnTo>
                  <a:lnTo>
                    <a:pt x="3615656" y="47750"/>
                  </a:lnTo>
                  <a:lnTo>
                    <a:pt x="3619764" y="41712"/>
                  </a:lnTo>
                  <a:lnTo>
                    <a:pt x="3621293" y="34303"/>
                  </a:lnTo>
                  <a:lnTo>
                    <a:pt x="3619827" y="26882"/>
                  </a:lnTo>
                  <a:lnTo>
                    <a:pt x="3615770" y="20810"/>
                  </a:lnTo>
                  <a:lnTo>
                    <a:pt x="3609733" y="16701"/>
                  </a:lnTo>
                  <a:lnTo>
                    <a:pt x="3602286" y="15172"/>
                  </a:lnTo>
                  <a:close/>
                </a:path>
                <a:path w="5146040" h="60325">
                  <a:moveTo>
                    <a:pt x="3678523" y="15495"/>
                  </a:moveTo>
                  <a:lnTo>
                    <a:pt x="3671102" y="16961"/>
                  </a:lnTo>
                  <a:lnTo>
                    <a:pt x="3665029" y="21018"/>
                  </a:lnTo>
                  <a:lnTo>
                    <a:pt x="3660921" y="27056"/>
                  </a:lnTo>
                  <a:lnTo>
                    <a:pt x="3659393" y="34465"/>
                  </a:lnTo>
                  <a:lnTo>
                    <a:pt x="3660858" y="41886"/>
                  </a:lnTo>
                  <a:lnTo>
                    <a:pt x="3664915" y="47958"/>
                  </a:lnTo>
                  <a:lnTo>
                    <a:pt x="3670953" y="52066"/>
                  </a:lnTo>
                  <a:lnTo>
                    <a:pt x="3678400" y="53595"/>
                  </a:lnTo>
                  <a:lnTo>
                    <a:pt x="3685821" y="52129"/>
                  </a:lnTo>
                  <a:lnTo>
                    <a:pt x="3691893" y="48072"/>
                  </a:lnTo>
                  <a:lnTo>
                    <a:pt x="3696001" y="42035"/>
                  </a:lnTo>
                  <a:lnTo>
                    <a:pt x="3697530" y="34626"/>
                  </a:lnTo>
                  <a:lnTo>
                    <a:pt x="3696064" y="27205"/>
                  </a:lnTo>
                  <a:lnTo>
                    <a:pt x="3692007" y="21132"/>
                  </a:lnTo>
                  <a:lnTo>
                    <a:pt x="3685969" y="17024"/>
                  </a:lnTo>
                  <a:lnTo>
                    <a:pt x="3678523" y="15495"/>
                  </a:lnTo>
                  <a:close/>
                </a:path>
                <a:path w="5146040" h="60325">
                  <a:moveTo>
                    <a:pt x="3754760" y="15819"/>
                  </a:moveTo>
                  <a:lnTo>
                    <a:pt x="3747338" y="17284"/>
                  </a:lnTo>
                  <a:lnTo>
                    <a:pt x="3741266" y="21341"/>
                  </a:lnTo>
                  <a:lnTo>
                    <a:pt x="3737158" y="27379"/>
                  </a:lnTo>
                  <a:lnTo>
                    <a:pt x="3735630" y="34787"/>
                  </a:lnTo>
                  <a:lnTo>
                    <a:pt x="3737095" y="42209"/>
                  </a:lnTo>
                  <a:lnTo>
                    <a:pt x="3741152" y="48281"/>
                  </a:lnTo>
                  <a:lnTo>
                    <a:pt x="3747190" y="52389"/>
                  </a:lnTo>
                  <a:lnTo>
                    <a:pt x="3754598" y="53917"/>
                  </a:lnTo>
                  <a:lnTo>
                    <a:pt x="3762058" y="52453"/>
                  </a:lnTo>
                  <a:lnTo>
                    <a:pt x="3768130" y="48396"/>
                  </a:lnTo>
                  <a:lnTo>
                    <a:pt x="3772239" y="42357"/>
                  </a:lnTo>
                  <a:lnTo>
                    <a:pt x="3773768" y="34949"/>
                  </a:lnTo>
                  <a:lnTo>
                    <a:pt x="3772302" y="27527"/>
                  </a:lnTo>
                  <a:lnTo>
                    <a:pt x="3768245" y="21455"/>
                  </a:lnTo>
                  <a:lnTo>
                    <a:pt x="3762207" y="17347"/>
                  </a:lnTo>
                  <a:lnTo>
                    <a:pt x="3754760" y="15819"/>
                  </a:lnTo>
                  <a:close/>
                </a:path>
                <a:path w="5146040" h="60325">
                  <a:moveTo>
                    <a:pt x="3830998" y="16141"/>
                  </a:moveTo>
                  <a:lnTo>
                    <a:pt x="3823576" y="17607"/>
                  </a:lnTo>
                  <a:lnTo>
                    <a:pt x="3817503" y="21664"/>
                  </a:lnTo>
                  <a:lnTo>
                    <a:pt x="3813395" y="27701"/>
                  </a:lnTo>
                  <a:lnTo>
                    <a:pt x="3811866" y="35110"/>
                  </a:lnTo>
                  <a:lnTo>
                    <a:pt x="3813332" y="42531"/>
                  </a:lnTo>
                  <a:lnTo>
                    <a:pt x="3817389" y="48604"/>
                  </a:lnTo>
                  <a:lnTo>
                    <a:pt x="3823427" y="52712"/>
                  </a:lnTo>
                  <a:lnTo>
                    <a:pt x="3830873" y="54241"/>
                  </a:lnTo>
                  <a:lnTo>
                    <a:pt x="3838295" y="52776"/>
                  </a:lnTo>
                  <a:lnTo>
                    <a:pt x="3844368" y="48719"/>
                  </a:lnTo>
                  <a:lnTo>
                    <a:pt x="3848476" y="42680"/>
                  </a:lnTo>
                  <a:lnTo>
                    <a:pt x="3850005" y="35271"/>
                  </a:lnTo>
                  <a:lnTo>
                    <a:pt x="3848539" y="27850"/>
                  </a:lnTo>
                  <a:lnTo>
                    <a:pt x="3844482" y="21778"/>
                  </a:lnTo>
                  <a:lnTo>
                    <a:pt x="3838444" y="17670"/>
                  </a:lnTo>
                  <a:lnTo>
                    <a:pt x="3830998" y="16141"/>
                  </a:lnTo>
                  <a:close/>
                </a:path>
                <a:path w="5146040" h="60325">
                  <a:moveTo>
                    <a:pt x="3907235" y="16464"/>
                  </a:moveTo>
                  <a:lnTo>
                    <a:pt x="3899813" y="17929"/>
                  </a:lnTo>
                  <a:lnTo>
                    <a:pt x="3893741" y="21986"/>
                  </a:lnTo>
                  <a:lnTo>
                    <a:pt x="3889633" y="28024"/>
                  </a:lnTo>
                  <a:lnTo>
                    <a:pt x="3888105" y="35432"/>
                  </a:lnTo>
                  <a:lnTo>
                    <a:pt x="3889569" y="42854"/>
                  </a:lnTo>
                  <a:lnTo>
                    <a:pt x="3893626" y="48926"/>
                  </a:lnTo>
                  <a:lnTo>
                    <a:pt x="3899663" y="53035"/>
                  </a:lnTo>
                  <a:lnTo>
                    <a:pt x="3907110" y="54564"/>
                  </a:lnTo>
                  <a:lnTo>
                    <a:pt x="3914532" y="53098"/>
                  </a:lnTo>
                  <a:lnTo>
                    <a:pt x="3920605" y="49041"/>
                  </a:lnTo>
                  <a:lnTo>
                    <a:pt x="3924713" y="43004"/>
                  </a:lnTo>
                  <a:lnTo>
                    <a:pt x="3926241" y="35595"/>
                  </a:lnTo>
                  <a:lnTo>
                    <a:pt x="3924776" y="28174"/>
                  </a:lnTo>
                  <a:lnTo>
                    <a:pt x="3920720" y="22101"/>
                  </a:lnTo>
                  <a:lnTo>
                    <a:pt x="3914682" y="17993"/>
                  </a:lnTo>
                  <a:lnTo>
                    <a:pt x="3907235" y="16464"/>
                  </a:lnTo>
                  <a:close/>
                </a:path>
                <a:path w="5146040" h="60325">
                  <a:moveTo>
                    <a:pt x="3983473" y="16786"/>
                  </a:moveTo>
                  <a:lnTo>
                    <a:pt x="3976051" y="18252"/>
                  </a:lnTo>
                  <a:lnTo>
                    <a:pt x="3969978" y="22309"/>
                  </a:lnTo>
                  <a:lnTo>
                    <a:pt x="3965870" y="28347"/>
                  </a:lnTo>
                  <a:lnTo>
                    <a:pt x="3964341" y="35755"/>
                  </a:lnTo>
                  <a:lnTo>
                    <a:pt x="3965807" y="43177"/>
                  </a:lnTo>
                  <a:lnTo>
                    <a:pt x="3969864" y="49249"/>
                  </a:lnTo>
                  <a:lnTo>
                    <a:pt x="3975902" y="53358"/>
                  </a:lnTo>
                  <a:lnTo>
                    <a:pt x="3983348" y="54886"/>
                  </a:lnTo>
                  <a:lnTo>
                    <a:pt x="3990769" y="53421"/>
                  </a:lnTo>
                  <a:lnTo>
                    <a:pt x="3996842" y="49364"/>
                  </a:lnTo>
                  <a:lnTo>
                    <a:pt x="4000950" y="43326"/>
                  </a:lnTo>
                  <a:lnTo>
                    <a:pt x="4002479" y="35918"/>
                  </a:lnTo>
                  <a:lnTo>
                    <a:pt x="4001014" y="28496"/>
                  </a:lnTo>
                  <a:lnTo>
                    <a:pt x="3996957" y="22424"/>
                  </a:lnTo>
                  <a:lnTo>
                    <a:pt x="3990919" y="18315"/>
                  </a:lnTo>
                  <a:lnTo>
                    <a:pt x="3983473" y="16786"/>
                  </a:lnTo>
                  <a:close/>
                </a:path>
                <a:path w="5146040" h="60325">
                  <a:moveTo>
                    <a:pt x="4059709" y="17109"/>
                  </a:moveTo>
                  <a:lnTo>
                    <a:pt x="4052288" y="18575"/>
                  </a:lnTo>
                  <a:lnTo>
                    <a:pt x="4046216" y="22631"/>
                  </a:lnTo>
                  <a:lnTo>
                    <a:pt x="4042107" y="28669"/>
                  </a:lnTo>
                  <a:lnTo>
                    <a:pt x="4040578" y="36078"/>
                  </a:lnTo>
                  <a:lnTo>
                    <a:pt x="4042044" y="43500"/>
                  </a:lnTo>
                  <a:lnTo>
                    <a:pt x="4046101" y="49572"/>
                  </a:lnTo>
                  <a:lnTo>
                    <a:pt x="4052138" y="53681"/>
                  </a:lnTo>
                  <a:lnTo>
                    <a:pt x="4059585" y="55209"/>
                  </a:lnTo>
                  <a:lnTo>
                    <a:pt x="4067006" y="53744"/>
                  </a:lnTo>
                  <a:lnTo>
                    <a:pt x="4073079" y="49687"/>
                  </a:lnTo>
                  <a:lnTo>
                    <a:pt x="4077188" y="43649"/>
                  </a:lnTo>
                  <a:lnTo>
                    <a:pt x="4078716" y="36240"/>
                  </a:lnTo>
                  <a:lnTo>
                    <a:pt x="4077251" y="28819"/>
                  </a:lnTo>
                  <a:lnTo>
                    <a:pt x="4073194" y="22747"/>
                  </a:lnTo>
                  <a:lnTo>
                    <a:pt x="4067156" y="18639"/>
                  </a:lnTo>
                  <a:lnTo>
                    <a:pt x="4059709" y="17109"/>
                  </a:lnTo>
                  <a:close/>
                </a:path>
                <a:path w="5146040" h="60325">
                  <a:moveTo>
                    <a:pt x="4135948" y="17433"/>
                  </a:moveTo>
                  <a:lnTo>
                    <a:pt x="4128526" y="18898"/>
                  </a:lnTo>
                  <a:lnTo>
                    <a:pt x="4122453" y="22954"/>
                  </a:lnTo>
                  <a:lnTo>
                    <a:pt x="4118345" y="28992"/>
                  </a:lnTo>
                  <a:lnTo>
                    <a:pt x="4116816" y="36402"/>
                  </a:lnTo>
                  <a:lnTo>
                    <a:pt x="4118281" y="43823"/>
                  </a:lnTo>
                  <a:lnTo>
                    <a:pt x="4122338" y="49895"/>
                  </a:lnTo>
                  <a:lnTo>
                    <a:pt x="4128376" y="54003"/>
                  </a:lnTo>
                  <a:lnTo>
                    <a:pt x="4135785" y="55532"/>
                  </a:lnTo>
                  <a:lnTo>
                    <a:pt x="4143244" y="54067"/>
                  </a:lnTo>
                  <a:lnTo>
                    <a:pt x="4149317" y="50010"/>
                  </a:lnTo>
                  <a:lnTo>
                    <a:pt x="4153425" y="43973"/>
                  </a:lnTo>
                  <a:lnTo>
                    <a:pt x="4154953" y="36564"/>
                  </a:lnTo>
                  <a:lnTo>
                    <a:pt x="4153488" y="29142"/>
                  </a:lnTo>
                  <a:lnTo>
                    <a:pt x="4149432" y="23069"/>
                  </a:lnTo>
                  <a:lnTo>
                    <a:pt x="4143394" y="18961"/>
                  </a:lnTo>
                  <a:lnTo>
                    <a:pt x="4135948" y="17433"/>
                  </a:lnTo>
                  <a:close/>
                </a:path>
                <a:path w="5146040" h="60325">
                  <a:moveTo>
                    <a:pt x="4212184" y="17755"/>
                  </a:moveTo>
                  <a:lnTo>
                    <a:pt x="4204763" y="19221"/>
                  </a:lnTo>
                  <a:lnTo>
                    <a:pt x="4198691" y="23278"/>
                  </a:lnTo>
                  <a:lnTo>
                    <a:pt x="4194582" y="29316"/>
                  </a:lnTo>
                  <a:lnTo>
                    <a:pt x="4193053" y="36724"/>
                  </a:lnTo>
                  <a:lnTo>
                    <a:pt x="4194519" y="44145"/>
                  </a:lnTo>
                  <a:lnTo>
                    <a:pt x="4198576" y="50218"/>
                  </a:lnTo>
                  <a:lnTo>
                    <a:pt x="4204613" y="54326"/>
                  </a:lnTo>
                  <a:lnTo>
                    <a:pt x="4212060" y="55855"/>
                  </a:lnTo>
                  <a:lnTo>
                    <a:pt x="4219481" y="54390"/>
                  </a:lnTo>
                  <a:lnTo>
                    <a:pt x="4225554" y="50333"/>
                  </a:lnTo>
                  <a:lnTo>
                    <a:pt x="4229663" y="44295"/>
                  </a:lnTo>
                  <a:lnTo>
                    <a:pt x="4231191" y="36887"/>
                  </a:lnTo>
                  <a:lnTo>
                    <a:pt x="4229726" y="29465"/>
                  </a:lnTo>
                  <a:lnTo>
                    <a:pt x="4225669" y="23392"/>
                  </a:lnTo>
                  <a:lnTo>
                    <a:pt x="4219631" y="19284"/>
                  </a:lnTo>
                  <a:lnTo>
                    <a:pt x="4212184" y="17755"/>
                  </a:lnTo>
                  <a:close/>
                </a:path>
                <a:path w="5146040" h="60325">
                  <a:moveTo>
                    <a:pt x="4288422" y="18078"/>
                  </a:moveTo>
                  <a:lnTo>
                    <a:pt x="4281001" y="19544"/>
                  </a:lnTo>
                  <a:lnTo>
                    <a:pt x="4274928" y="23600"/>
                  </a:lnTo>
                  <a:lnTo>
                    <a:pt x="4270820" y="29638"/>
                  </a:lnTo>
                  <a:lnTo>
                    <a:pt x="4269291" y="37047"/>
                  </a:lnTo>
                  <a:lnTo>
                    <a:pt x="4270757" y="44468"/>
                  </a:lnTo>
                  <a:lnTo>
                    <a:pt x="4274814" y="50540"/>
                  </a:lnTo>
                  <a:lnTo>
                    <a:pt x="4280851" y="54649"/>
                  </a:lnTo>
                  <a:lnTo>
                    <a:pt x="4288297" y="56178"/>
                  </a:lnTo>
                  <a:lnTo>
                    <a:pt x="4295719" y="54712"/>
                  </a:lnTo>
                  <a:lnTo>
                    <a:pt x="4301792" y="50656"/>
                  </a:lnTo>
                  <a:lnTo>
                    <a:pt x="4305900" y="44618"/>
                  </a:lnTo>
                  <a:lnTo>
                    <a:pt x="4307429" y="37209"/>
                  </a:lnTo>
                  <a:lnTo>
                    <a:pt x="4305964" y="29788"/>
                  </a:lnTo>
                  <a:lnTo>
                    <a:pt x="4301907" y="23715"/>
                  </a:lnTo>
                  <a:lnTo>
                    <a:pt x="4295869" y="19607"/>
                  </a:lnTo>
                  <a:lnTo>
                    <a:pt x="4288422" y="18078"/>
                  </a:lnTo>
                  <a:close/>
                </a:path>
                <a:path w="5146040" h="60325">
                  <a:moveTo>
                    <a:pt x="4364659" y="18401"/>
                  </a:moveTo>
                  <a:lnTo>
                    <a:pt x="4357238" y="19866"/>
                  </a:lnTo>
                  <a:lnTo>
                    <a:pt x="4351166" y="23923"/>
                  </a:lnTo>
                  <a:lnTo>
                    <a:pt x="4347057" y="29961"/>
                  </a:lnTo>
                  <a:lnTo>
                    <a:pt x="4345528" y="37369"/>
                  </a:lnTo>
                  <a:lnTo>
                    <a:pt x="4346994" y="44791"/>
                  </a:lnTo>
                  <a:lnTo>
                    <a:pt x="4351050" y="50863"/>
                  </a:lnTo>
                  <a:lnTo>
                    <a:pt x="4357088" y="54972"/>
                  </a:lnTo>
                  <a:lnTo>
                    <a:pt x="4364535" y="56501"/>
                  </a:lnTo>
                  <a:lnTo>
                    <a:pt x="4371956" y="55035"/>
                  </a:lnTo>
                  <a:lnTo>
                    <a:pt x="4378029" y="50978"/>
                  </a:lnTo>
                  <a:lnTo>
                    <a:pt x="4382138" y="44940"/>
                  </a:lnTo>
                  <a:lnTo>
                    <a:pt x="4383666" y="37532"/>
                  </a:lnTo>
                  <a:lnTo>
                    <a:pt x="4382200" y="30111"/>
                  </a:lnTo>
                  <a:lnTo>
                    <a:pt x="4378144" y="24038"/>
                  </a:lnTo>
                  <a:lnTo>
                    <a:pt x="4372106" y="19930"/>
                  </a:lnTo>
                  <a:lnTo>
                    <a:pt x="4364659" y="18401"/>
                  </a:lnTo>
                  <a:close/>
                </a:path>
                <a:path w="5146040" h="60325">
                  <a:moveTo>
                    <a:pt x="4440897" y="18723"/>
                  </a:moveTo>
                  <a:lnTo>
                    <a:pt x="4433476" y="20189"/>
                  </a:lnTo>
                  <a:lnTo>
                    <a:pt x="4427403" y="24246"/>
                  </a:lnTo>
                  <a:lnTo>
                    <a:pt x="4423295" y="30283"/>
                  </a:lnTo>
                  <a:lnTo>
                    <a:pt x="4421766" y="37692"/>
                  </a:lnTo>
                  <a:lnTo>
                    <a:pt x="4423232" y="45114"/>
                  </a:lnTo>
                  <a:lnTo>
                    <a:pt x="4427289" y="51187"/>
                  </a:lnTo>
                  <a:lnTo>
                    <a:pt x="4433326" y="55295"/>
                  </a:lnTo>
                  <a:lnTo>
                    <a:pt x="4440772" y="56823"/>
                  </a:lnTo>
                  <a:lnTo>
                    <a:pt x="4448194" y="55358"/>
                  </a:lnTo>
                  <a:lnTo>
                    <a:pt x="4454267" y="51302"/>
                  </a:lnTo>
                  <a:lnTo>
                    <a:pt x="4458375" y="45264"/>
                  </a:lnTo>
                  <a:lnTo>
                    <a:pt x="4459904" y="37854"/>
                  </a:lnTo>
                  <a:lnTo>
                    <a:pt x="4458439" y="30433"/>
                  </a:lnTo>
                  <a:lnTo>
                    <a:pt x="4454382" y="24361"/>
                  </a:lnTo>
                  <a:lnTo>
                    <a:pt x="4448344" y="20253"/>
                  </a:lnTo>
                  <a:lnTo>
                    <a:pt x="4440897" y="18723"/>
                  </a:lnTo>
                  <a:close/>
                </a:path>
                <a:path w="5146040" h="60325">
                  <a:moveTo>
                    <a:pt x="4517134" y="19047"/>
                  </a:moveTo>
                  <a:lnTo>
                    <a:pt x="4509713" y="20512"/>
                  </a:lnTo>
                  <a:lnTo>
                    <a:pt x="4503640" y="24568"/>
                  </a:lnTo>
                  <a:lnTo>
                    <a:pt x="4499532" y="30606"/>
                  </a:lnTo>
                  <a:lnTo>
                    <a:pt x="4498003" y="38016"/>
                  </a:lnTo>
                  <a:lnTo>
                    <a:pt x="4499469" y="45437"/>
                  </a:lnTo>
                  <a:lnTo>
                    <a:pt x="4503525" y="51509"/>
                  </a:lnTo>
                  <a:lnTo>
                    <a:pt x="4509563" y="55617"/>
                  </a:lnTo>
                  <a:lnTo>
                    <a:pt x="4516972" y="57146"/>
                  </a:lnTo>
                  <a:lnTo>
                    <a:pt x="4524431" y="55681"/>
                  </a:lnTo>
                  <a:lnTo>
                    <a:pt x="4530504" y="51625"/>
                  </a:lnTo>
                  <a:lnTo>
                    <a:pt x="4534613" y="45587"/>
                  </a:lnTo>
                  <a:lnTo>
                    <a:pt x="4536141" y="38178"/>
                  </a:lnTo>
                  <a:lnTo>
                    <a:pt x="4534675" y="30756"/>
                  </a:lnTo>
                  <a:lnTo>
                    <a:pt x="4530619" y="24684"/>
                  </a:lnTo>
                  <a:lnTo>
                    <a:pt x="4524581" y="20575"/>
                  </a:lnTo>
                  <a:lnTo>
                    <a:pt x="4517134" y="19047"/>
                  </a:lnTo>
                  <a:close/>
                </a:path>
                <a:path w="5146040" h="60325">
                  <a:moveTo>
                    <a:pt x="4593372" y="19370"/>
                  </a:moveTo>
                  <a:lnTo>
                    <a:pt x="4585951" y="20835"/>
                  </a:lnTo>
                  <a:lnTo>
                    <a:pt x="4579878" y="24892"/>
                  </a:lnTo>
                  <a:lnTo>
                    <a:pt x="4575770" y="30930"/>
                  </a:lnTo>
                  <a:lnTo>
                    <a:pt x="4574241" y="38338"/>
                  </a:lnTo>
                  <a:lnTo>
                    <a:pt x="4575707" y="45760"/>
                  </a:lnTo>
                  <a:lnTo>
                    <a:pt x="4579763" y="51832"/>
                  </a:lnTo>
                  <a:lnTo>
                    <a:pt x="4585801" y="55940"/>
                  </a:lnTo>
                  <a:lnTo>
                    <a:pt x="4593248" y="57470"/>
                  </a:lnTo>
                  <a:lnTo>
                    <a:pt x="4600669" y="56004"/>
                  </a:lnTo>
                  <a:lnTo>
                    <a:pt x="4606742" y="51947"/>
                  </a:lnTo>
                  <a:lnTo>
                    <a:pt x="4610850" y="45909"/>
                  </a:lnTo>
                  <a:lnTo>
                    <a:pt x="4612379" y="38501"/>
                  </a:lnTo>
                  <a:lnTo>
                    <a:pt x="4610914" y="31079"/>
                  </a:lnTo>
                  <a:lnTo>
                    <a:pt x="4606857" y="25007"/>
                  </a:lnTo>
                  <a:lnTo>
                    <a:pt x="4600819" y="20898"/>
                  </a:lnTo>
                  <a:lnTo>
                    <a:pt x="4593372" y="19370"/>
                  </a:lnTo>
                  <a:close/>
                </a:path>
                <a:path w="5146040" h="60325">
                  <a:moveTo>
                    <a:pt x="4669609" y="19692"/>
                  </a:moveTo>
                  <a:lnTo>
                    <a:pt x="4662188" y="21158"/>
                  </a:lnTo>
                  <a:lnTo>
                    <a:pt x="4656115" y="25215"/>
                  </a:lnTo>
                  <a:lnTo>
                    <a:pt x="4652007" y="31252"/>
                  </a:lnTo>
                  <a:lnTo>
                    <a:pt x="4650478" y="38661"/>
                  </a:lnTo>
                  <a:lnTo>
                    <a:pt x="4651944" y="46082"/>
                  </a:lnTo>
                  <a:lnTo>
                    <a:pt x="4656000" y="52155"/>
                  </a:lnTo>
                  <a:lnTo>
                    <a:pt x="4662038" y="56263"/>
                  </a:lnTo>
                  <a:lnTo>
                    <a:pt x="4669485" y="57792"/>
                  </a:lnTo>
                  <a:lnTo>
                    <a:pt x="4676906" y="56326"/>
                  </a:lnTo>
                  <a:lnTo>
                    <a:pt x="4682979" y="52270"/>
                  </a:lnTo>
                  <a:lnTo>
                    <a:pt x="4687087" y="46232"/>
                  </a:lnTo>
                  <a:lnTo>
                    <a:pt x="4688616" y="38823"/>
                  </a:lnTo>
                  <a:lnTo>
                    <a:pt x="4687150" y="31402"/>
                  </a:lnTo>
                  <a:lnTo>
                    <a:pt x="4683094" y="25330"/>
                  </a:lnTo>
                  <a:lnTo>
                    <a:pt x="4677056" y="21221"/>
                  </a:lnTo>
                  <a:lnTo>
                    <a:pt x="4669609" y="19692"/>
                  </a:lnTo>
                  <a:close/>
                </a:path>
                <a:path w="5146040" h="60325">
                  <a:moveTo>
                    <a:pt x="4745847" y="20015"/>
                  </a:moveTo>
                  <a:lnTo>
                    <a:pt x="4738426" y="21480"/>
                  </a:lnTo>
                  <a:lnTo>
                    <a:pt x="4732353" y="25537"/>
                  </a:lnTo>
                  <a:lnTo>
                    <a:pt x="4728245" y="31575"/>
                  </a:lnTo>
                  <a:lnTo>
                    <a:pt x="4726716" y="38983"/>
                  </a:lnTo>
                  <a:lnTo>
                    <a:pt x="4728182" y="46405"/>
                  </a:lnTo>
                  <a:lnTo>
                    <a:pt x="4732238" y="52478"/>
                  </a:lnTo>
                  <a:lnTo>
                    <a:pt x="4738276" y="56586"/>
                  </a:lnTo>
                  <a:lnTo>
                    <a:pt x="4745723" y="58115"/>
                  </a:lnTo>
                  <a:lnTo>
                    <a:pt x="4753144" y="56649"/>
                  </a:lnTo>
                  <a:lnTo>
                    <a:pt x="4759217" y="52592"/>
                  </a:lnTo>
                  <a:lnTo>
                    <a:pt x="4763325" y="46555"/>
                  </a:lnTo>
                  <a:lnTo>
                    <a:pt x="4764854" y="39146"/>
                  </a:lnTo>
                  <a:lnTo>
                    <a:pt x="4763388" y="31725"/>
                  </a:lnTo>
                  <a:lnTo>
                    <a:pt x="4759332" y="25652"/>
                  </a:lnTo>
                  <a:lnTo>
                    <a:pt x="4753294" y="21544"/>
                  </a:lnTo>
                  <a:lnTo>
                    <a:pt x="4745847" y="20015"/>
                  </a:lnTo>
                  <a:close/>
                </a:path>
                <a:path w="5146040" h="60325">
                  <a:moveTo>
                    <a:pt x="4822085" y="20337"/>
                  </a:moveTo>
                  <a:lnTo>
                    <a:pt x="4814663" y="21803"/>
                  </a:lnTo>
                  <a:lnTo>
                    <a:pt x="4808590" y="25860"/>
                  </a:lnTo>
                  <a:lnTo>
                    <a:pt x="4804482" y="31897"/>
                  </a:lnTo>
                  <a:lnTo>
                    <a:pt x="4802953" y="39306"/>
                  </a:lnTo>
                  <a:lnTo>
                    <a:pt x="4804418" y="46728"/>
                  </a:lnTo>
                  <a:lnTo>
                    <a:pt x="4808475" y="52801"/>
                  </a:lnTo>
                  <a:lnTo>
                    <a:pt x="4814513" y="56909"/>
                  </a:lnTo>
                  <a:lnTo>
                    <a:pt x="4821960" y="58437"/>
                  </a:lnTo>
                  <a:lnTo>
                    <a:pt x="4829381" y="56972"/>
                  </a:lnTo>
                  <a:lnTo>
                    <a:pt x="4835454" y="52916"/>
                  </a:lnTo>
                  <a:lnTo>
                    <a:pt x="4839562" y="46878"/>
                  </a:lnTo>
                  <a:lnTo>
                    <a:pt x="4841091" y="39469"/>
                  </a:lnTo>
                  <a:lnTo>
                    <a:pt x="4839625" y="32047"/>
                  </a:lnTo>
                  <a:lnTo>
                    <a:pt x="4835568" y="25975"/>
                  </a:lnTo>
                  <a:lnTo>
                    <a:pt x="4829531" y="21867"/>
                  </a:lnTo>
                  <a:lnTo>
                    <a:pt x="4822085" y="20337"/>
                  </a:lnTo>
                  <a:close/>
                </a:path>
                <a:path w="5146040" h="60325">
                  <a:moveTo>
                    <a:pt x="4898322" y="20661"/>
                  </a:moveTo>
                  <a:lnTo>
                    <a:pt x="4890901" y="22126"/>
                  </a:lnTo>
                  <a:lnTo>
                    <a:pt x="4884828" y="26183"/>
                  </a:lnTo>
                  <a:lnTo>
                    <a:pt x="4880719" y="32221"/>
                  </a:lnTo>
                  <a:lnTo>
                    <a:pt x="4879191" y="39630"/>
                  </a:lnTo>
                  <a:lnTo>
                    <a:pt x="4880657" y="47051"/>
                  </a:lnTo>
                  <a:lnTo>
                    <a:pt x="4884713" y="53123"/>
                  </a:lnTo>
                  <a:lnTo>
                    <a:pt x="4890751" y="57232"/>
                  </a:lnTo>
                  <a:lnTo>
                    <a:pt x="4898160" y="58760"/>
                  </a:lnTo>
                  <a:lnTo>
                    <a:pt x="4905619" y="57295"/>
                  </a:lnTo>
                  <a:lnTo>
                    <a:pt x="4911691" y="53239"/>
                  </a:lnTo>
                  <a:lnTo>
                    <a:pt x="4915800" y="47201"/>
                  </a:lnTo>
                  <a:lnTo>
                    <a:pt x="4917329" y="39792"/>
                  </a:lnTo>
                  <a:lnTo>
                    <a:pt x="4915863" y="32370"/>
                  </a:lnTo>
                  <a:lnTo>
                    <a:pt x="4911807" y="26298"/>
                  </a:lnTo>
                  <a:lnTo>
                    <a:pt x="4905769" y="22189"/>
                  </a:lnTo>
                  <a:lnTo>
                    <a:pt x="4898322" y="20661"/>
                  </a:lnTo>
                  <a:close/>
                </a:path>
                <a:path w="5146040" h="60325">
                  <a:moveTo>
                    <a:pt x="4974560" y="20984"/>
                  </a:moveTo>
                  <a:lnTo>
                    <a:pt x="4967138" y="22449"/>
                  </a:lnTo>
                  <a:lnTo>
                    <a:pt x="4961065" y="26506"/>
                  </a:lnTo>
                  <a:lnTo>
                    <a:pt x="4956957" y="32544"/>
                  </a:lnTo>
                  <a:lnTo>
                    <a:pt x="4955428" y="39952"/>
                  </a:lnTo>
                  <a:lnTo>
                    <a:pt x="4956893" y="47374"/>
                  </a:lnTo>
                  <a:lnTo>
                    <a:pt x="4960950" y="53446"/>
                  </a:lnTo>
                  <a:lnTo>
                    <a:pt x="4966988" y="57555"/>
                  </a:lnTo>
                  <a:lnTo>
                    <a:pt x="4974435" y="59084"/>
                  </a:lnTo>
                  <a:lnTo>
                    <a:pt x="4981856" y="57618"/>
                  </a:lnTo>
                  <a:lnTo>
                    <a:pt x="4987929" y="53561"/>
                  </a:lnTo>
                  <a:lnTo>
                    <a:pt x="4992037" y="47524"/>
                  </a:lnTo>
                  <a:lnTo>
                    <a:pt x="4993566" y="40115"/>
                  </a:lnTo>
                  <a:lnTo>
                    <a:pt x="4992100" y="32694"/>
                  </a:lnTo>
                  <a:lnTo>
                    <a:pt x="4988044" y="26621"/>
                  </a:lnTo>
                  <a:lnTo>
                    <a:pt x="4982006" y="22512"/>
                  </a:lnTo>
                  <a:lnTo>
                    <a:pt x="4974560" y="20984"/>
                  </a:lnTo>
                  <a:close/>
                </a:path>
                <a:path w="5146040" h="60325">
                  <a:moveTo>
                    <a:pt x="5050797" y="21306"/>
                  </a:moveTo>
                  <a:lnTo>
                    <a:pt x="5043376" y="22772"/>
                  </a:lnTo>
                  <a:lnTo>
                    <a:pt x="5037303" y="26829"/>
                  </a:lnTo>
                  <a:lnTo>
                    <a:pt x="5033194" y="32866"/>
                  </a:lnTo>
                  <a:lnTo>
                    <a:pt x="5031666" y="40275"/>
                  </a:lnTo>
                  <a:lnTo>
                    <a:pt x="5033131" y="47696"/>
                  </a:lnTo>
                  <a:lnTo>
                    <a:pt x="5037188" y="53769"/>
                  </a:lnTo>
                  <a:lnTo>
                    <a:pt x="5043226" y="57877"/>
                  </a:lnTo>
                  <a:lnTo>
                    <a:pt x="5050673" y="59406"/>
                  </a:lnTo>
                  <a:lnTo>
                    <a:pt x="5058094" y="57941"/>
                  </a:lnTo>
                  <a:lnTo>
                    <a:pt x="5064166" y="53884"/>
                  </a:lnTo>
                  <a:lnTo>
                    <a:pt x="5068275" y="47846"/>
                  </a:lnTo>
                  <a:lnTo>
                    <a:pt x="5069804" y="40438"/>
                  </a:lnTo>
                  <a:lnTo>
                    <a:pt x="5068338" y="33016"/>
                  </a:lnTo>
                  <a:lnTo>
                    <a:pt x="5064282" y="26944"/>
                  </a:lnTo>
                  <a:lnTo>
                    <a:pt x="5058244" y="22835"/>
                  </a:lnTo>
                  <a:lnTo>
                    <a:pt x="5050797" y="21306"/>
                  </a:lnTo>
                  <a:close/>
                </a:path>
                <a:path w="5146040" h="60325">
                  <a:moveTo>
                    <a:pt x="5127035" y="21629"/>
                  </a:moveTo>
                  <a:lnTo>
                    <a:pt x="5119613" y="23095"/>
                  </a:lnTo>
                  <a:lnTo>
                    <a:pt x="5113540" y="27151"/>
                  </a:lnTo>
                  <a:lnTo>
                    <a:pt x="5109432" y="33189"/>
                  </a:lnTo>
                  <a:lnTo>
                    <a:pt x="5107903" y="40598"/>
                  </a:lnTo>
                  <a:lnTo>
                    <a:pt x="5109368" y="48019"/>
                  </a:lnTo>
                  <a:lnTo>
                    <a:pt x="5113425" y="54092"/>
                  </a:lnTo>
                  <a:lnTo>
                    <a:pt x="5119463" y="58200"/>
                  </a:lnTo>
                  <a:lnTo>
                    <a:pt x="5126909" y="59729"/>
                  </a:lnTo>
                  <a:lnTo>
                    <a:pt x="5134331" y="58263"/>
                  </a:lnTo>
                  <a:lnTo>
                    <a:pt x="5140404" y="54206"/>
                  </a:lnTo>
                  <a:lnTo>
                    <a:pt x="5144512" y="48169"/>
                  </a:lnTo>
                  <a:lnTo>
                    <a:pt x="5146041" y="40760"/>
                  </a:lnTo>
                  <a:lnTo>
                    <a:pt x="5144575" y="33339"/>
                  </a:lnTo>
                  <a:lnTo>
                    <a:pt x="5140518" y="27266"/>
                  </a:lnTo>
                  <a:lnTo>
                    <a:pt x="5134481" y="23158"/>
                  </a:lnTo>
                  <a:lnTo>
                    <a:pt x="5127035" y="216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615793" y="5702166"/>
              <a:ext cx="375920" cy="377825"/>
            </a:xfrm>
            <a:custGeom>
              <a:avLst/>
              <a:gdLst/>
              <a:ahLst/>
              <a:cxnLst/>
              <a:rect l="l" t="t" r="r" b="b"/>
              <a:pathLst>
                <a:path w="375920" h="377825">
                  <a:moveTo>
                    <a:pt x="187789" y="0"/>
                  </a:moveTo>
                  <a:lnTo>
                    <a:pt x="137820" y="6922"/>
                  </a:lnTo>
                  <a:lnTo>
                    <a:pt x="92948" y="26033"/>
                  </a:lnTo>
                  <a:lnTo>
                    <a:pt x="54951" y="55546"/>
                  </a:lnTo>
                  <a:lnTo>
                    <a:pt x="25608" y="93674"/>
                  </a:lnTo>
                  <a:lnTo>
                    <a:pt x="6698" y="138632"/>
                  </a:lnTo>
                  <a:lnTo>
                    <a:pt x="0" y="188632"/>
                  </a:lnTo>
                  <a:lnTo>
                    <a:pt x="6698" y="238631"/>
                  </a:lnTo>
                  <a:lnTo>
                    <a:pt x="25608" y="283589"/>
                  </a:lnTo>
                  <a:lnTo>
                    <a:pt x="54951" y="321717"/>
                  </a:lnTo>
                  <a:lnTo>
                    <a:pt x="92948" y="351230"/>
                  </a:lnTo>
                  <a:lnTo>
                    <a:pt x="137820" y="370341"/>
                  </a:lnTo>
                  <a:lnTo>
                    <a:pt x="187789" y="377264"/>
                  </a:lnTo>
                  <a:lnTo>
                    <a:pt x="237759" y="370341"/>
                  </a:lnTo>
                  <a:lnTo>
                    <a:pt x="282631" y="351230"/>
                  </a:lnTo>
                  <a:lnTo>
                    <a:pt x="320628" y="321717"/>
                  </a:lnTo>
                  <a:lnTo>
                    <a:pt x="349971" y="283589"/>
                  </a:lnTo>
                  <a:lnTo>
                    <a:pt x="368882" y="238631"/>
                  </a:lnTo>
                  <a:lnTo>
                    <a:pt x="375580" y="188632"/>
                  </a:lnTo>
                  <a:lnTo>
                    <a:pt x="368882" y="138632"/>
                  </a:lnTo>
                  <a:lnTo>
                    <a:pt x="349971" y="93674"/>
                  </a:lnTo>
                  <a:lnTo>
                    <a:pt x="320628" y="55546"/>
                  </a:lnTo>
                  <a:lnTo>
                    <a:pt x="282631" y="26033"/>
                  </a:lnTo>
                  <a:lnTo>
                    <a:pt x="237759" y="6922"/>
                  </a:lnTo>
                  <a:lnTo>
                    <a:pt x="187789" y="0"/>
                  </a:lnTo>
                  <a:close/>
                </a:path>
              </a:pathLst>
            </a:custGeom>
            <a:solidFill>
              <a:srgbClr val="EB3A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6358896" y="5652007"/>
            <a:ext cx="4738370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1300"/>
              </a:lnSpc>
              <a:spcBef>
                <a:spcPts val="100"/>
              </a:spcBef>
            </a:pPr>
            <a:r>
              <a:rPr dirty="0" sz="1500" spc="-250" b="1">
                <a:solidFill>
                  <a:srgbClr val="1E1E1E"/>
                </a:solidFill>
                <a:latin typeface="Verdana"/>
                <a:cs typeface="Verdana"/>
              </a:rPr>
              <a:t>Bagaimana </a:t>
            </a:r>
            <a:r>
              <a:rPr dirty="0" sz="1500" spc="-270" b="1">
                <a:solidFill>
                  <a:srgbClr val="1E1E1E"/>
                </a:solidFill>
                <a:latin typeface="Verdana"/>
                <a:cs typeface="Verdana"/>
              </a:rPr>
              <a:t>Memberikan</a:t>
            </a:r>
            <a:r>
              <a:rPr dirty="0" sz="1500" spc="-265" b="1">
                <a:solidFill>
                  <a:srgbClr val="1E1E1E"/>
                </a:solidFill>
                <a:latin typeface="Verdana"/>
                <a:cs typeface="Verdana"/>
              </a:rPr>
              <a:t> Penghargaan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65" b="1">
                <a:solidFill>
                  <a:srgbClr val="1E1E1E"/>
                </a:solidFill>
                <a:latin typeface="Verdana"/>
                <a:cs typeface="Verdana"/>
              </a:rPr>
              <a:t>Berdasarkan</a:t>
            </a:r>
            <a:r>
              <a:rPr dirty="0" sz="1500" spc="-26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29" b="1">
                <a:solidFill>
                  <a:srgbClr val="1E1E1E"/>
                </a:solidFill>
                <a:latin typeface="Verdana"/>
                <a:cs typeface="Verdana"/>
              </a:rPr>
              <a:t>Kinerja </a:t>
            </a:r>
            <a:r>
              <a:rPr dirty="0" sz="1500" spc="-500" b="1">
                <a:solidFill>
                  <a:srgbClr val="1E1E1E"/>
                </a:solidFill>
                <a:latin typeface="Verdana"/>
                <a:cs typeface="Verdana"/>
              </a:rPr>
              <a:t> </a:t>
            </a:r>
            <a:r>
              <a:rPr dirty="0" sz="1500" spc="-245" b="1">
                <a:solidFill>
                  <a:srgbClr val="1E1E1E"/>
                </a:solidFill>
                <a:latin typeface="Verdana"/>
                <a:cs typeface="Verdana"/>
              </a:rPr>
              <a:t>Pegawai?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52193" y="5813552"/>
            <a:ext cx="8134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04">
                <a:solidFill>
                  <a:srgbClr val="EC3B32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229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4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38495" y="5780023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8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78704" y="6326153"/>
            <a:ext cx="5146675" cy="38100"/>
          </a:xfrm>
          <a:custGeom>
            <a:avLst/>
            <a:gdLst/>
            <a:ahLst/>
            <a:cxnLst/>
            <a:rect l="l" t="t" r="r" b="b"/>
            <a:pathLst>
              <a:path w="5146675" h="38100">
                <a:moveTo>
                  <a:pt x="19050" y="0"/>
                </a:moveTo>
                <a:lnTo>
                  <a:pt x="11634" y="1497"/>
                </a:lnTo>
                <a:lnTo>
                  <a:pt x="5579" y="5579"/>
                </a:lnTo>
                <a:lnTo>
                  <a:pt x="1496" y="11634"/>
                </a:lnTo>
                <a:lnTo>
                  <a:pt x="0" y="19050"/>
                </a:lnTo>
                <a:lnTo>
                  <a:pt x="1496" y="26465"/>
                </a:lnTo>
                <a:lnTo>
                  <a:pt x="5579" y="32520"/>
                </a:lnTo>
                <a:lnTo>
                  <a:pt x="11634" y="36602"/>
                </a:lnTo>
                <a:lnTo>
                  <a:pt x="19088" y="38100"/>
                </a:lnTo>
                <a:lnTo>
                  <a:pt x="26503" y="36602"/>
                </a:lnTo>
                <a:lnTo>
                  <a:pt x="32558" y="32520"/>
                </a:lnTo>
                <a:lnTo>
                  <a:pt x="36641" y="26465"/>
                </a:lnTo>
                <a:lnTo>
                  <a:pt x="38138" y="19050"/>
                </a:lnTo>
                <a:lnTo>
                  <a:pt x="36641" y="11634"/>
                </a:lnTo>
                <a:lnTo>
                  <a:pt x="32558" y="5579"/>
                </a:lnTo>
                <a:lnTo>
                  <a:pt x="26503" y="1497"/>
                </a:lnTo>
                <a:lnTo>
                  <a:pt x="19050" y="0"/>
                </a:lnTo>
                <a:close/>
              </a:path>
              <a:path w="5146675" h="38100">
                <a:moveTo>
                  <a:pt x="95288" y="0"/>
                </a:moveTo>
                <a:lnTo>
                  <a:pt x="87872" y="1497"/>
                </a:lnTo>
                <a:lnTo>
                  <a:pt x="81817" y="5579"/>
                </a:lnTo>
                <a:lnTo>
                  <a:pt x="77735" y="11634"/>
                </a:lnTo>
                <a:lnTo>
                  <a:pt x="76238" y="19050"/>
                </a:lnTo>
                <a:lnTo>
                  <a:pt x="77735" y="26465"/>
                </a:lnTo>
                <a:lnTo>
                  <a:pt x="81817" y="32520"/>
                </a:lnTo>
                <a:lnTo>
                  <a:pt x="87872" y="36602"/>
                </a:lnTo>
                <a:lnTo>
                  <a:pt x="95326" y="38100"/>
                </a:lnTo>
                <a:lnTo>
                  <a:pt x="102741" y="36602"/>
                </a:lnTo>
                <a:lnTo>
                  <a:pt x="108796" y="32520"/>
                </a:lnTo>
                <a:lnTo>
                  <a:pt x="112879" y="26465"/>
                </a:lnTo>
                <a:lnTo>
                  <a:pt x="114376" y="19050"/>
                </a:lnTo>
                <a:lnTo>
                  <a:pt x="112879" y="11634"/>
                </a:lnTo>
                <a:lnTo>
                  <a:pt x="108796" y="5579"/>
                </a:lnTo>
                <a:lnTo>
                  <a:pt x="102741" y="1497"/>
                </a:lnTo>
                <a:lnTo>
                  <a:pt x="95288" y="0"/>
                </a:lnTo>
                <a:close/>
              </a:path>
              <a:path w="5146675" h="38100">
                <a:moveTo>
                  <a:pt x="171526" y="0"/>
                </a:moveTo>
                <a:lnTo>
                  <a:pt x="164110" y="1497"/>
                </a:lnTo>
                <a:lnTo>
                  <a:pt x="158055" y="5579"/>
                </a:lnTo>
                <a:lnTo>
                  <a:pt x="153973" y="11634"/>
                </a:lnTo>
                <a:lnTo>
                  <a:pt x="152476" y="19050"/>
                </a:lnTo>
                <a:lnTo>
                  <a:pt x="153973" y="26465"/>
                </a:lnTo>
                <a:lnTo>
                  <a:pt x="158055" y="32520"/>
                </a:lnTo>
                <a:lnTo>
                  <a:pt x="164110" y="36603"/>
                </a:lnTo>
                <a:lnTo>
                  <a:pt x="171564" y="38100"/>
                </a:lnTo>
                <a:lnTo>
                  <a:pt x="178979" y="36602"/>
                </a:lnTo>
                <a:lnTo>
                  <a:pt x="185034" y="32520"/>
                </a:lnTo>
                <a:lnTo>
                  <a:pt x="189117" y="26465"/>
                </a:lnTo>
                <a:lnTo>
                  <a:pt x="190614" y="19050"/>
                </a:lnTo>
                <a:lnTo>
                  <a:pt x="189117" y="11634"/>
                </a:lnTo>
                <a:lnTo>
                  <a:pt x="185034" y="5579"/>
                </a:lnTo>
                <a:lnTo>
                  <a:pt x="178978" y="1497"/>
                </a:lnTo>
                <a:lnTo>
                  <a:pt x="171526" y="0"/>
                </a:lnTo>
                <a:close/>
              </a:path>
              <a:path w="5146675" h="38100">
                <a:moveTo>
                  <a:pt x="247764" y="0"/>
                </a:moveTo>
                <a:lnTo>
                  <a:pt x="240348" y="1497"/>
                </a:lnTo>
                <a:lnTo>
                  <a:pt x="234293" y="5579"/>
                </a:lnTo>
                <a:lnTo>
                  <a:pt x="230211" y="11634"/>
                </a:lnTo>
                <a:lnTo>
                  <a:pt x="228714" y="19050"/>
                </a:lnTo>
                <a:lnTo>
                  <a:pt x="230211" y="26465"/>
                </a:lnTo>
                <a:lnTo>
                  <a:pt x="234293" y="32520"/>
                </a:lnTo>
                <a:lnTo>
                  <a:pt x="240348" y="36603"/>
                </a:lnTo>
                <a:lnTo>
                  <a:pt x="247802" y="38100"/>
                </a:lnTo>
                <a:lnTo>
                  <a:pt x="255217" y="36603"/>
                </a:lnTo>
                <a:lnTo>
                  <a:pt x="261272" y="32520"/>
                </a:lnTo>
                <a:lnTo>
                  <a:pt x="265355" y="26465"/>
                </a:lnTo>
                <a:lnTo>
                  <a:pt x="266852" y="19050"/>
                </a:lnTo>
                <a:lnTo>
                  <a:pt x="265355" y="11634"/>
                </a:lnTo>
                <a:lnTo>
                  <a:pt x="261272" y="5579"/>
                </a:lnTo>
                <a:lnTo>
                  <a:pt x="255217" y="1497"/>
                </a:lnTo>
                <a:lnTo>
                  <a:pt x="247764" y="0"/>
                </a:lnTo>
                <a:close/>
              </a:path>
              <a:path w="5146675" h="38100">
                <a:moveTo>
                  <a:pt x="324002" y="0"/>
                </a:moveTo>
                <a:lnTo>
                  <a:pt x="316586" y="1497"/>
                </a:lnTo>
                <a:lnTo>
                  <a:pt x="310531" y="5579"/>
                </a:lnTo>
                <a:lnTo>
                  <a:pt x="306449" y="11634"/>
                </a:lnTo>
                <a:lnTo>
                  <a:pt x="304952" y="19050"/>
                </a:lnTo>
                <a:lnTo>
                  <a:pt x="306449" y="26465"/>
                </a:lnTo>
                <a:lnTo>
                  <a:pt x="310531" y="32520"/>
                </a:lnTo>
                <a:lnTo>
                  <a:pt x="316586" y="36603"/>
                </a:lnTo>
                <a:lnTo>
                  <a:pt x="324040" y="38100"/>
                </a:lnTo>
                <a:lnTo>
                  <a:pt x="331455" y="36603"/>
                </a:lnTo>
                <a:lnTo>
                  <a:pt x="337510" y="32520"/>
                </a:lnTo>
                <a:lnTo>
                  <a:pt x="341593" y="26465"/>
                </a:lnTo>
                <a:lnTo>
                  <a:pt x="343090" y="19050"/>
                </a:lnTo>
                <a:lnTo>
                  <a:pt x="341593" y="11634"/>
                </a:lnTo>
                <a:lnTo>
                  <a:pt x="337510" y="5579"/>
                </a:lnTo>
                <a:lnTo>
                  <a:pt x="331455" y="1497"/>
                </a:lnTo>
                <a:lnTo>
                  <a:pt x="324002" y="0"/>
                </a:lnTo>
                <a:close/>
              </a:path>
              <a:path w="5146675" h="38100">
                <a:moveTo>
                  <a:pt x="400240" y="0"/>
                </a:moveTo>
                <a:lnTo>
                  <a:pt x="392824" y="1497"/>
                </a:lnTo>
                <a:lnTo>
                  <a:pt x="386769" y="5579"/>
                </a:lnTo>
                <a:lnTo>
                  <a:pt x="382687" y="11634"/>
                </a:lnTo>
                <a:lnTo>
                  <a:pt x="381190" y="19050"/>
                </a:lnTo>
                <a:lnTo>
                  <a:pt x="382687" y="26465"/>
                </a:lnTo>
                <a:lnTo>
                  <a:pt x="386769" y="32520"/>
                </a:lnTo>
                <a:lnTo>
                  <a:pt x="392824" y="36603"/>
                </a:lnTo>
                <a:lnTo>
                  <a:pt x="400278" y="38100"/>
                </a:lnTo>
                <a:lnTo>
                  <a:pt x="407693" y="36603"/>
                </a:lnTo>
                <a:lnTo>
                  <a:pt x="413748" y="32520"/>
                </a:lnTo>
                <a:lnTo>
                  <a:pt x="417831" y="26465"/>
                </a:lnTo>
                <a:lnTo>
                  <a:pt x="419328" y="19050"/>
                </a:lnTo>
                <a:lnTo>
                  <a:pt x="417831" y="11634"/>
                </a:lnTo>
                <a:lnTo>
                  <a:pt x="413748" y="5579"/>
                </a:lnTo>
                <a:lnTo>
                  <a:pt x="407693" y="1497"/>
                </a:lnTo>
                <a:lnTo>
                  <a:pt x="400240" y="0"/>
                </a:lnTo>
                <a:close/>
              </a:path>
              <a:path w="5146675" h="38100">
                <a:moveTo>
                  <a:pt x="476478" y="0"/>
                </a:moveTo>
                <a:lnTo>
                  <a:pt x="469063" y="1497"/>
                </a:lnTo>
                <a:lnTo>
                  <a:pt x="463007" y="5579"/>
                </a:lnTo>
                <a:lnTo>
                  <a:pt x="458925" y="11634"/>
                </a:lnTo>
                <a:lnTo>
                  <a:pt x="457428" y="19050"/>
                </a:lnTo>
                <a:lnTo>
                  <a:pt x="458925" y="26465"/>
                </a:lnTo>
                <a:lnTo>
                  <a:pt x="463007" y="32520"/>
                </a:lnTo>
                <a:lnTo>
                  <a:pt x="469063" y="36603"/>
                </a:lnTo>
                <a:lnTo>
                  <a:pt x="476516" y="38100"/>
                </a:lnTo>
                <a:lnTo>
                  <a:pt x="483931" y="36603"/>
                </a:lnTo>
                <a:lnTo>
                  <a:pt x="489986" y="32520"/>
                </a:lnTo>
                <a:lnTo>
                  <a:pt x="494069" y="26465"/>
                </a:lnTo>
                <a:lnTo>
                  <a:pt x="495566" y="19050"/>
                </a:lnTo>
                <a:lnTo>
                  <a:pt x="494069" y="11634"/>
                </a:lnTo>
                <a:lnTo>
                  <a:pt x="489986" y="5579"/>
                </a:lnTo>
                <a:lnTo>
                  <a:pt x="483931" y="1497"/>
                </a:lnTo>
                <a:lnTo>
                  <a:pt x="476478" y="0"/>
                </a:lnTo>
                <a:close/>
              </a:path>
              <a:path w="5146675" h="38100">
                <a:moveTo>
                  <a:pt x="552716" y="0"/>
                </a:moveTo>
                <a:lnTo>
                  <a:pt x="545301" y="1497"/>
                </a:lnTo>
                <a:lnTo>
                  <a:pt x="539245" y="5579"/>
                </a:lnTo>
                <a:lnTo>
                  <a:pt x="535163" y="11634"/>
                </a:lnTo>
                <a:lnTo>
                  <a:pt x="533666" y="19050"/>
                </a:lnTo>
                <a:lnTo>
                  <a:pt x="535163" y="26465"/>
                </a:lnTo>
                <a:lnTo>
                  <a:pt x="539245" y="32520"/>
                </a:lnTo>
                <a:lnTo>
                  <a:pt x="545301" y="36603"/>
                </a:lnTo>
                <a:lnTo>
                  <a:pt x="552754" y="38100"/>
                </a:lnTo>
                <a:lnTo>
                  <a:pt x="560169" y="36603"/>
                </a:lnTo>
                <a:lnTo>
                  <a:pt x="566225" y="32520"/>
                </a:lnTo>
                <a:lnTo>
                  <a:pt x="570307" y="26465"/>
                </a:lnTo>
                <a:lnTo>
                  <a:pt x="571804" y="19050"/>
                </a:lnTo>
                <a:lnTo>
                  <a:pt x="570307" y="11634"/>
                </a:lnTo>
                <a:lnTo>
                  <a:pt x="566225" y="5579"/>
                </a:lnTo>
                <a:lnTo>
                  <a:pt x="560169" y="1497"/>
                </a:lnTo>
                <a:lnTo>
                  <a:pt x="552716" y="0"/>
                </a:lnTo>
                <a:close/>
              </a:path>
              <a:path w="5146675" h="38100">
                <a:moveTo>
                  <a:pt x="628954" y="0"/>
                </a:moveTo>
                <a:lnTo>
                  <a:pt x="621539" y="1497"/>
                </a:lnTo>
                <a:lnTo>
                  <a:pt x="615484" y="5579"/>
                </a:lnTo>
                <a:lnTo>
                  <a:pt x="611401" y="11635"/>
                </a:lnTo>
                <a:lnTo>
                  <a:pt x="609904" y="19050"/>
                </a:lnTo>
                <a:lnTo>
                  <a:pt x="611401" y="26465"/>
                </a:lnTo>
                <a:lnTo>
                  <a:pt x="615484" y="32520"/>
                </a:lnTo>
                <a:lnTo>
                  <a:pt x="621539" y="36603"/>
                </a:lnTo>
                <a:lnTo>
                  <a:pt x="628992" y="38100"/>
                </a:lnTo>
                <a:lnTo>
                  <a:pt x="636407" y="36603"/>
                </a:lnTo>
                <a:lnTo>
                  <a:pt x="642463" y="32520"/>
                </a:lnTo>
                <a:lnTo>
                  <a:pt x="646545" y="26465"/>
                </a:lnTo>
                <a:lnTo>
                  <a:pt x="648042" y="19050"/>
                </a:lnTo>
                <a:lnTo>
                  <a:pt x="646545" y="11634"/>
                </a:lnTo>
                <a:lnTo>
                  <a:pt x="642463" y="5579"/>
                </a:lnTo>
                <a:lnTo>
                  <a:pt x="636407" y="1497"/>
                </a:lnTo>
                <a:lnTo>
                  <a:pt x="628954" y="0"/>
                </a:lnTo>
                <a:close/>
              </a:path>
              <a:path w="5146675" h="38100">
                <a:moveTo>
                  <a:pt x="705192" y="0"/>
                </a:moveTo>
                <a:lnTo>
                  <a:pt x="697777" y="1497"/>
                </a:lnTo>
                <a:lnTo>
                  <a:pt x="691722" y="5579"/>
                </a:lnTo>
                <a:lnTo>
                  <a:pt x="687639" y="11635"/>
                </a:lnTo>
                <a:lnTo>
                  <a:pt x="686142" y="19050"/>
                </a:lnTo>
                <a:lnTo>
                  <a:pt x="687639" y="26465"/>
                </a:lnTo>
                <a:lnTo>
                  <a:pt x="691722" y="32520"/>
                </a:lnTo>
                <a:lnTo>
                  <a:pt x="697777" y="36603"/>
                </a:lnTo>
                <a:lnTo>
                  <a:pt x="705231" y="38100"/>
                </a:lnTo>
                <a:lnTo>
                  <a:pt x="712645" y="36603"/>
                </a:lnTo>
                <a:lnTo>
                  <a:pt x="718701" y="32520"/>
                </a:lnTo>
                <a:lnTo>
                  <a:pt x="722783" y="26465"/>
                </a:lnTo>
                <a:lnTo>
                  <a:pt x="724281" y="19050"/>
                </a:lnTo>
                <a:lnTo>
                  <a:pt x="722783" y="11635"/>
                </a:lnTo>
                <a:lnTo>
                  <a:pt x="718701" y="5579"/>
                </a:lnTo>
                <a:lnTo>
                  <a:pt x="712645" y="1497"/>
                </a:lnTo>
                <a:lnTo>
                  <a:pt x="705192" y="0"/>
                </a:lnTo>
                <a:close/>
              </a:path>
              <a:path w="5146675" h="38100">
                <a:moveTo>
                  <a:pt x="781431" y="0"/>
                </a:moveTo>
                <a:lnTo>
                  <a:pt x="774015" y="1497"/>
                </a:lnTo>
                <a:lnTo>
                  <a:pt x="767960" y="5579"/>
                </a:lnTo>
                <a:lnTo>
                  <a:pt x="763877" y="11635"/>
                </a:lnTo>
                <a:lnTo>
                  <a:pt x="762381" y="19050"/>
                </a:lnTo>
                <a:lnTo>
                  <a:pt x="763877" y="26465"/>
                </a:lnTo>
                <a:lnTo>
                  <a:pt x="767960" y="32520"/>
                </a:lnTo>
                <a:lnTo>
                  <a:pt x="774015" y="36603"/>
                </a:lnTo>
                <a:lnTo>
                  <a:pt x="781469" y="38100"/>
                </a:lnTo>
                <a:lnTo>
                  <a:pt x="788884" y="36603"/>
                </a:lnTo>
                <a:lnTo>
                  <a:pt x="794939" y="32520"/>
                </a:lnTo>
                <a:lnTo>
                  <a:pt x="799022" y="26465"/>
                </a:lnTo>
                <a:lnTo>
                  <a:pt x="800519" y="19050"/>
                </a:lnTo>
                <a:lnTo>
                  <a:pt x="799022" y="11635"/>
                </a:lnTo>
                <a:lnTo>
                  <a:pt x="794939" y="5579"/>
                </a:lnTo>
                <a:lnTo>
                  <a:pt x="788884" y="1497"/>
                </a:lnTo>
                <a:lnTo>
                  <a:pt x="781431" y="0"/>
                </a:lnTo>
                <a:close/>
              </a:path>
              <a:path w="5146675" h="38100">
                <a:moveTo>
                  <a:pt x="857669" y="0"/>
                </a:moveTo>
                <a:lnTo>
                  <a:pt x="850253" y="1497"/>
                </a:lnTo>
                <a:lnTo>
                  <a:pt x="844198" y="5579"/>
                </a:lnTo>
                <a:lnTo>
                  <a:pt x="840116" y="11635"/>
                </a:lnTo>
                <a:lnTo>
                  <a:pt x="838619" y="19050"/>
                </a:lnTo>
                <a:lnTo>
                  <a:pt x="840116" y="26465"/>
                </a:lnTo>
                <a:lnTo>
                  <a:pt x="844198" y="32520"/>
                </a:lnTo>
                <a:lnTo>
                  <a:pt x="850253" y="36603"/>
                </a:lnTo>
                <a:lnTo>
                  <a:pt x="857707" y="38100"/>
                </a:lnTo>
                <a:lnTo>
                  <a:pt x="865122" y="36603"/>
                </a:lnTo>
                <a:lnTo>
                  <a:pt x="871177" y="32520"/>
                </a:lnTo>
                <a:lnTo>
                  <a:pt x="875260" y="26465"/>
                </a:lnTo>
                <a:lnTo>
                  <a:pt x="876757" y="19050"/>
                </a:lnTo>
                <a:lnTo>
                  <a:pt x="875260" y="11635"/>
                </a:lnTo>
                <a:lnTo>
                  <a:pt x="871177" y="5579"/>
                </a:lnTo>
                <a:lnTo>
                  <a:pt x="865122" y="1497"/>
                </a:lnTo>
                <a:lnTo>
                  <a:pt x="857669" y="0"/>
                </a:lnTo>
                <a:close/>
              </a:path>
              <a:path w="5146675" h="38100">
                <a:moveTo>
                  <a:pt x="933907" y="0"/>
                </a:moveTo>
                <a:lnTo>
                  <a:pt x="926491" y="1497"/>
                </a:lnTo>
                <a:lnTo>
                  <a:pt x="920436" y="5579"/>
                </a:lnTo>
                <a:lnTo>
                  <a:pt x="916354" y="11635"/>
                </a:lnTo>
                <a:lnTo>
                  <a:pt x="914857" y="19050"/>
                </a:lnTo>
                <a:lnTo>
                  <a:pt x="916354" y="26465"/>
                </a:lnTo>
                <a:lnTo>
                  <a:pt x="920436" y="32520"/>
                </a:lnTo>
                <a:lnTo>
                  <a:pt x="926491" y="36603"/>
                </a:lnTo>
                <a:lnTo>
                  <a:pt x="933945" y="38100"/>
                </a:lnTo>
                <a:lnTo>
                  <a:pt x="941360" y="36603"/>
                </a:lnTo>
                <a:lnTo>
                  <a:pt x="947415" y="32520"/>
                </a:lnTo>
                <a:lnTo>
                  <a:pt x="951498" y="26465"/>
                </a:lnTo>
                <a:lnTo>
                  <a:pt x="952995" y="19050"/>
                </a:lnTo>
                <a:lnTo>
                  <a:pt x="951498" y="11635"/>
                </a:lnTo>
                <a:lnTo>
                  <a:pt x="947415" y="5579"/>
                </a:lnTo>
                <a:lnTo>
                  <a:pt x="941360" y="1497"/>
                </a:lnTo>
                <a:lnTo>
                  <a:pt x="933907" y="0"/>
                </a:lnTo>
                <a:close/>
              </a:path>
              <a:path w="5146675" h="38100">
                <a:moveTo>
                  <a:pt x="1010145" y="0"/>
                </a:moveTo>
                <a:lnTo>
                  <a:pt x="1002729" y="1497"/>
                </a:lnTo>
                <a:lnTo>
                  <a:pt x="996674" y="5579"/>
                </a:lnTo>
                <a:lnTo>
                  <a:pt x="992592" y="11635"/>
                </a:lnTo>
                <a:lnTo>
                  <a:pt x="991095" y="19050"/>
                </a:lnTo>
                <a:lnTo>
                  <a:pt x="992592" y="26465"/>
                </a:lnTo>
                <a:lnTo>
                  <a:pt x="996674" y="32520"/>
                </a:lnTo>
                <a:lnTo>
                  <a:pt x="1002729" y="36603"/>
                </a:lnTo>
                <a:lnTo>
                  <a:pt x="1010183" y="38100"/>
                </a:lnTo>
                <a:lnTo>
                  <a:pt x="1017598" y="36603"/>
                </a:lnTo>
                <a:lnTo>
                  <a:pt x="1023653" y="32520"/>
                </a:lnTo>
                <a:lnTo>
                  <a:pt x="1027736" y="26465"/>
                </a:lnTo>
                <a:lnTo>
                  <a:pt x="1029233" y="19050"/>
                </a:lnTo>
                <a:lnTo>
                  <a:pt x="1027736" y="11635"/>
                </a:lnTo>
                <a:lnTo>
                  <a:pt x="1023653" y="5579"/>
                </a:lnTo>
                <a:lnTo>
                  <a:pt x="1017598" y="1497"/>
                </a:lnTo>
                <a:lnTo>
                  <a:pt x="1010145" y="0"/>
                </a:lnTo>
                <a:close/>
              </a:path>
              <a:path w="5146675" h="38100">
                <a:moveTo>
                  <a:pt x="1086383" y="0"/>
                </a:moveTo>
                <a:lnTo>
                  <a:pt x="1078967" y="1497"/>
                </a:lnTo>
                <a:lnTo>
                  <a:pt x="1072912" y="5579"/>
                </a:lnTo>
                <a:lnTo>
                  <a:pt x="1068830" y="11635"/>
                </a:lnTo>
                <a:lnTo>
                  <a:pt x="1067333" y="19050"/>
                </a:lnTo>
                <a:lnTo>
                  <a:pt x="1068830" y="26465"/>
                </a:lnTo>
                <a:lnTo>
                  <a:pt x="1072912" y="32520"/>
                </a:lnTo>
                <a:lnTo>
                  <a:pt x="1078967" y="36603"/>
                </a:lnTo>
                <a:lnTo>
                  <a:pt x="1086421" y="38100"/>
                </a:lnTo>
                <a:lnTo>
                  <a:pt x="1093836" y="36603"/>
                </a:lnTo>
                <a:lnTo>
                  <a:pt x="1099891" y="32520"/>
                </a:lnTo>
                <a:lnTo>
                  <a:pt x="1103974" y="26465"/>
                </a:lnTo>
                <a:lnTo>
                  <a:pt x="1105471" y="19050"/>
                </a:lnTo>
                <a:lnTo>
                  <a:pt x="1103974" y="11635"/>
                </a:lnTo>
                <a:lnTo>
                  <a:pt x="1099891" y="5579"/>
                </a:lnTo>
                <a:lnTo>
                  <a:pt x="1093836" y="1497"/>
                </a:lnTo>
                <a:lnTo>
                  <a:pt x="1086383" y="0"/>
                </a:lnTo>
                <a:close/>
              </a:path>
              <a:path w="5146675" h="38100">
                <a:moveTo>
                  <a:pt x="1162621" y="0"/>
                </a:moveTo>
                <a:lnTo>
                  <a:pt x="1155205" y="1497"/>
                </a:lnTo>
                <a:lnTo>
                  <a:pt x="1149150" y="5579"/>
                </a:lnTo>
                <a:lnTo>
                  <a:pt x="1145068" y="11635"/>
                </a:lnTo>
                <a:lnTo>
                  <a:pt x="1143571" y="19050"/>
                </a:lnTo>
                <a:lnTo>
                  <a:pt x="1145068" y="26465"/>
                </a:lnTo>
                <a:lnTo>
                  <a:pt x="1149150" y="32520"/>
                </a:lnTo>
                <a:lnTo>
                  <a:pt x="1155205" y="36603"/>
                </a:lnTo>
                <a:lnTo>
                  <a:pt x="1162659" y="38100"/>
                </a:lnTo>
                <a:lnTo>
                  <a:pt x="1170074" y="36603"/>
                </a:lnTo>
                <a:lnTo>
                  <a:pt x="1176129" y="32520"/>
                </a:lnTo>
                <a:lnTo>
                  <a:pt x="1180212" y="26465"/>
                </a:lnTo>
                <a:lnTo>
                  <a:pt x="1181709" y="19050"/>
                </a:lnTo>
                <a:lnTo>
                  <a:pt x="1180212" y="11635"/>
                </a:lnTo>
                <a:lnTo>
                  <a:pt x="1176129" y="5579"/>
                </a:lnTo>
                <a:lnTo>
                  <a:pt x="1170074" y="1497"/>
                </a:lnTo>
                <a:lnTo>
                  <a:pt x="1162621" y="0"/>
                </a:lnTo>
                <a:close/>
              </a:path>
              <a:path w="5146675" h="38100">
                <a:moveTo>
                  <a:pt x="1238859" y="0"/>
                </a:moveTo>
                <a:lnTo>
                  <a:pt x="1231444" y="1497"/>
                </a:lnTo>
                <a:lnTo>
                  <a:pt x="1225388" y="5579"/>
                </a:lnTo>
                <a:lnTo>
                  <a:pt x="1221306" y="11635"/>
                </a:lnTo>
                <a:lnTo>
                  <a:pt x="1219809" y="19050"/>
                </a:lnTo>
                <a:lnTo>
                  <a:pt x="1221306" y="26465"/>
                </a:lnTo>
                <a:lnTo>
                  <a:pt x="1225388" y="32520"/>
                </a:lnTo>
                <a:lnTo>
                  <a:pt x="1231444" y="36603"/>
                </a:lnTo>
                <a:lnTo>
                  <a:pt x="1238897" y="38100"/>
                </a:lnTo>
                <a:lnTo>
                  <a:pt x="1246312" y="36603"/>
                </a:lnTo>
                <a:lnTo>
                  <a:pt x="1252367" y="32520"/>
                </a:lnTo>
                <a:lnTo>
                  <a:pt x="1256450" y="26465"/>
                </a:lnTo>
                <a:lnTo>
                  <a:pt x="1257947" y="19050"/>
                </a:lnTo>
                <a:lnTo>
                  <a:pt x="1256450" y="11635"/>
                </a:lnTo>
                <a:lnTo>
                  <a:pt x="1252367" y="5579"/>
                </a:lnTo>
                <a:lnTo>
                  <a:pt x="1246312" y="1497"/>
                </a:lnTo>
                <a:lnTo>
                  <a:pt x="1238859" y="0"/>
                </a:lnTo>
                <a:close/>
              </a:path>
              <a:path w="5146675" h="38100">
                <a:moveTo>
                  <a:pt x="1315097" y="0"/>
                </a:moveTo>
                <a:lnTo>
                  <a:pt x="1307682" y="1497"/>
                </a:lnTo>
                <a:lnTo>
                  <a:pt x="1301627" y="5579"/>
                </a:lnTo>
                <a:lnTo>
                  <a:pt x="1297544" y="11635"/>
                </a:lnTo>
                <a:lnTo>
                  <a:pt x="1296047" y="19050"/>
                </a:lnTo>
                <a:lnTo>
                  <a:pt x="1297544" y="26465"/>
                </a:lnTo>
                <a:lnTo>
                  <a:pt x="1301627" y="32520"/>
                </a:lnTo>
                <a:lnTo>
                  <a:pt x="1307682" y="36603"/>
                </a:lnTo>
                <a:lnTo>
                  <a:pt x="1315135" y="38100"/>
                </a:lnTo>
                <a:lnTo>
                  <a:pt x="1322550" y="36603"/>
                </a:lnTo>
                <a:lnTo>
                  <a:pt x="1328606" y="32520"/>
                </a:lnTo>
                <a:lnTo>
                  <a:pt x="1332688" y="26465"/>
                </a:lnTo>
                <a:lnTo>
                  <a:pt x="1334185" y="19050"/>
                </a:lnTo>
                <a:lnTo>
                  <a:pt x="1332688" y="11635"/>
                </a:lnTo>
                <a:lnTo>
                  <a:pt x="1328606" y="5579"/>
                </a:lnTo>
                <a:lnTo>
                  <a:pt x="1322550" y="1497"/>
                </a:lnTo>
                <a:lnTo>
                  <a:pt x="1315097" y="0"/>
                </a:lnTo>
                <a:close/>
              </a:path>
              <a:path w="5146675" h="38100">
                <a:moveTo>
                  <a:pt x="1391335" y="0"/>
                </a:moveTo>
                <a:lnTo>
                  <a:pt x="1383920" y="1497"/>
                </a:lnTo>
                <a:lnTo>
                  <a:pt x="1377865" y="5579"/>
                </a:lnTo>
                <a:lnTo>
                  <a:pt x="1373782" y="11635"/>
                </a:lnTo>
                <a:lnTo>
                  <a:pt x="1372285" y="19050"/>
                </a:lnTo>
                <a:lnTo>
                  <a:pt x="1373782" y="26465"/>
                </a:lnTo>
                <a:lnTo>
                  <a:pt x="1377865" y="32520"/>
                </a:lnTo>
                <a:lnTo>
                  <a:pt x="1383920" y="36603"/>
                </a:lnTo>
                <a:lnTo>
                  <a:pt x="1391373" y="38100"/>
                </a:lnTo>
                <a:lnTo>
                  <a:pt x="1398788" y="36603"/>
                </a:lnTo>
                <a:lnTo>
                  <a:pt x="1404844" y="32520"/>
                </a:lnTo>
                <a:lnTo>
                  <a:pt x="1408926" y="26465"/>
                </a:lnTo>
                <a:lnTo>
                  <a:pt x="1410423" y="19050"/>
                </a:lnTo>
                <a:lnTo>
                  <a:pt x="1408926" y="11635"/>
                </a:lnTo>
                <a:lnTo>
                  <a:pt x="1404844" y="5579"/>
                </a:lnTo>
                <a:lnTo>
                  <a:pt x="1398788" y="1497"/>
                </a:lnTo>
                <a:lnTo>
                  <a:pt x="1391335" y="0"/>
                </a:lnTo>
                <a:close/>
              </a:path>
              <a:path w="5146675" h="38100">
                <a:moveTo>
                  <a:pt x="1467573" y="0"/>
                </a:moveTo>
                <a:lnTo>
                  <a:pt x="1460158" y="1497"/>
                </a:lnTo>
                <a:lnTo>
                  <a:pt x="1454103" y="5579"/>
                </a:lnTo>
                <a:lnTo>
                  <a:pt x="1450020" y="11635"/>
                </a:lnTo>
                <a:lnTo>
                  <a:pt x="1448523" y="19050"/>
                </a:lnTo>
                <a:lnTo>
                  <a:pt x="1450021" y="26465"/>
                </a:lnTo>
                <a:lnTo>
                  <a:pt x="1454103" y="32520"/>
                </a:lnTo>
                <a:lnTo>
                  <a:pt x="1460158" y="36603"/>
                </a:lnTo>
                <a:lnTo>
                  <a:pt x="1467612" y="38100"/>
                </a:lnTo>
                <a:lnTo>
                  <a:pt x="1475026" y="36603"/>
                </a:lnTo>
                <a:lnTo>
                  <a:pt x="1481082" y="32520"/>
                </a:lnTo>
                <a:lnTo>
                  <a:pt x="1485164" y="26465"/>
                </a:lnTo>
                <a:lnTo>
                  <a:pt x="1486661" y="19050"/>
                </a:lnTo>
                <a:lnTo>
                  <a:pt x="1485164" y="11635"/>
                </a:lnTo>
                <a:lnTo>
                  <a:pt x="1481082" y="5579"/>
                </a:lnTo>
                <a:lnTo>
                  <a:pt x="1475026" y="1497"/>
                </a:lnTo>
                <a:lnTo>
                  <a:pt x="1467573" y="0"/>
                </a:lnTo>
                <a:close/>
              </a:path>
              <a:path w="5146675" h="38100">
                <a:moveTo>
                  <a:pt x="1543812" y="0"/>
                </a:moveTo>
                <a:lnTo>
                  <a:pt x="1536397" y="1497"/>
                </a:lnTo>
                <a:lnTo>
                  <a:pt x="1530341" y="5579"/>
                </a:lnTo>
                <a:lnTo>
                  <a:pt x="1526259" y="11635"/>
                </a:lnTo>
                <a:lnTo>
                  <a:pt x="1524762" y="19050"/>
                </a:lnTo>
                <a:lnTo>
                  <a:pt x="1526259" y="26465"/>
                </a:lnTo>
                <a:lnTo>
                  <a:pt x="1530341" y="32520"/>
                </a:lnTo>
                <a:lnTo>
                  <a:pt x="1536397" y="36603"/>
                </a:lnTo>
                <a:lnTo>
                  <a:pt x="1543850" y="38100"/>
                </a:lnTo>
                <a:lnTo>
                  <a:pt x="1551265" y="36603"/>
                </a:lnTo>
                <a:lnTo>
                  <a:pt x="1557320" y="32520"/>
                </a:lnTo>
                <a:lnTo>
                  <a:pt x="1561403" y="26465"/>
                </a:lnTo>
                <a:lnTo>
                  <a:pt x="1562900" y="19050"/>
                </a:lnTo>
                <a:lnTo>
                  <a:pt x="1561403" y="11635"/>
                </a:lnTo>
                <a:lnTo>
                  <a:pt x="1557320" y="5579"/>
                </a:lnTo>
                <a:lnTo>
                  <a:pt x="1551265" y="1497"/>
                </a:lnTo>
                <a:lnTo>
                  <a:pt x="1543812" y="0"/>
                </a:lnTo>
                <a:close/>
              </a:path>
              <a:path w="5146675" h="38100">
                <a:moveTo>
                  <a:pt x="1620050" y="0"/>
                </a:moveTo>
                <a:lnTo>
                  <a:pt x="1612635" y="1497"/>
                </a:lnTo>
                <a:lnTo>
                  <a:pt x="1606579" y="5579"/>
                </a:lnTo>
                <a:lnTo>
                  <a:pt x="1602497" y="11635"/>
                </a:lnTo>
                <a:lnTo>
                  <a:pt x="1601000" y="19050"/>
                </a:lnTo>
                <a:lnTo>
                  <a:pt x="1602497" y="26465"/>
                </a:lnTo>
                <a:lnTo>
                  <a:pt x="1606579" y="32520"/>
                </a:lnTo>
                <a:lnTo>
                  <a:pt x="1612635" y="36603"/>
                </a:lnTo>
                <a:lnTo>
                  <a:pt x="1620088" y="38100"/>
                </a:lnTo>
                <a:lnTo>
                  <a:pt x="1627503" y="36603"/>
                </a:lnTo>
                <a:lnTo>
                  <a:pt x="1633558" y="32520"/>
                </a:lnTo>
                <a:lnTo>
                  <a:pt x="1637641" y="26465"/>
                </a:lnTo>
                <a:lnTo>
                  <a:pt x="1639138" y="19050"/>
                </a:lnTo>
                <a:lnTo>
                  <a:pt x="1637641" y="11635"/>
                </a:lnTo>
                <a:lnTo>
                  <a:pt x="1633558" y="5579"/>
                </a:lnTo>
                <a:lnTo>
                  <a:pt x="1627503" y="1497"/>
                </a:lnTo>
                <a:lnTo>
                  <a:pt x="1620050" y="0"/>
                </a:lnTo>
                <a:close/>
              </a:path>
              <a:path w="5146675" h="38100">
                <a:moveTo>
                  <a:pt x="1696288" y="0"/>
                </a:moveTo>
                <a:lnTo>
                  <a:pt x="1688873" y="1497"/>
                </a:lnTo>
                <a:lnTo>
                  <a:pt x="1682817" y="5579"/>
                </a:lnTo>
                <a:lnTo>
                  <a:pt x="1678735" y="11635"/>
                </a:lnTo>
                <a:lnTo>
                  <a:pt x="1677238" y="19050"/>
                </a:lnTo>
                <a:lnTo>
                  <a:pt x="1678735" y="26465"/>
                </a:lnTo>
                <a:lnTo>
                  <a:pt x="1682817" y="32520"/>
                </a:lnTo>
                <a:lnTo>
                  <a:pt x="1688873" y="36603"/>
                </a:lnTo>
                <a:lnTo>
                  <a:pt x="1696326" y="38100"/>
                </a:lnTo>
                <a:lnTo>
                  <a:pt x="1703741" y="36603"/>
                </a:lnTo>
                <a:lnTo>
                  <a:pt x="1709796" y="32520"/>
                </a:lnTo>
                <a:lnTo>
                  <a:pt x="1713879" y="26465"/>
                </a:lnTo>
                <a:lnTo>
                  <a:pt x="1715376" y="19050"/>
                </a:lnTo>
                <a:lnTo>
                  <a:pt x="1713879" y="11635"/>
                </a:lnTo>
                <a:lnTo>
                  <a:pt x="1709796" y="5579"/>
                </a:lnTo>
                <a:lnTo>
                  <a:pt x="1703741" y="1497"/>
                </a:lnTo>
                <a:lnTo>
                  <a:pt x="1696288" y="0"/>
                </a:lnTo>
                <a:close/>
              </a:path>
              <a:path w="5146675" h="38100">
                <a:moveTo>
                  <a:pt x="1772526" y="0"/>
                </a:moveTo>
                <a:lnTo>
                  <a:pt x="1765111" y="1497"/>
                </a:lnTo>
                <a:lnTo>
                  <a:pt x="1759056" y="5579"/>
                </a:lnTo>
                <a:lnTo>
                  <a:pt x="1754973" y="11635"/>
                </a:lnTo>
                <a:lnTo>
                  <a:pt x="1753476" y="19050"/>
                </a:lnTo>
                <a:lnTo>
                  <a:pt x="1754973" y="26465"/>
                </a:lnTo>
                <a:lnTo>
                  <a:pt x="1759056" y="32520"/>
                </a:lnTo>
                <a:lnTo>
                  <a:pt x="1765111" y="36603"/>
                </a:lnTo>
                <a:lnTo>
                  <a:pt x="1772564" y="38100"/>
                </a:lnTo>
                <a:lnTo>
                  <a:pt x="1779979" y="36603"/>
                </a:lnTo>
                <a:lnTo>
                  <a:pt x="1786034" y="32520"/>
                </a:lnTo>
                <a:lnTo>
                  <a:pt x="1790117" y="26465"/>
                </a:lnTo>
                <a:lnTo>
                  <a:pt x="1791614" y="19050"/>
                </a:lnTo>
                <a:lnTo>
                  <a:pt x="1790117" y="11635"/>
                </a:lnTo>
                <a:lnTo>
                  <a:pt x="1786034" y="5579"/>
                </a:lnTo>
                <a:lnTo>
                  <a:pt x="1779979" y="1497"/>
                </a:lnTo>
                <a:lnTo>
                  <a:pt x="1772526" y="0"/>
                </a:lnTo>
                <a:close/>
              </a:path>
              <a:path w="5146675" h="38100">
                <a:moveTo>
                  <a:pt x="1848764" y="0"/>
                </a:moveTo>
                <a:lnTo>
                  <a:pt x="1841349" y="1497"/>
                </a:lnTo>
                <a:lnTo>
                  <a:pt x="1835294" y="5579"/>
                </a:lnTo>
                <a:lnTo>
                  <a:pt x="1831211" y="11635"/>
                </a:lnTo>
                <a:lnTo>
                  <a:pt x="1829714" y="19050"/>
                </a:lnTo>
                <a:lnTo>
                  <a:pt x="1831211" y="26465"/>
                </a:lnTo>
                <a:lnTo>
                  <a:pt x="1835294" y="32520"/>
                </a:lnTo>
                <a:lnTo>
                  <a:pt x="1841349" y="36603"/>
                </a:lnTo>
                <a:lnTo>
                  <a:pt x="1848802" y="38100"/>
                </a:lnTo>
                <a:lnTo>
                  <a:pt x="1856217" y="36603"/>
                </a:lnTo>
                <a:lnTo>
                  <a:pt x="1862272" y="32520"/>
                </a:lnTo>
                <a:lnTo>
                  <a:pt x="1866355" y="26465"/>
                </a:lnTo>
                <a:lnTo>
                  <a:pt x="1867852" y="19050"/>
                </a:lnTo>
                <a:lnTo>
                  <a:pt x="1866355" y="11635"/>
                </a:lnTo>
                <a:lnTo>
                  <a:pt x="1862272" y="5579"/>
                </a:lnTo>
                <a:lnTo>
                  <a:pt x="1856217" y="1497"/>
                </a:lnTo>
                <a:lnTo>
                  <a:pt x="1848764" y="0"/>
                </a:lnTo>
                <a:close/>
              </a:path>
              <a:path w="5146675" h="38100">
                <a:moveTo>
                  <a:pt x="1925002" y="0"/>
                </a:moveTo>
                <a:lnTo>
                  <a:pt x="1917587" y="1497"/>
                </a:lnTo>
                <a:lnTo>
                  <a:pt x="1911532" y="5580"/>
                </a:lnTo>
                <a:lnTo>
                  <a:pt x="1907449" y="11635"/>
                </a:lnTo>
                <a:lnTo>
                  <a:pt x="1905952" y="19050"/>
                </a:lnTo>
                <a:lnTo>
                  <a:pt x="1907449" y="26465"/>
                </a:lnTo>
                <a:lnTo>
                  <a:pt x="1911532" y="32520"/>
                </a:lnTo>
                <a:lnTo>
                  <a:pt x="1917587" y="36603"/>
                </a:lnTo>
                <a:lnTo>
                  <a:pt x="1925040" y="38100"/>
                </a:lnTo>
                <a:lnTo>
                  <a:pt x="1932455" y="36603"/>
                </a:lnTo>
                <a:lnTo>
                  <a:pt x="1938510" y="32520"/>
                </a:lnTo>
                <a:lnTo>
                  <a:pt x="1942593" y="26465"/>
                </a:lnTo>
                <a:lnTo>
                  <a:pt x="1944090" y="19050"/>
                </a:lnTo>
                <a:lnTo>
                  <a:pt x="1942593" y="11635"/>
                </a:lnTo>
                <a:lnTo>
                  <a:pt x="1938510" y="5579"/>
                </a:lnTo>
                <a:lnTo>
                  <a:pt x="1932455" y="1497"/>
                </a:lnTo>
                <a:lnTo>
                  <a:pt x="1925002" y="0"/>
                </a:lnTo>
                <a:close/>
              </a:path>
              <a:path w="5146675" h="38100">
                <a:moveTo>
                  <a:pt x="2001240" y="0"/>
                </a:moveTo>
                <a:lnTo>
                  <a:pt x="1993825" y="1497"/>
                </a:lnTo>
                <a:lnTo>
                  <a:pt x="1987769" y="5580"/>
                </a:lnTo>
                <a:lnTo>
                  <a:pt x="1983687" y="11635"/>
                </a:lnTo>
                <a:lnTo>
                  <a:pt x="1982190" y="19050"/>
                </a:lnTo>
                <a:lnTo>
                  <a:pt x="1983687" y="26465"/>
                </a:lnTo>
                <a:lnTo>
                  <a:pt x="1987769" y="32520"/>
                </a:lnTo>
                <a:lnTo>
                  <a:pt x="1993825" y="36603"/>
                </a:lnTo>
                <a:lnTo>
                  <a:pt x="2001278" y="38100"/>
                </a:lnTo>
                <a:lnTo>
                  <a:pt x="2008693" y="36603"/>
                </a:lnTo>
                <a:lnTo>
                  <a:pt x="2014748" y="32520"/>
                </a:lnTo>
                <a:lnTo>
                  <a:pt x="2018831" y="26465"/>
                </a:lnTo>
                <a:lnTo>
                  <a:pt x="2020328" y="19050"/>
                </a:lnTo>
                <a:lnTo>
                  <a:pt x="2018831" y="11635"/>
                </a:lnTo>
                <a:lnTo>
                  <a:pt x="2014748" y="5580"/>
                </a:lnTo>
                <a:lnTo>
                  <a:pt x="2008693" y="1497"/>
                </a:lnTo>
                <a:lnTo>
                  <a:pt x="2001240" y="0"/>
                </a:lnTo>
                <a:close/>
              </a:path>
              <a:path w="5146675" h="38100">
                <a:moveTo>
                  <a:pt x="2077478" y="0"/>
                </a:moveTo>
                <a:lnTo>
                  <a:pt x="2070063" y="1497"/>
                </a:lnTo>
                <a:lnTo>
                  <a:pt x="2064007" y="5580"/>
                </a:lnTo>
                <a:lnTo>
                  <a:pt x="2059925" y="11635"/>
                </a:lnTo>
                <a:lnTo>
                  <a:pt x="2058428" y="19050"/>
                </a:lnTo>
                <a:lnTo>
                  <a:pt x="2059925" y="26465"/>
                </a:lnTo>
                <a:lnTo>
                  <a:pt x="2064007" y="32520"/>
                </a:lnTo>
                <a:lnTo>
                  <a:pt x="2070063" y="36603"/>
                </a:lnTo>
                <a:lnTo>
                  <a:pt x="2077516" y="38100"/>
                </a:lnTo>
                <a:lnTo>
                  <a:pt x="2084931" y="36603"/>
                </a:lnTo>
                <a:lnTo>
                  <a:pt x="2090987" y="32520"/>
                </a:lnTo>
                <a:lnTo>
                  <a:pt x="2095069" y="26465"/>
                </a:lnTo>
                <a:lnTo>
                  <a:pt x="2096566" y="19050"/>
                </a:lnTo>
                <a:lnTo>
                  <a:pt x="2095069" y="11635"/>
                </a:lnTo>
                <a:lnTo>
                  <a:pt x="2090987" y="5580"/>
                </a:lnTo>
                <a:lnTo>
                  <a:pt x="2084931" y="1497"/>
                </a:lnTo>
                <a:lnTo>
                  <a:pt x="2077478" y="0"/>
                </a:lnTo>
                <a:close/>
              </a:path>
              <a:path w="5146675" h="38100">
                <a:moveTo>
                  <a:pt x="2153716" y="0"/>
                </a:moveTo>
                <a:lnTo>
                  <a:pt x="2146301" y="1497"/>
                </a:lnTo>
                <a:lnTo>
                  <a:pt x="2140246" y="5580"/>
                </a:lnTo>
                <a:lnTo>
                  <a:pt x="2136163" y="11635"/>
                </a:lnTo>
                <a:lnTo>
                  <a:pt x="2134666" y="19050"/>
                </a:lnTo>
                <a:lnTo>
                  <a:pt x="2136163" y="26465"/>
                </a:lnTo>
                <a:lnTo>
                  <a:pt x="2140246" y="32520"/>
                </a:lnTo>
                <a:lnTo>
                  <a:pt x="2146301" y="36603"/>
                </a:lnTo>
                <a:lnTo>
                  <a:pt x="2153753" y="38100"/>
                </a:lnTo>
                <a:lnTo>
                  <a:pt x="2161169" y="36603"/>
                </a:lnTo>
                <a:lnTo>
                  <a:pt x="2167224" y="32520"/>
                </a:lnTo>
                <a:lnTo>
                  <a:pt x="2171306" y="26465"/>
                </a:lnTo>
                <a:lnTo>
                  <a:pt x="2172803" y="19050"/>
                </a:lnTo>
                <a:lnTo>
                  <a:pt x="2171306" y="11635"/>
                </a:lnTo>
                <a:lnTo>
                  <a:pt x="2167224" y="5580"/>
                </a:lnTo>
                <a:lnTo>
                  <a:pt x="2161169" y="1497"/>
                </a:lnTo>
                <a:lnTo>
                  <a:pt x="2153716" y="0"/>
                </a:lnTo>
                <a:close/>
              </a:path>
              <a:path w="5146675" h="38100">
                <a:moveTo>
                  <a:pt x="2229953" y="0"/>
                </a:moveTo>
                <a:lnTo>
                  <a:pt x="2222538" y="1497"/>
                </a:lnTo>
                <a:lnTo>
                  <a:pt x="2216483" y="5580"/>
                </a:lnTo>
                <a:lnTo>
                  <a:pt x="2212400" y="11635"/>
                </a:lnTo>
                <a:lnTo>
                  <a:pt x="2210903" y="19050"/>
                </a:lnTo>
                <a:lnTo>
                  <a:pt x="2212400" y="26465"/>
                </a:lnTo>
                <a:lnTo>
                  <a:pt x="2216483" y="32520"/>
                </a:lnTo>
                <a:lnTo>
                  <a:pt x="2222538" y="36603"/>
                </a:lnTo>
                <a:lnTo>
                  <a:pt x="2229991" y="38100"/>
                </a:lnTo>
                <a:lnTo>
                  <a:pt x="2237407" y="36603"/>
                </a:lnTo>
                <a:lnTo>
                  <a:pt x="2243462" y="32520"/>
                </a:lnTo>
                <a:lnTo>
                  <a:pt x="2247544" y="26465"/>
                </a:lnTo>
                <a:lnTo>
                  <a:pt x="2249041" y="19050"/>
                </a:lnTo>
                <a:lnTo>
                  <a:pt x="2247544" y="11635"/>
                </a:lnTo>
                <a:lnTo>
                  <a:pt x="2243462" y="5580"/>
                </a:lnTo>
                <a:lnTo>
                  <a:pt x="2237407" y="1497"/>
                </a:lnTo>
                <a:lnTo>
                  <a:pt x="2229953" y="0"/>
                </a:lnTo>
                <a:close/>
              </a:path>
              <a:path w="5146675" h="38100">
                <a:moveTo>
                  <a:pt x="2306191" y="0"/>
                </a:moveTo>
                <a:lnTo>
                  <a:pt x="2298776" y="1497"/>
                </a:lnTo>
                <a:lnTo>
                  <a:pt x="2292721" y="5580"/>
                </a:lnTo>
                <a:lnTo>
                  <a:pt x="2288638" y="11635"/>
                </a:lnTo>
                <a:lnTo>
                  <a:pt x="2287141" y="19050"/>
                </a:lnTo>
                <a:lnTo>
                  <a:pt x="2288638" y="26465"/>
                </a:lnTo>
                <a:lnTo>
                  <a:pt x="2292721" y="32520"/>
                </a:lnTo>
                <a:lnTo>
                  <a:pt x="2298776" y="36603"/>
                </a:lnTo>
                <a:lnTo>
                  <a:pt x="2306229" y="38100"/>
                </a:lnTo>
                <a:lnTo>
                  <a:pt x="2313645" y="36603"/>
                </a:lnTo>
                <a:lnTo>
                  <a:pt x="2319700" y="32520"/>
                </a:lnTo>
                <a:lnTo>
                  <a:pt x="2323782" y="26465"/>
                </a:lnTo>
                <a:lnTo>
                  <a:pt x="2325279" y="19050"/>
                </a:lnTo>
                <a:lnTo>
                  <a:pt x="2323782" y="11635"/>
                </a:lnTo>
                <a:lnTo>
                  <a:pt x="2319700" y="5580"/>
                </a:lnTo>
                <a:lnTo>
                  <a:pt x="2313645" y="1497"/>
                </a:lnTo>
                <a:lnTo>
                  <a:pt x="2306191" y="0"/>
                </a:lnTo>
                <a:close/>
              </a:path>
              <a:path w="5146675" h="38100">
                <a:moveTo>
                  <a:pt x="2382429" y="0"/>
                </a:moveTo>
                <a:lnTo>
                  <a:pt x="2375014" y="1497"/>
                </a:lnTo>
                <a:lnTo>
                  <a:pt x="2368959" y="5580"/>
                </a:lnTo>
                <a:lnTo>
                  <a:pt x="2364876" y="11635"/>
                </a:lnTo>
                <a:lnTo>
                  <a:pt x="2363379" y="19050"/>
                </a:lnTo>
                <a:lnTo>
                  <a:pt x="2364876" y="26465"/>
                </a:lnTo>
                <a:lnTo>
                  <a:pt x="2368959" y="32520"/>
                </a:lnTo>
                <a:lnTo>
                  <a:pt x="2375014" y="36603"/>
                </a:lnTo>
                <a:lnTo>
                  <a:pt x="2382467" y="38100"/>
                </a:lnTo>
                <a:lnTo>
                  <a:pt x="2389882" y="36603"/>
                </a:lnTo>
                <a:lnTo>
                  <a:pt x="2395938" y="32520"/>
                </a:lnTo>
                <a:lnTo>
                  <a:pt x="2400020" y="26465"/>
                </a:lnTo>
                <a:lnTo>
                  <a:pt x="2401517" y="19050"/>
                </a:lnTo>
                <a:lnTo>
                  <a:pt x="2400020" y="11635"/>
                </a:lnTo>
                <a:lnTo>
                  <a:pt x="2395938" y="5580"/>
                </a:lnTo>
                <a:lnTo>
                  <a:pt x="2389882" y="1497"/>
                </a:lnTo>
                <a:lnTo>
                  <a:pt x="2382429" y="0"/>
                </a:lnTo>
                <a:close/>
              </a:path>
              <a:path w="5146675" h="38100">
                <a:moveTo>
                  <a:pt x="2458667" y="0"/>
                </a:moveTo>
                <a:lnTo>
                  <a:pt x="2451252" y="1497"/>
                </a:lnTo>
                <a:lnTo>
                  <a:pt x="2445197" y="5580"/>
                </a:lnTo>
                <a:lnTo>
                  <a:pt x="2441115" y="11635"/>
                </a:lnTo>
                <a:lnTo>
                  <a:pt x="2439617" y="19050"/>
                </a:lnTo>
                <a:lnTo>
                  <a:pt x="2441115" y="26465"/>
                </a:lnTo>
                <a:lnTo>
                  <a:pt x="2445197" y="32520"/>
                </a:lnTo>
                <a:lnTo>
                  <a:pt x="2451252" y="36603"/>
                </a:lnTo>
                <a:lnTo>
                  <a:pt x="2458706" y="38100"/>
                </a:lnTo>
                <a:lnTo>
                  <a:pt x="2466121" y="36603"/>
                </a:lnTo>
                <a:lnTo>
                  <a:pt x="2472176" y="32520"/>
                </a:lnTo>
                <a:lnTo>
                  <a:pt x="2476258" y="26465"/>
                </a:lnTo>
                <a:lnTo>
                  <a:pt x="2477756" y="19050"/>
                </a:lnTo>
                <a:lnTo>
                  <a:pt x="2476258" y="11635"/>
                </a:lnTo>
                <a:lnTo>
                  <a:pt x="2472176" y="5580"/>
                </a:lnTo>
                <a:lnTo>
                  <a:pt x="2466121" y="1497"/>
                </a:lnTo>
                <a:lnTo>
                  <a:pt x="2458667" y="0"/>
                </a:lnTo>
                <a:close/>
              </a:path>
              <a:path w="5146675" h="38100">
                <a:moveTo>
                  <a:pt x="2534906" y="0"/>
                </a:moveTo>
                <a:lnTo>
                  <a:pt x="2527491" y="1497"/>
                </a:lnTo>
                <a:lnTo>
                  <a:pt x="2521435" y="5580"/>
                </a:lnTo>
                <a:lnTo>
                  <a:pt x="2517353" y="11635"/>
                </a:lnTo>
                <a:lnTo>
                  <a:pt x="2515856" y="19050"/>
                </a:lnTo>
                <a:lnTo>
                  <a:pt x="2517353" y="26465"/>
                </a:lnTo>
                <a:lnTo>
                  <a:pt x="2521435" y="32520"/>
                </a:lnTo>
                <a:lnTo>
                  <a:pt x="2527491" y="36603"/>
                </a:lnTo>
                <a:lnTo>
                  <a:pt x="2534944" y="38100"/>
                </a:lnTo>
                <a:lnTo>
                  <a:pt x="2542359" y="36603"/>
                </a:lnTo>
                <a:lnTo>
                  <a:pt x="2548414" y="32520"/>
                </a:lnTo>
                <a:lnTo>
                  <a:pt x="2552497" y="26465"/>
                </a:lnTo>
                <a:lnTo>
                  <a:pt x="2553994" y="19050"/>
                </a:lnTo>
                <a:lnTo>
                  <a:pt x="2552497" y="11635"/>
                </a:lnTo>
                <a:lnTo>
                  <a:pt x="2548414" y="5580"/>
                </a:lnTo>
                <a:lnTo>
                  <a:pt x="2542359" y="1497"/>
                </a:lnTo>
                <a:lnTo>
                  <a:pt x="2534906" y="0"/>
                </a:lnTo>
                <a:close/>
              </a:path>
              <a:path w="5146675" h="38100">
                <a:moveTo>
                  <a:pt x="2611144" y="0"/>
                </a:moveTo>
                <a:lnTo>
                  <a:pt x="2603729" y="1497"/>
                </a:lnTo>
                <a:lnTo>
                  <a:pt x="2597673" y="5580"/>
                </a:lnTo>
                <a:lnTo>
                  <a:pt x="2593591" y="11635"/>
                </a:lnTo>
                <a:lnTo>
                  <a:pt x="2592094" y="19050"/>
                </a:lnTo>
                <a:lnTo>
                  <a:pt x="2593591" y="26465"/>
                </a:lnTo>
                <a:lnTo>
                  <a:pt x="2597673" y="32520"/>
                </a:lnTo>
                <a:lnTo>
                  <a:pt x="2603729" y="36603"/>
                </a:lnTo>
                <a:lnTo>
                  <a:pt x="2611182" y="38100"/>
                </a:lnTo>
                <a:lnTo>
                  <a:pt x="2618597" y="36603"/>
                </a:lnTo>
                <a:lnTo>
                  <a:pt x="2624652" y="32520"/>
                </a:lnTo>
                <a:lnTo>
                  <a:pt x="2628735" y="26465"/>
                </a:lnTo>
                <a:lnTo>
                  <a:pt x="2630232" y="19050"/>
                </a:lnTo>
                <a:lnTo>
                  <a:pt x="2628735" y="11635"/>
                </a:lnTo>
                <a:lnTo>
                  <a:pt x="2624652" y="5580"/>
                </a:lnTo>
                <a:lnTo>
                  <a:pt x="2618597" y="1497"/>
                </a:lnTo>
                <a:lnTo>
                  <a:pt x="2611144" y="0"/>
                </a:lnTo>
                <a:close/>
              </a:path>
              <a:path w="5146675" h="38100">
                <a:moveTo>
                  <a:pt x="2687382" y="0"/>
                </a:moveTo>
                <a:lnTo>
                  <a:pt x="2679967" y="1497"/>
                </a:lnTo>
                <a:lnTo>
                  <a:pt x="2673911" y="5580"/>
                </a:lnTo>
                <a:lnTo>
                  <a:pt x="2669829" y="11635"/>
                </a:lnTo>
                <a:lnTo>
                  <a:pt x="2668332" y="19050"/>
                </a:lnTo>
                <a:lnTo>
                  <a:pt x="2669829" y="26465"/>
                </a:lnTo>
                <a:lnTo>
                  <a:pt x="2673911" y="32520"/>
                </a:lnTo>
                <a:lnTo>
                  <a:pt x="2679967" y="36603"/>
                </a:lnTo>
                <a:lnTo>
                  <a:pt x="2687420" y="38100"/>
                </a:lnTo>
                <a:lnTo>
                  <a:pt x="2694835" y="36603"/>
                </a:lnTo>
                <a:lnTo>
                  <a:pt x="2700890" y="32520"/>
                </a:lnTo>
                <a:lnTo>
                  <a:pt x="2704973" y="26465"/>
                </a:lnTo>
                <a:lnTo>
                  <a:pt x="2706470" y="19050"/>
                </a:lnTo>
                <a:lnTo>
                  <a:pt x="2704973" y="11635"/>
                </a:lnTo>
                <a:lnTo>
                  <a:pt x="2700890" y="5580"/>
                </a:lnTo>
                <a:lnTo>
                  <a:pt x="2694835" y="1497"/>
                </a:lnTo>
                <a:lnTo>
                  <a:pt x="2687382" y="0"/>
                </a:lnTo>
                <a:close/>
              </a:path>
              <a:path w="5146675" h="38100">
                <a:moveTo>
                  <a:pt x="2763620" y="0"/>
                </a:moveTo>
                <a:lnTo>
                  <a:pt x="2756205" y="1497"/>
                </a:lnTo>
                <a:lnTo>
                  <a:pt x="2750150" y="5580"/>
                </a:lnTo>
                <a:lnTo>
                  <a:pt x="2746067" y="11635"/>
                </a:lnTo>
                <a:lnTo>
                  <a:pt x="2744570" y="19050"/>
                </a:lnTo>
                <a:lnTo>
                  <a:pt x="2746067" y="26465"/>
                </a:lnTo>
                <a:lnTo>
                  <a:pt x="2750150" y="32520"/>
                </a:lnTo>
                <a:lnTo>
                  <a:pt x="2756205" y="36603"/>
                </a:lnTo>
                <a:lnTo>
                  <a:pt x="2763658" y="38100"/>
                </a:lnTo>
                <a:lnTo>
                  <a:pt x="2771073" y="36603"/>
                </a:lnTo>
                <a:lnTo>
                  <a:pt x="2777128" y="32520"/>
                </a:lnTo>
                <a:lnTo>
                  <a:pt x="2781211" y="26465"/>
                </a:lnTo>
                <a:lnTo>
                  <a:pt x="2782708" y="19050"/>
                </a:lnTo>
                <a:lnTo>
                  <a:pt x="2781211" y="11635"/>
                </a:lnTo>
                <a:lnTo>
                  <a:pt x="2777128" y="5580"/>
                </a:lnTo>
                <a:lnTo>
                  <a:pt x="2771073" y="1497"/>
                </a:lnTo>
                <a:lnTo>
                  <a:pt x="2763620" y="0"/>
                </a:lnTo>
                <a:close/>
              </a:path>
              <a:path w="5146675" h="38100">
                <a:moveTo>
                  <a:pt x="2839858" y="0"/>
                </a:moveTo>
                <a:lnTo>
                  <a:pt x="2832443" y="1497"/>
                </a:lnTo>
                <a:lnTo>
                  <a:pt x="2826388" y="5580"/>
                </a:lnTo>
                <a:lnTo>
                  <a:pt x="2822305" y="11635"/>
                </a:lnTo>
                <a:lnTo>
                  <a:pt x="2820808" y="19050"/>
                </a:lnTo>
                <a:lnTo>
                  <a:pt x="2822305" y="26465"/>
                </a:lnTo>
                <a:lnTo>
                  <a:pt x="2826388" y="32520"/>
                </a:lnTo>
                <a:lnTo>
                  <a:pt x="2832443" y="36603"/>
                </a:lnTo>
                <a:lnTo>
                  <a:pt x="2839896" y="38100"/>
                </a:lnTo>
                <a:lnTo>
                  <a:pt x="2847311" y="36603"/>
                </a:lnTo>
                <a:lnTo>
                  <a:pt x="2853366" y="32520"/>
                </a:lnTo>
                <a:lnTo>
                  <a:pt x="2857449" y="26465"/>
                </a:lnTo>
                <a:lnTo>
                  <a:pt x="2858946" y="19050"/>
                </a:lnTo>
                <a:lnTo>
                  <a:pt x="2857449" y="11635"/>
                </a:lnTo>
                <a:lnTo>
                  <a:pt x="2853366" y="5580"/>
                </a:lnTo>
                <a:lnTo>
                  <a:pt x="2847311" y="1497"/>
                </a:lnTo>
                <a:lnTo>
                  <a:pt x="2839858" y="0"/>
                </a:lnTo>
                <a:close/>
              </a:path>
              <a:path w="5146675" h="38100">
                <a:moveTo>
                  <a:pt x="2916096" y="0"/>
                </a:moveTo>
                <a:lnTo>
                  <a:pt x="2908681" y="1497"/>
                </a:lnTo>
                <a:lnTo>
                  <a:pt x="2902626" y="5580"/>
                </a:lnTo>
                <a:lnTo>
                  <a:pt x="2898543" y="11635"/>
                </a:lnTo>
                <a:lnTo>
                  <a:pt x="2897046" y="19050"/>
                </a:lnTo>
                <a:lnTo>
                  <a:pt x="2898543" y="26465"/>
                </a:lnTo>
                <a:lnTo>
                  <a:pt x="2902626" y="32520"/>
                </a:lnTo>
                <a:lnTo>
                  <a:pt x="2908681" y="36603"/>
                </a:lnTo>
                <a:lnTo>
                  <a:pt x="2916134" y="38100"/>
                </a:lnTo>
                <a:lnTo>
                  <a:pt x="2923549" y="36603"/>
                </a:lnTo>
                <a:lnTo>
                  <a:pt x="2929604" y="32520"/>
                </a:lnTo>
                <a:lnTo>
                  <a:pt x="2933687" y="26465"/>
                </a:lnTo>
                <a:lnTo>
                  <a:pt x="2935184" y="19050"/>
                </a:lnTo>
                <a:lnTo>
                  <a:pt x="2933687" y="11635"/>
                </a:lnTo>
                <a:lnTo>
                  <a:pt x="2929604" y="5580"/>
                </a:lnTo>
                <a:lnTo>
                  <a:pt x="2923549" y="1497"/>
                </a:lnTo>
                <a:lnTo>
                  <a:pt x="2916096" y="0"/>
                </a:lnTo>
                <a:close/>
              </a:path>
              <a:path w="5146675" h="38100">
                <a:moveTo>
                  <a:pt x="2992334" y="0"/>
                </a:moveTo>
                <a:lnTo>
                  <a:pt x="2984919" y="1497"/>
                </a:lnTo>
                <a:lnTo>
                  <a:pt x="2978863" y="5580"/>
                </a:lnTo>
                <a:lnTo>
                  <a:pt x="2974781" y="11635"/>
                </a:lnTo>
                <a:lnTo>
                  <a:pt x="2973284" y="19050"/>
                </a:lnTo>
                <a:lnTo>
                  <a:pt x="2974781" y="26465"/>
                </a:lnTo>
                <a:lnTo>
                  <a:pt x="2978863" y="32521"/>
                </a:lnTo>
                <a:lnTo>
                  <a:pt x="2984919" y="36603"/>
                </a:lnTo>
                <a:lnTo>
                  <a:pt x="2992372" y="38100"/>
                </a:lnTo>
                <a:lnTo>
                  <a:pt x="2999787" y="36603"/>
                </a:lnTo>
                <a:lnTo>
                  <a:pt x="3005842" y="32521"/>
                </a:lnTo>
                <a:lnTo>
                  <a:pt x="3009925" y="26465"/>
                </a:lnTo>
                <a:lnTo>
                  <a:pt x="3011422" y="19050"/>
                </a:lnTo>
                <a:lnTo>
                  <a:pt x="3009925" y="11635"/>
                </a:lnTo>
                <a:lnTo>
                  <a:pt x="3005842" y="5580"/>
                </a:lnTo>
                <a:lnTo>
                  <a:pt x="2999787" y="1497"/>
                </a:lnTo>
                <a:lnTo>
                  <a:pt x="2992334" y="0"/>
                </a:lnTo>
                <a:close/>
              </a:path>
              <a:path w="5146675" h="38100">
                <a:moveTo>
                  <a:pt x="3068572" y="0"/>
                </a:moveTo>
                <a:lnTo>
                  <a:pt x="3061157" y="1497"/>
                </a:lnTo>
                <a:lnTo>
                  <a:pt x="3055101" y="5580"/>
                </a:lnTo>
                <a:lnTo>
                  <a:pt x="3051019" y="11635"/>
                </a:lnTo>
                <a:lnTo>
                  <a:pt x="3049522" y="19050"/>
                </a:lnTo>
                <a:lnTo>
                  <a:pt x="3051019" y="26465"/>
                </a:lnTo>
                <a:lnTo>
                  <a:pt x="3055101" y="32521"/>
                </a:lnTo>
                <a:lnTo>
                  <a:pt x="3061157" y="36603"/>
                </a:lnTo>
                <a:lnTo>
                  <a:pt x="3068610" y="38100"/>
                </a:lnTo>
                <a:lnTo>
                  <a:pt x="3076025" y="36603"/>
                </a:lnTo>
                <a:lnTo>
                  <a:pt x="3082081" y="32521"/>
                </a:lnTo>
                <a:lnTo>
                  <a:pt x="3086163" y="26465"/>
                </a:lnTo>
                <a:lnTo>
                  <a:pt x="3087660" y="19050"/>
                </a:lnTo>
                <a:lnTo>
                  <a:pt x="3086163" y="11635"/>
                </a:lnTo>
                <a:lnTo>
                  <a:pt x="3082081" y="5580"/>
                </a:lnTo>
                <a:lnTo>
                  <a:pt x="3076025" y="1497"/>
                </a:lnTo>
                <a:lnTo>
                  <a:pt x="3068572" y="0"/>
                </a:lnTo>
                <a:close/>
              </a:path>
              <a:path w="5146675" h="38100">
                <a:moveTo>
                  <a:pt x="3144810" y="0"/>
                </a:moveTo>
                <a:lnTo>
                  <a:pt x="3137395" y="1497"/>
                </a:lnTo>
                <a:lnTo>
                  <a:pt x="3131340" y="5580"/>
                </a:lnTo>
                <a:lnTo>
                  <a:pt x="3127257" y="11635"/>
                </a:lnTo>
                <a:lnTo>
                  <a:pt x="3125760" y="19050"/>
                </a:lnTo>
                <a:lnTo>
                  <a:pt x="3127257" y="26465"/>
                </a:lnTo>
                <a:lnTo>
                  <a:pt x="3131340" y="32521"/>
                </a:lnTo>
                <a:lnTo>
                  <a:pt x="3137395" y="36603"/>
                </a:lnTo>
                <a:lnTo>
                  <a:pt x="3144847" y="38100"/>
                </a:lnTo>
                <a:lnTo>
                  <a:pt x="3152263" y="36603"/>
                </a:lnTo>
                <a:lnTo>
                  <a:pt x="3158318" y="32521"/>
                </a:lnTo>
                <a:lnTo>
                  <a:pt x="3162400" y="26465"/>
                </a:lnTo>
                <a:lnTo>
                  <a:pt x="3163897" y="19050"/>
                </a:lnTo>
                <a:lnTo>
                  <a:pt x="3162400" y="11635"/>
                </a:lnTo>
                <a:lnTo>
                  <a:pt x="3158318" y="5580"/>
                </a:lnTo>
                <a:lnTo>
                  <a:pt x="3152263" y="1497"/>
                </a:lnTo>
                <a:lnTo>
                  <a:pt x="3144810" y="0"/>
                </a:lnTo>
                <a:close/>
              </a:path>
              <a:path w="5146675" h="38100">
                <a:moveTo>
                  <a:pt x="3221047" y="0"/>
                </a:moveTo>
                <a:lnTo>
                  <a:pt x="3213632" y="1497"/>
                </a:lnTo>
                <a:lnTo>
                  <a:pt x="3207577" y="5580"/>
                </a:lnTo>
                <a:lnTo>
                  <a:pt x="3203494" y="11635"/>
                </a:lnTo>
                <a:lnTo>
                  <a:pt x="3201997" y="19050"/>
                </a:lnTo>
                <a:lnTo>
                  <a:pt x="3203494" y="26465"/>
                </a:lnTo>
                <a:lnTo>
                  <a:pt x="3207577" y="32521"/>
                </a:lnTo>
                <a:lnTo>
                  <a:pt x="3213632" y="36603"/>
                </a:lnTo>
                <a:lnTo>
                  <a:pt x="3221085" y="38100"/>
                </a:lnTo>
                <a:lnTo>
                  <a:pt x="3228501" y="36603"/>
                </a:lnTo>
                <a:lnTo>
                  <a:pt x="3234556" y="32521"/>
                </a:lnTo>
                <a:lnTo>
                  <a:pt x="3238638" y="26465"/>
                </a:lnTo>
                <a:lnTo>
                  <a:pt x="3240135" y="19050"/>
                </a:lnTo>
                <a:lnTo>
                  <a:pt x="3238638" y="11635"/>
                </a:lnTo>
                <a:lnTo>
                  <a:pt x="3234556" y="5580"/>
                </a:lnTo>
                <a:lnTo>
                  <a:pt x="3228501" y="1497"/>
                </a:lnTo>
                <a:lnTo>
                  <a:pt x="3221047" y="0"/>
                </a:lnTo>
                <a:close/>
              </a:path>
              <a:path w="5146675" h="38100">
                <a:moveTo>
                  <a:pt x="3297285" y="0"/>
                </a:moveTo>
                <a:lnTo>
                  <a:pt x="3289870" y="1497"/>
                </a:lnTo>
                <a:lnTo>
                  <a:pt x="3283815" y="5580"/>
                </a:lnTo>
                <a:lnTo>
                  <a:pt x="3279732" y="11635"/>
                </a:lnTo>
                <a:lnTo>
                  <a:pt x="3278235" y="19050"/>
                </a:lnTo>
                <a:lnTo>
                  <a:pt x="3279732" y="26465"/>
                </a:lnTo>
                <a:lnTo>
                  <a:pt x="3283815" y="32521"/>
                </a:lnTo>
                <a:lnTo>
                  <a:pt x="3289870" y="36603"/>
                </a:lnTo>
                <a:lnTo>
                  <a:pt x="3297323" y="38100"/>
                </a:lnTo>
                <a:lnTo>
                  <a:pt x="3304739" y="36603"/>
                </a:lnTo>
                <a:lnTo>
                  <a:pt x="3310794" y="32521"/>
                </a:lnTo>
                <a:lnTo>
                  <a:pt x="3314876" y="26465"/>
                </a:lnTo>
                <a:lnTo>
                  <a:pt x="3316373" y="19050"/>
                </a:lnTo>
                <a:lnTo>
                  <a:pt x="3314876" y="11635"/>
                </a:lnTo>
                <a:lnTo>
                  <a:pt x="3310794" y="5580"/>
                </a:lnTo>
                <a:lnTo>
                  <a:pt x="3304739" y="1497"/>
                </a:lnTo>
                <a:lnTo>
                  <a:pt x="3297285" y="0"/>
                </a:lnTo>
                <a:close/>
              </a:path>
              <a:path w="5146675" h="38100">
                <a:moveTo>
                  <a:pt x="3373523" y="0"/>
                </a:moveTo>
                <a:lnTo>
                  <a:pt x="3366108" y="1497"/>
                </a:lnTo>
                <a:lnTo>
                  <a:pt x="3360053" y="5580"/>
                </a:lnTo>
                <a:lnTo>
                  <a:pt x="3355970" y="11635"/>
                </a:lnTo>
                <a:lnTo>
                  <a:pt x="3354473" y="19050"/>
                </a:lnTo>
                <a:lnTo>
                  <a:pt x="3355970" y="26465"/>
                </a:lnTo>
                <a:lnTo>
                  <a:pt x="3360053" y="32521"/>
                </a:lnTo>
                <a:lnTo>
                  <a:pt x="3366108" y="36603"/>
                </a:lnTo>
                <a:lnTo>
                  <a:pt x="3373561" y="38100"/>
                </a:lnTo>
                <a:lnTo>
                  <a:pt x="3380976" y="36603"/>
                </a:lnTo>
                <a:lnTo>
                  <a:pt x="3387032" y="32521"/>
                </a:lnTo>
                <a:lnTo>
                  <a:pt x="3391114" y="26465"/>
                </a:lnTo>
                <a:lnTo>
                  <a:pt x="3392611" y="19050"/>
                </a:lnTo>
                <a:lnTo>
                  <a:pt x="3391114" y="11635"/>
                </a:lnTo>
                <a:lnTo>
                  <a:pt x="3387032" y="5580"/>
                </a:lnTo>
                <a:lnTo>
                  <a:pt x="3380976" y="1497"/>
                </a:lnTo>
                <a:lnTo>
                  <a:pt x="3373523" y="0"/>
                </a:lnTo>
                <a:close/>
              </a:path>
              <a:path w="5146675" h="38100">
                <a:moveTo>
                  <a:pt x="3449761" y="0"/>
                </a:moveTo>
                <a:lnTo>
                  <a:pt x="3442346" y="1497"/>
                </a:lnTo>
                <a:lnTo>
                  <a:pt x="3436291" y="5580"/>
                </a:lnTo>
                <a:lnTo>
                  <a:pt x="3432209" y="11635"/>
                </a:lnTo>
                <a:lnTo>
                  <a:pt x="3430711" y="19050"/>
                </a:lnTo>
                <a:lnTo>
                  <a:pt x="3432209" y="26465"/>
                </a:lnTo>
                <a:lnTo>
                  <a:pt x="3436291" y="32521"/>
                </a:lnTo>
                <a:lnTo>
                  <a:pt x="3442346" y="36603"/>
                </a:lnTo>
                <a:lnTo>
                  <a:pt x="3449800" y="38100"/>
                </a:lnTo>
                <a:lnTo>
                  <a:pt x="3457215" y="36603"/>
                </a:lnTo>
                <a:lnTo>
                  <a:pt x="3463270" y="32521"/>
                </a:lnTo>
                <a:lnTo>
                  <a:pt x="3467352" y="26465"/>
                </a:lnTo>
                <a:lnTo>
                  <a:pt x="3468850" y="19050"/>
                </a:lnTo>
                <a:lnTo>
                  <a:pt x="3467352" y="11635"/>
                </a:lnTo>
                <a:lnTo>
                  <a:pt x="3463270" y="5580"/>
                </a:lnTo>
                <a:lnTo>
                  <a:pt x="3457215" y="1497"/>
                </a:lnTo>
                <a:lnTo>
                  <a:pt x="3449761" y="0"/>
                </a:lnTo>
                <a:close/>
              </a:path>
              <a:path w="5146675" h="38100">
                <a:moveTo>
                  <a:pt x="3526000" y="0"/>
                </a:moveTo>
                <a:lnTo>
                  <a:pt x="3518585" y="1497"/>
                </a:lnTo>
                <a:lnTo>
                  <a:pt x="3512529" y="5580"/>
                </a:lnTo>
                <a:lnTo>
                  <a:pt x="3508447" y="11635"/>
                </a:lnTo>
                <a:lnTo>
                  <a:pt x="3506950" y="19050"/>
                </a:lnTo>
                <a:lnTo>
                  <a:pt x="3508447" y="26465"/>
                </a:lnTo>
                <a:lnTo>
                  <a:pt x="3512529" y="32521"/>
                </a:lnTo>
                <a:lnTo>
                  <a:pt x="3518585" y="36603"/>
                </a:lnTo>
                <a:lnTo>
                  <a:pt x="3526038" y="38100"/>
                </a:lnTo>
                <a:lnTo>
                  <a:pt x="3533453" y="36603"/>
                </a:lnTo>
                <a:lnTo>
                  <a:pt x="3539508" y="32521"/>
                </a:lnTo>
                <a:lnTo>
                  <a:pt x="3543591" y="26465"/>
                </a:lnTo>
                <a:lnTo>
                  <a:pt x="3545088" y="19050"/>
                </a:lnTo>
                <a:lnTo>
                  <a:pt x="3543591" y="11635"/>
                </a:lnTo>
                <a:lnTo>
                  <a:pt x="3539508" y="5580"/>
                </a:lnTo>
                <a:lnTo>
                  <a:pt x="3533453" y="1497"/>
                </a:lnTo>
                <a:lnTo>
                  <a:pt x="3526000" y="0"/>
                </a:lnTo>
                <a:close/>
              </a:path>
              <a:path w="5146675" h="38100">
                <a:moveTo>
                  <a:pt x="3602238" y="0"/>
                </a:moveTo>
                <a:lnTo>
                  <a:pt x="3594823" y="1497"/>
                </a:lnTo>
                <a:lnTo>
                  <a:pt x="3588767" y="5580"/>
                </a:lnTo>
                <a:lnTo>
                  <a:pt x="3584685" y="11635"/>
                </a:lnTo>
                <a:lnTo>
                  <a:pt x="3583188" y="19050"/>
                </a:lnTo>
                <a:lnTo>
                  <a:pt x="3584685" y="26465"/>
                </a:lnTo>
                <a:lnTo>
                  <a:pt x="3588767" y="32521"/>
                </a:lnTo>
                <a:lnTo>
                  <a:pt x="3594823" y="36603"/>
                </a:lnTo>
                <a:lnTo>
                  <a:pt x="3602276" y="38100"/>
                </a:lnTo>
                <a:lnTo>
                  <a:pt x="3609691" y="36603"/>
                </a:lnTo>
                <a:lnTo>
                  <a:pt x="3615746" y="32521"/>
                </a:lnTo>
                <a:lnTo>
                  <a:pt x="3619829" y="26465"/>
                </a:lnTo>
                <a:lnTo>
                  <a:pt x="3621326" y="19050"/>
                </a:lnTo>
                <a:lnTo>
                  <a:pt x="3619829" y="11635"/>
                </a:lnTo>
                <a:lnTo>
                  <a:pt x="3615746" y="5580"/>
                </a:lnTo>
                <a:lnTo>
                  <a:pt x="3609691" y="1497"/>
                </a:lnTo>
                <a:lnTo>
                  <a:pt x="3602238" y="0"/>
                </a:lnTo>
                <a:close/>
              </a:path>
              <a:path w="5146675" h="38100">
                <a:moveTo>
                  <a:pt x="3678476" y="0"/>
                </a:moveTo>
                <a:lnTo>
                  <a:pt x="3671061" y="1497"/>
                </a:lnTo>
                <a:lnTo>
                  <a:pt x="3665006" y="5580"/>
                </a:lnTo>
                <a:lnTo>
                  <a:pt x="3660923" y="11635"/>
                </a:lnTo>
                <a:lnTo>
                  <a:pt x="3659426" y="19050"/>
                </a:lnTo>
                <a:lnTo>
                  <a:pt x="3660923" y="26465"/>
                </a:lnTo>
                <a:lnTo>
                  <a:pt x="3665006" y="32521"/>
                </a:lnTo>
                <a:lnTo>
                  <a:pt x="3671061" y="36603"/>
                </a:lnTo>
                <a:lnTo>
                  <a:pt x="3678514" y="38100"/>
                </a:lnTo>
                <a:lnTo>
                  <a:pt x="3685929" y="36603"/>
                </a:lnTo>
                <a:lnTo>
                  <a:pt x="3691984" y="32521"/>
                </a:lnTo>
                <a:lnTo>
                  <a:pt x="3696067" y="26465"/>
                </a:lnTo>
                <a:lnTo>
                  <a:pt x="3697564" y="19050"/>
                </a:lnTo>
                <a:lnTo>
                  <a:pt x="3696067" y="11635"/>
                </a:lnTo>
                <a:lnTo>
                  <a:pt x="3691984" y="5580"/>
                </a:lnTo>
                <a:lnTo>
                  <a:pt x="3685929" y="1497"/>
                </a:lnTo>
                <a:lnTo>
                  <a:pt x="3678476" y="0"/>
                </a:lnTo>
                <a:close/>
              </a:path>
              <a:path w="5146675" h="38100">
                <a:moveTo>
                  <a:pt x="3754714" y="0"/>
                </a:moveTo>
                <a:lnTo>
                  <a:pt x="3747299" y="1497"/>
                </a:lnTo>
                <a:lnTo>
                  <a:pt x="3741244" y="5580"/>
                </a:lnTo>
                <a:lnTo>
                  <a:pt x="3737161" y="11635"/>
                </a:lnTo>
                <a:lnTo>
                  <a:pt x="3735664" y="19050"/>
                </a:lnTo>
                <a:lnTo>
                  <a:pt x="3737161" y="26465"/>
                </a:lnTo>
                <a:lnTo>
                  <a:pt x="3741244" y="32521"/>
                </a:lnTo>
                <a:lnTo>
                  <a:pt x="3747299" y="36603"/>
                </a:lnTo>
                <a:lnTo>
                  <a:pt x="3754752" y="38100"/>
                </a:lnTo>
                <a:lnTo>
                  <a:pt x="3762167" y="36603"/>
                </a:lnTo>
                <a:lnTo>
                  <a:pt x="3768222" y="32521"/>
                </a:lnTo>
                <a:lnTo>
                  <a:pt x="3772305" y="26465"/>
                </a:lnTo>
                <a:lnTo>
                  <a:pt x="3773802" y="19050"/>
                </a:lnTo>
                <a:lnTo>
                  <a:pt x="3772305" y="11635"/>
                </a:lnTo>
                <a:lnTo>
                  <a:pt x="3768222" y="5580"/>
                </a:lnTo>
                <a:lnTo>
                  <a:pt x="3762167" y="1497"/>
                </a:lnTo>
                <a:lnTo>
                  <a:pt x="3754714" y="0"/>
                </a:lnTo>
                <a:close/>
              </a:path>
              <a:path w="5146675" h="38100">
                <a:moveTo>
                  <a:pt x="3830952" y="0"/>
                </a:moveTo>
                <a:lnTo>
                  <a:pt x="3823537" y="1497"/>
                </a:lnTo>
                <a:lnTo>
                  <a:pt x="3817482" y="5580"/>
                </a:lnTo>
                <a:lnTo>
                  <a:pt x="3813399" y="11635"/>
                </a:lnTo>
                <a:lnTo>
                  <a:pt x="3811902" y="19050"/>
                </a:lnTo>
                <a:lnTo>
                  <a:pt x="3813399" y="26465"/>
                </a:lnTo>
                <a:lnTo>
                  <a:pt x="3817482" y="32521"/>
                </a:lnTo>
                <a:lnTo>
                  <a:pt x="3823537" y="36603"/>
                </a:lnTo>
                <a:lnTo>
                  <a:pt x="3830990" y="38100"/>
                </a:lnTo>
                <a:lnTo>
                  <a:pt x="3838405" y="36603"/>
                </a:lnTo>
                <a:lnTo>
                  <a:pt x="3844460" y="32521"/>
                </a:lnTo>
                <a:lnTo>
                  <a:pt x="3848543" y="26465"/>
                </a:lnTo>
                <a:lnTo>
                  <a:pt x="3850040" y="19050"/>
                </a:lnTo>
                <a:lnTo>
                  <a:pt x="3848543" y="11635"/>
                </a:lnTo>
                <a:lnTo>
                  <a:pt x="3844460" y="5580"/>
                </a:lnTo>
                <a:lnTo>
                  <a:pt x="3838405" y="1497"/>
                </a:lnTo>
                <a:lnTo>
                  <a:pt x="3830952" y="0"/>
                </a:lnTo>
                <a:close/>
              </a:path>
              <a:path w="5146675" h="38100">
                <a:moveTo>
                  <a:pt x="3907190" y="0"/>
                </a:moveTo>
                <a:lnTo>
                  <a:pt x="3899775" y="1497"/>
                </a:lnTo>
                <a:lnTo>
                  <a:pt x="3893719" y="5580"/>
                </a:lnTo>
                <a:lnTo>
                  <a:pt x="3889637" y="11635"/>
                </a:lnTo>
                <a:lnTo>
                  <a:pt x="3888140" y="19050"/>
                </a:lnTo>
                <a:lnTo>
                  <a:pt x="3889637" y="26465"/>
                </a:lnTo>
                <a:lnTo>
                  <a:pt x="3893719" y="32521"/>
                </a:lnTo>
                <a:lnTo>
                  <a:pt x="3899775" y="36603"/>
                </a:lnTo>
                <a:lnTo>
                  <a:pt x="3907228" y="38100"/>
                </a:lnTo>
                <a:lnTo>
                  <a:pt x="3914643" y="36603"/>
                </a:lnTo>
                <a:lnTo>
                  <a:pt x="3920698" y="32521"/>
                </a:lnTo>
                <a:lnTo>
                  <a:pt x="3924781" y="26465"/>
                </a:lnTo>
                <a:lnTo>
                  <a:pt x="3926278" y="19050"/>
                </a:lnTo>
                <a:lnTo>
                  <a:pt x="3924781" y="11635"/>
                </a:lnTo>
                <a:lnTo>
                  <a:pt x="3920698" y="5580"/>
                </a:lnTo>
                <a:lnTo>
                  <a:pt x="3914643" y="1497"/>
                </a:lnTo>
                <a:lnTo>
                  <a:pt x="3907190" y="0"/>
                </a:lnTo>
                <a:close/>
              </a:path>
              <a:path w="5146675" h="38100">
                <a:moveTo>
                  <a:pt x="3983428" y="0"/>
                </a:moveTo>
                <a:lnTo>
                  <a:pt x="3976013" y="1497"/>
                </a:lnTo>
                <a:lnTo>
                  <a:pt x="3969957" y="5580"/>
                </a:lnTo>
                <a:lnTo>
                  <a:pt x="3965875" y="11635"/>
                </a:lnTo>
                <a:lnTo>
                  <a:pt x="3964378" y="19050"/>
                </a:lnTo>
                <a:lnTo>
                  <a:pt x="3965875" y="26465"/>
                </a:lnTo>
                <a:lnTo>
                  <a:pt x="3969957" y="32521"/>
                </a:lnTo>
                <a:lnTo>
                  <a:pt x="3976013" y="36603"/>
                </a:lnTo>
                <a:lnTo>
                  <a:pt x="3983466" y="38100"/>
                </a:lnTo>
                <a:lnTo>
                  <a:pt x="3990881" y="36603"/>
                </a:lnTo>
                <a:lnTo>
                  <a:pt x="3996937" y="32521"/>
                </a:lnTo>
                <a:lnTo>
                  <a:pt x="4001019" y="26465"/>
                </a:lnTo>
                <a:lnTo>
                  <a:pt x="4002516" y="19050"/>
                </a:lnTo>
                <a:lnTo>
                  <a:pt x="4001019" y="11635"/>
                </a:lnTo>
                <a:lnTo>
                  <a:pt x="3996937" y="5580"/>
                </a:lnTo>
                <a:lnTo>
                  <a:pt x="3990881" y="1497"/>
                </a:lnTo>
                <a:lnTo>
                  <a:pt x="3983428" y="0"/>
                </a:lnTo>
                <a:close/>
              </a:path>
              <a:path w="5146675" h="38100">
                <a:moveTo>
                  <a:pt x="4059666" y="0"/>
                </a:moveTo>
                <a:lnTo>
                  <a:pt x="4052251" y="1497"/>
                </a:lnTo>
                <a:lnTo>
                  <a:pt x="4046196" y="5580"/>
                </a:lnTo>
                <a:lnTo>
                  <a:pt x="4042113" y="11635"/>
                </a:lnTo>
                <a:lnTo>
                  <a:pt x="4040616" y="19050"/>
                </a:lnTo>
                <a:lnTo>
                  <a:pt x="4042113" y="26465"/>
                </a:lnTo>
                <a:lnTo>
                  <a:pt x="4046196" y="32521"/>
                </a:lnTo>
                <a:lnTo>
                  <a:pt x="4052251" y="36603"/>
                </a:lnTo>
                <a:lnTo>
                  <a:pt x="4059703" y="38100"/>
                </a:lnTo>
                <a:lnTo>
                  <a:pt x="4067119" y="36603"/>
                </a:lnTo>
                <a:lnTo>
                  <a:pt x="4073174" y="32521"/>
                </a:lnTo>
                <a:lnTo>
                  <a:pt x="4077256" y="26465"/>
                </a:lnTo>
                <a:lnTo>
                  <a:pt x="4078753" y="19050"/>
                </a:lnTo>
                <a:lnTo>
                  <a:pt x="4077256" y="11635"/>
                </a:lnTo>
                <a:lnTo>
                  <a:pt x="4073174" y="5580"/>
                </a:lnTo>
                <a:lnTo>
                  <a:pt x="4067119" y="1497"/>
                </a:lnTo>
                <a:lnTo>
                  <a:pt x="4059666" y="0"/>
                </a:lnTo>
                <a:close/>
              </a:path>
              <a:path w="5146675" h="38100">
                <a:moveTo>
                  <a:pt x="4135903" y="0"/>
                </a:moveTo>
                <a:lnTo>
                  <a:pt x="4128488" y="1497"/>
                </a:lnTo>
                <a:lnTo>
                  <a:pt x="4122433" y="5580"/>
                </a:lnTo>
                <a:lnTo>
                  <a:pt x="4118350" y="11635"/>
                </a:lnTo>
                <a:lnTo>
                  <a:pt x="4116853" y="19050"/>
                </a:lnTo>
                <a:lnTo>
                  <a:pt x="4118350" y="26465"/>
                </a:lnTo>
                <a:lnTo>
                  <a:pt x="4122433" y="32521"/>
                </a:lnTo>
                <a:lnTo>
                  <a:pt x="4128488" y="36603"/>
                </a:lnTo>
                <a:lnTo>
                  <a:pt x="4135941" y="38100"/>
                </a:lnTo>
                <a:lnTo>
                  <a:pt x="4143357" y="36603"/>
                </a:lnTo>
                <a:lnTo>
                  <a:pt x="4149412" y="32521"/>
                </a:lnTo>
                <a:lnTo>
                  <a:pt x="4153494" y="26465"/>
                </a:lnTo>
                <a:lnTo>
                  <a:pt x="4154991" y="19050"/>
                </a:lnTo>
                <a:lnTo>
                  <a:pt x="4153494" y="11635"/>
                </a:lnTo>
                <a:lnTo>
                  <a:pt x="4149412" y="5580"/>
                </a:lnTo>
                <a:lnTo>
                  <a:pt x="4143357" y="1497"/>
                </a:lnTo>
                <a:lnTo>
                  <a:pt x="4135903" y="0"/>
                </a:lnTo>
                <a:close/>
              </a:path>
              <a:path w="5146675" h="38100">
                <a:moveTo>
                  <a:pt x="4212141" y="0"/>
                </a:moveTo>
                <a:lnTo>
                  <a:pt x="4204726" y="1497"/>
                </a:lnTo>
                <a:lnTo>
                  <a:pt x="4198671" y="5580"/>
                </a:lnTo>
                <a:lnTo>
                  <a:pt x="4194588" y="11635"/>
                </a:lnTo>
                <a:lnTo>
                  <a:pt x="4193091" y="19050"/>
                </a:lnTo>
                <a:lnTo>
                  <a:pt x="4194588" y="26465"/>
                </a:lnTo>
                <a:lnTo>
                  <a:pt x="4198671" y="32521"/>
                </a:lnTo>
                <a:lnTo>
                  <a:pt x="4204726" y="36603"/>
                </a:lnTo>
                <a:lnTo>
                  <a:pt x="4212179" y="38100"/>
                </a:lnTo>
                <a:lnTo>
                  <a:pt x="4219595" y="36603"/>
                </a:lnTo>
                <a:lnTo>
                  <a:pt x="4225650" y="32521"/>
                </a:lnTo>
                <a:lnTo>
                  <a:pt x="4229733" y="26465"/>
                </a:lnTo>
                <a:lnTo>
                  <a:pt x="4231231" y="19050"/>
                </a:lnTo>
                <a:lnTo>
                  <a:pt x="4229733" y="11635"/>
                </a:lnTo>
                <a:lnTo>
                  <a:pt x="4225651" y="5580"/>
                </a:lnTo>
                <a:lnTo>
                  <a:pt x="4219595" y="1497"/>
                </a:lnTo>
                <a:lnTo>
                  <a:pt x="4212141" y="0"/>
                </a:lnTo>
                <a:close/>
              </a:path>
              <a:path w="5146675" h="38100">
                <a:moveTo>
                  <a:pt x="4288379" y="0"/>
                </a:moveTo>
                <a:lnTo>
                  <a:pt x="4280964" y="1497"/>
                </a:lnTo>
                <a:lnTo>
                  <a:pt x="4274909" y="5580"/>
                </a:lnTo>
                <a:lnTo>
                  <a:pt x="4270826" y="11635"/>
                </a:lnTo>
                <a:lnTo>
                  <a:pt x="4269329" y="19050"/>
                </a:lnTo>
                <a:lnTo>
                  <a:pt x="4270826" y="26466"/>
                </a:lnTo>
                <a:lnTo>
                  <a:pt x="4274909" y="32521"/>
                </a:lnTo>
                <a:lnTo>
                  <a:pt x="4280964" y="36603"/>
                </a:lnTo>
                <a:lnTo>
                  <a:pt x="4288417" y="38100"/>
                </a:lnTo>
                <a:lnTo>
                  <a:pt x="4295832" y="36603"/>
                </a:lnTo>
                <a:lnTo>
                  <a:pt x="4301888" y="32521"/>
                </a:lnTo>
                <a:lnTo>
                  <a:pt x="4305970" y="26466"/>
                </a:lnTo>
                <a:lnTo>
                  <a:pt x="4307467" y="19050"/>
                </a:lnTo>
                <a:lnTo>
                  <a:pt x="4305970" y="11635"/>
                </a:lnTo>
                <a:lnTo>
                  <a:pt x="4301888" y="5580"/>
                </a:lnTo>
                <a:lnTo>
                  <a:pt x="4295832" y="1497"/>
                </a:lnTo>
                <a:lnTo>
                  <a:pt x="4288379" y="0"/>
                </a:lnTo>
                <a:close/>
              </a:path>
              <a:path w="5146675" h="38100">
                <a:moveTo>
                  <a:pt x="4364617" y="0"/>
                </a:moveTo>
                <a:lnTo>
                  <a:pt x="4357202" y="1497"/>
                </a:lnTo>
                <a:lnTo>
                  <a:pt x="4351147" y="5580"/>
                </a:lnTo>
                <a:lnTo>
                  <a:pt x="4347064" y="11635"/>
                </a:lnTo>
                <a:lnTo>
                  <a:pt x="4345567" y="19050"/>
                </a:lnTo>
                <a:lnTo>
                  <a:pt x="4347064" y="26466"/>
                </a:lnTo>
                <a:lnTo>
                  <a:pt x="4351147" y="32521"/>
                </a:lnTo>
                <a:lnTo>
                  <a:pt x="4357202" y="36603"/>
                </a:lnTo>
                <a:lnTo>
                  <a:pt x="4364655" y="38100"/>
                </a:lnTo>
                <a:lnTo>
                  <a:pt x="4372070" y="36603"/>
                </a:lnTo>
                <a:lnTo>
                  <a:pt x="4378126" y="32521"/>
                </a:lnTo>
                <a:lnTo>
                  <a:pt x="4382208" y="26466"/>
                </a:lnTo>
                <a:lnTo>
                  <a:pt x="4383705" y="19050"/>
                </a:lnTo>
                <a:lnTo>
                  <a:pt x="4382208" y="11635"/>
                </a:lnTo>
                <a:lnTo>
                  <a:pt x="4378126" y="5580"/>
                </a:lnTo>
                <a:lnTo>
                  <a:pt x="4372070" y="1497"/>
                </a:lnTo>
                <a:lnTo>
                  <a:pt x="4364617" y="0"/>
                </a:lnTo>
                <a:close/>
              </a:path>
              <a:path w="5146675" h="38100">
                <a:moveTo>
                  <a:pt x="4440855" y="0"/>
                </a:moveTo>
                <a:lnTo>
                  <a:pt x="4433441" y="1497"/>
                </a:lnTo>
                <a:lnTo>
                  <a:pt x="4427385" y="5580"/>
                </a:lnTo>
                <a:lnTo>
                  <a:pt x="4423303" y="11635"/>
                </a:lnTo>
                <a:lnTo>
                  <a:pt x="4421805" y="19050"/>
                </a:lnTo>
                <a:lnTo>
                  <a:pt x="4423303" y="26466"/>
                </a:lnTo>
                <a:lnTo>
                  <a:pt x="4427385" y="32521"/>
                </a:lnTo>
                <a:lnTo>
                  <a:pt x="4433441" y="36603"/>
                </a:lnTo>
                <a:lnTo>
                  <a:pt x="4440894" y="38100"/>
                </a:lnTo>
                <a:lnTo>
                  <a:pt x="4448309" y="36603"/>
                </a:lnTo>
                <a:lnTo>
                  <a:pt x="4454364" y="32521"/>
                </a:lnTo>
                <a:lnTo>
                  <a:pt x="4458446" y="26466"/>
                </a:lnTo>
                <a:lnTo>
                  <a:pt x="4459944" y="19050"/>
                </a:lnTo>
                <a:lnTo>
                  <a:pt x="4458446" y="11635"/>
                </a:lnTo>
                <a:lnTo>
                  <a:pt x="4454364" y="5580"/>
                </a:lnTo>
                <a:lnTo>
                  <a:pt x="4448309" y="1497"/>
                </a:lnTo>
                <a:lnTo>
                  <a:pt x="4440855" y="0"/>
                </a:lnTo>
                <a:close/>
              </a:path>
              <a:path w="5146675" h="38100">
                <a:moveTo>
                  <a:pt x="4517094" y="0"/>
                </a:moveTo>
                <a:lnTo>
                  <a:pt x="4509679" y="1497"/>
                </a:lnTo>
                <a:lnTo>
                  <a:pt x="4503623" y="5580"/>
                </a:lnTo>
                <a:lnTo>
                  <a:pt x="4499541" y="11635"/>
                </a:lnTo>
                <a:lnTo>
                  <a:pt x="4498044" y="19050"/>
                </a:lnTo>
                <a:lnTo>
                  <a:pt x="4499541" y="26466"/>
                </a:lnTo>
                <a:lnTo>
                  <a:pt x="4503623" y="32521"/>
                </a:lnTo>
                <a:lnTo>
                  <a:pt x="4509679" y="36603"/>
                </a:lnTo>
                <a:lnTo>
                  <a:pt x="4517132" y="38100"/>
                </a:lnTo>
                <a:lnTo>
                  <a:pt x="4524547" y="36603"/>
                </a:lnTo>
                <a:lnTo>
                  <a:pt x="4530602" y="32521"/>
                </a:lnTo>
                <a:lnTo>
                  <a:pt x="4534685" y="26466"/>
                </a:lnTo>
                <a:lnTo>
                  <a:pt x="4536182" y="19050"/>
                </a:lnTo>
                <a:lnTo>
                  <a:pt x="4534685" y="11635"/>
                </a:lnTo>
                <a:lnTo>
                  <a:pt x="4530602" y="5580"/>
                </a:lnTo>
                <a:lnTo>
                  <a:pt x="4524547" y="1497"/>
                </a:lnTo>
                <a:lnTo>
                  <a:pt x="4517094" y="0"/>
                </a:lnTo>
                <a:close/>
              </a:path>
              <a:path w="5146675" h="38100">
                <a:moveTo>
                  <a:pt x="4593332" y="0"/>
                </a:moveTo>
                <a:lnTo>
                  <a:pt x="4585917" y="1497"/>
                </a:lnTo>
                <a:lnTo>
                  <a:pt x="4579861" y="5580"/>
                </a:lnTo>
                <a:lnTo>
                  <a:pt x="4575779" y="11635"/>
                </a:lnTo>
                <a:lnTo>
                  <a:pt x="4574282" y="19050"/>
                </a:lnTo>
                <a:lnTo>
                  <a:pt x="4575779" y="26466"/>
                </a:lnTo>
                <a:lnTo>
                  <a:pt x="4579861" y="32521"/>
                </a:lnTo>
                <a:lnTo>
                  <a:pt x="4585917" y="36603"/>
                </a:lnTo>
                <a:lnTo>
                  <a:pt x="4593370" y="38100"/>
                </a:lnTo>
                <a:lnTo>
                  <a:pt x="4600785" y="36603"/>
                </a:lnTo>
                <a:lnTo>
                  <a:pt x="4606840" y="32521"/>
                </a:lnTo>
                <a:lnTo>
                  <a:pt x="4610923" y="26466"/>
                </a:lnTo>
                <a:lnTo>
                  <a:pt x="4612420" y="19050"/>
                </a:lnTo>
                <a:lnTo>
                  <a:pt x="4610923" y="11635"/>
                </a:lnTo>
                <a:lnTo>
                  <a:pt x="4606840" y="5580"/>
                </a:lnTo>
                <a:lnTo>
                  <a:pt x="4600785" y="1497"/>
                </a:lnTo>
                <a:lnTo>
                  <a:pt x="4593332" y="0"/>
                </a:lnTo>
                <a:close/>
              </a:path>
              <a:path w="5146675" h="38100">
                <a:moveTo>
                  <a:pt x="4669570" y="0"/>
                </a:moveTo>
                <a:lnTo>
                  <a:pt x="4662154" y="1497"/>
                </a:lnTo>
                <a:lnTo>
                  <a:pt x="4656099" y="5580"/>
                </a:lnTo>
                <a:lnTo>
                  <a:pt x="4652017" y="11635"/>
                </a:lnTo>
                <a:lnTo>
                  <a:pt x="4650520" y="19050"/>
                </a:lnTo>
                <a:lnTo>
                  <a:pt x="4652017" y="26466"/>
                </a:lnTo>
                <a:lnTo>
                  <a:pt x="4656099" y="32521"/>
                </a:lnTo>
                <a:lnTo>
                  <a:pt x="4662154" y="36603"/>
                </a:lnTo>
                <a:lnTo>
                  <a:pt x="4669608" y="38100"/>
                </a:lnTo>
                <a:lnTo>
                  <a:pt x="4677023" y="36603"/>
                </a:lnTo>
                <a:lnTo>
                  <a:pt x="4683078" y="32521"/>
                </a:lnTo>
                <a:lnTo>
                  <a:pt x="4687161" y="26466"/>
                </a:lnTo>
                <a:lnTo>
                  <a:pt x="4688658" y="19050"/>
                </a:lnTo>
                <a:lnTo>
                  <a:pt x="4687161" y="11635"/>
                </a:lnTo>
                <a:lnTo>
                  <a:pt x="4683078" y="5580"/>
                </a:lnTo>
                <a:lnTo>
                  <a:pt x="4677023" y="1497"/>
                </a:lnTo>
                <a:lnTo>
                  <a:pt x="4669570" y="0"/>
                </a:lnTo>
                <a:close/>
              </a:path>
              <a:path w="5146675" h="38100">
                <a:moveTo>
                  <a:pt x="4745808" y="1"/>
                </a:moveTo>
                <a:lnTo>
                  <a:pt x="4738392" y="1498"/>
                </a:lnTo>
                <a:lnTo>
                  <a:pt x="4732337" y="5580"/>
                </a:lnTo>
                <a:lnTo>
                  <a:pt x="4728255" y="11635"/>
                </a:lnTo>
                <a:lnTo>
                  <a:pt x="4726758" y="19051"/>
                </a:lnTo>
                <a:lnTo>
                  <a:pt x="4728255" y="26466"/>
                </a:lnTo>
                <a:lnTo>
                  <a:pt x="4732337" y="32521"/>
                </a:lnTo>
                <a:lnTo>
                  <a:pt x="4738393" y="36603"/>
                </a:lnTo>
                <a:lnTo>
                  <a:pt x="4745846" y="38101"/>
                </a:lnTo>
                <a:lnTo>
                  <a:pt x="4753261" y="36603"/>
                </a:lnTo>
                <a:lnTo>
                  <a:pt x="4759316" y="32521"/>
                </a:lnTo>
                <a:lnTo>
                  <a:pt x="4763399" y="26466"/>
                </a:lnTo>
                <a:lnTo>
                  <a:pt x="4764896" y="19050"/>
                </a:lnTo>
                <a:lnTo>
                  <a:pt x="4763399" y="11635"/>
                </a:lnTo>
                <a:lnTo>
                  <a:pt x="4759316" y="5580"/>
                </a:lnTo>
                <a:lnTo>
                  <a:pt x="4753261" y="1498"/>
                </a:lnTo>
                <a:lnTo>
                  <a:pt x="4745808" y="1"/>
                </a:lnTo>
                <a:close/>
              </a:path>
              <a:path w="5146675" h="38100">
                <a:moveTo>
                  <a:pt x="4822046" y="1"/>
                </a:moveTo>
                <a:lnTo>
                  <a:pt x="4814630" y="1498"/>
                </a:lnTo>
                <a:lnTo>
                  <a:pt x="4808575" y="5580"/>
                </a:lnTo>
                <a:lnTo>
                  <a:pt x="4804493" y="11635"/>
                </a:lnTo>
                <a:lnTo>
                  <a:pt x="4802996" y="19051"/>
                </a:lnTo>
                <a:lnTo>
                  <a:pt x="4804493" y="26466"/>
                </a:lnTo>
                <a:lnTo>
                  <a:pt x="4808575" y="32521"/>
                </a:lnTo>
                <a:lnTo>
                  <a:pt x="4814630" y="36603"/>
                </a:lnTo>
                <a:lnTo>
                  <a:pt x="4822083" y="38101"/>
                </a:lnTo>
                <a:lnTo>
                  <a:pt x="4829498" y="36603"/>
                </a:lnTo>
                <a:lnTo>
                  <a:pt x="4835554" y="32521"/>
                </a:lnTo>
                <a:lnTo>
                  <a:pt x="4839636" y="26466"/>
                </a:lnTo>
                <a:lnTo>
                  <a:pt x="4841133" y="19051"/>
                </a:lnTo>
                <a:lnTo>
                  <a:pt x="4839636" y="11635"/>
                </a:lnTo>
                <a:lnTo>
                  <a:pt x="4835554" y="5580"/>
                </a:lnTo>
                <a:lnTo>
                  <a:pt x="4829498" y="1498"/>
                </a:lnTo>
                <a:lnTo>
                  <a:pt x="4822046" y="1"/>
                </a:lnTo>
                <a:close/>
              </a:path>
              <a:path w="5146675" h="38100">
                <a:moveTo>
                  <a:pt x="4898283" y="1"/>
                </a:moveTo>
                <a:lnTo>
                  <a:pt x="4890868" y="1498"/>
                </a:lnTo>
                <a:lnTo>
                  <a:pt x="4884813" y="5580"/>
                </a:lnTo>
                <a:lnTo>
                  <a:pt x="4880730" y="11635"/>
                </a:lnTo>
                <a:lnTo>
                  <a:pt x="4879233" y="19051"/>
                </a:lnTo>
                <a:lnTo>
                  <a:pt x="4880730" y="26466"/>
                </a:lnTo>
                <a:lnTo>
                  <a:pt x="4884813" y="32521"/>
                </a:lnTo>
                <a:lnTo>
                  <a:pt x="4890868" y="36603"/>
                </a:lnTo>
                <a:lnTo>
                  <a:pt x="4898321" y="38101"/>
                </a:lnTo>
                <a:lnTo>
                  <a:pt x="4905736" y="36603"/>
                </a:lnTo>
                <a:lnTo>
                  <a:pt x="4911792" y="32521"/>
                </a:lnTo>
                <a:lnTo>
                  <a:pt x="4915874" y="26466"/>
                </a:lnTo>
                <a:lnTo>
                  <a:pt x="4917371" y="19051"/>
                </a:lnTo>
                <a:lnTo>
                  <a:pt x="4915874" y="11635"/>
                </a:lnTo>
                <a:lnTo>
                  <a:pt x="4911792" y="5580"/>
                </a:lnTo>
                <a:lnTo>
                  <a:pt x="4905736" y="1498"/>
                </a:lnTo>
                <a:lnTo>
                  <a:pt x="4898283" y="1"/>
                </a:lnTo>
                <a:close/>
              </a:path>
              <a:path w="5146675" h="38100">
                <a:moveTo>
                  <a:pt x="4974521" y="1"/>
                </a:moveTo>
                <a:lnTo>
                  <a:pt x="4967106" y="1498"/>
                </a:lnTo>
                <a:lnTo>
                  <a:pt x="4961051" y="5580"/>
                </a:lnTo>
                <a:lnTo>
                  <a:pt x="4956968" y="11635"/>
                </a:lnTo>
                <a:lnTo>
                  <a:pt x="4955471" y="19051"/>
                </a:lnTo>
                <a:lnTo>
                  <a:pt x="4956968" y="26466"/>
                </a:lnTo>
                <a:lnTo>
                  <a:pt x="4961051" y="32521"/>
                </a:lnTo>
                <a:lnTo>
                  <a:pt x="4967106" y="36603"/>
                </a:lnTo>
                <a:lnTo>
                  <a:pt x="4974559" y="38101"/>
                </a:lnTo>
                <a:lnTo>
                  <a:pt x="4981975" y="36603"/>
                </a:lnTo>
                <a:lnTo>
                  <a:pt x="4988030" y="32521"/>
                </a:lnTo>
                <a:lnTo>
                  <a:pt x="4992112" y="26466"/>
                </a:lnTo>
                <a:lnTo>
                  <a:pt x="4993609" y="19051"/>
                </a:lnTo>
                <a:lnTo>
                  <a:pt x="4992112" y="11635"/>
                </a:lnTo>
                <a:lnTo>
                  <a:pt x="4988030" y="5580"/>
                </a:lnTo>
                <a:lnTo>
                  <a:pt x="4981975" y="1498"/>
                </a:lnTo>
                <a:lnTo>
                  <a:pt x="4974521" y="1"/>
                </a:lnTo>
                <a:close/>
              </a:path>
              <a:path w="5146675" h="38100">
                <a:moveTo>
                  <a:pt x="5050760" y="1"/>
                </a:moveTo>
                <a:lnTo>
                  <a:pt x="5043345" y="1498"/>
                </a:lnTo>
                <a:lnTo>
                  <a:pt x="5037290" y="5580"/>
                </a:lnTo>
                <a:lnTo>
                  <a:pt x="5033207" y="11635"/>
                </a:lnTo>
                <a:lnTo>
                  <a:pt x="5031710" y="19051"/>
                </a:lnTo>
                <a:lnTo>
                  <a:pt x="5033207" y="26466"/>
                </a:lnTo>
                <a:lnTo>
                  <a:pt x="5037290" y="32521"/>
                </a:lnTo>
                <a:lnTo>
                  <a:pt x="5043345" y="36603"/>
                </a:lnTo>
                <a:lnTo>
                  <a:pt x="5050798" y="38101"/>
                </a:lnTo>
                <a:lnTo>
                  <a:pt x="5058213" y="36603"/>
                </a:lnTo>
                <a:lnTo>
                  <a:pt x="5064269" y="32521"/>
                </a:lnTo>
                <a:lnTo>
                  <a:pt x="5068351" y="26466"/>
                </a:lnTo>
                <a:lnTo>
                  <a:pt x="5069848" y="19051"/>
                </a:lnTo>
                <a:lnTo>
                  <a:pt x="5068351" y="11635"/>
                </a:lnTo>
                <a:lnTo>
                  <a:pt x="5064269" y="5580"/>
                </a:lnTo>
                <a:lnTo>
                  <a:pt x="5058213" y="1498"/>
                </a:lnTo>
                <a:lnTo>
                  <a:pt x="5050760" y="1"/>
                </a:lnTo>
                <a:close/>
              </a:path>
              <a:path w="5146675" h="38100">
                <a:moveTo>
                  <a:pt x="5126998" y="1"/>
                </a:moveTo>
                <a:lnTo>
                  <a:pt x="5119583" y="1498"/>
                </a:lnTo>
                <a:lnTo>
                  <a:pt x="5113528" y="5580"/>
                </a:lnTo>
                <a:lnTo>
                  <a:pt x="5109445" y="11635"/>
                </a:lnTo>
                <a:lnTo>
                  <a:pt x="5107948" y="19051"/>
                </a:lnTo>
                <a:lnTo>
                  <a:pt x="5109445" y="26466"/>
                </a:lnTo>
                <a:lnTo>
                  <a:pt x="5113528" y="32521"/>
                </a:lnTo>
                <a:lnTo>
                  <a:pt x="5119583" y="36603"/>
                </a:lnTo>
                <a:lnTo>
                  <a:pt x="5127036" y="38101"/>
                </a:lnTo>
                <a:lnTo>
                  <a:pt x="5134451" y="36603"/>
                </a:lnTo>
                <a:lnTo>
                  <a:pt x="5140507" y="32521"/>
                </a:lnTo>
                <a:lnTo>
                  <a:pt x="5144589" y="26466"/>
                </a:lnTo>
                <a:lnTo>
                  <a:pt x="5146086" y="19051"/>
                </a:lnTo>
                <a:lnTo>
                  <a:pt x="5144589" y="11635"/>
                </a:lnTo>
                <a:lnTo>
                  <a:pt x="5140507" y="5580"/>
                </a:lnTo>
                <a:lnTo>
                  <a:pt x="5134451" y="1498"/>
                </a:lnTo>
                <a:lnTo>
                  <a:pt x="5126998" y="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4516539" y="893063"/>
            <a:ext cx="7002145" cy="4473575"/>
            <a:chOff x="4516539" y="893063"/>
            <a:chExt cx="7002145" cy="447357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0327" y="2100072"/>
              <a:ext cx="2798064" cy="106984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752227" y="2130601"/>
              <a:ext cx="2680335" cy="955040"/>
            </a:xfrm>
            <a:custGeom>
              <a:avLst/>
              <a:gdLst/>
              <a:ahLst/>
              <a:cxnLst/>
              <a:rect l="l" t="t" r="r" b="b"/>
              <a:pathLst>
                <a:path w="2680334" h="955039">
                  <a:moveTo>
                    <a:pt x="159135" y="0"/>
                  </a:moveTo>
                  <a:lnTo>
                    <a:pt x="2680193" y="0"/>
                  </a:lnTo>
                  <a:lnTo>
                    <a:pt x="2680193" y="795662"/>
                  </a:lnTo>
                  <a:lnTo>
                    <a:pt x="2672080" y="845961"/>
                  </a:lnTo>
                  <a:lnTo>
                    <a:pt x="2649489" y="889645"/>
                  </a:lnTo>
                  <a:lnTo>
                    <a:pt x="2615041" y="924094"/>
                  </a:lnTo>
                  <a:lnTo>
                    <a:pt x="2571357" y="946685"/>
                  </a:lnTo>
                  <a:lnTo>
                    <a:pt x="2521058" y="954798"/>
                  </a:lnTo>
                  <a:lnTo>
                    <a:pt x="0" y="954798"/>
                  </a:lnTo>
                  <a:lnTo>
                    <a:pt x="0" y="159135"/>
                  </a:lnTo>
                  <a:lnTo>
                    <a:pt x="8112" y="108836"/>
                  </a:lnTo>
                  <a:lnTo>
                    <a:pt x="30703" y="65152"/>
                  </a:lnTo>
                  <a:lnTo>
                    <a:pt x="65151" y="30703"/>
                  </a:lnTo>
                  <a:lnTo>
                    <a:pt x="108836" y="8112"/>
                  </a:lnTo>
                  <a:lnTo>
                    <a:pt x="159135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352540" y="4633645"/>
              <a:ext cx="5151120" cy="733425"/>
            </a:xfrm>
            <a:custGeom>
              <a:avLst/>
              <a:gdLst/>
              <a:ahLst/>
              <a:cxnLst/>
              <a:rect l="l" t="t" r="r" b="b"/>
              <a:pathLst>
                <a:path w="5151120" h="733425">
                  <a:moveTo>
                    <a:pt x="38138" y="713930"/>
                  </a:moveTo>
                  <a:lnTo>
                    <a:pt x="36639" y="706513"/>
                  </a:lnTo>
                  <a:lnTo>
                    <a:pt x="32562" y="700468"/>
                  </a:lnTo>
                  <a:lnTo>
                    <a:pt x="26504" y="696379"/>
                  </a:lnTo>
                  <a:lnTo>
                    <a:pt x="19050" y="694880"/>
                  </a:lnTo>
                  <a:lnTo>
                    <a:pt x="11633" y="696379"/>
                  </a:lnTo>
                  <a:lnTo>
                    <a:pt x="5575" y="700468"/>
                  </a:lnTo>
                  <a:lnTo>
                    <a:pt x="1498" y="706513"/>
                  </a:lnTo>
                  <a:lnTo>
                    <a:pt x="0" y="713930"/>
                  </a:lnTo>
                  <a:lnTo>
                    <a:pt x="1498" y="721347"/>
                  </a:lnTo>
                  <a:lnTo>
                    <a:pt x="5575" y="727405"/>
                  </a:lnTo>
                  <a:lnTo>
                    <a:pt x="11633" y="731481"/>
                  </a:lnTo>
                  <a:lnTo>
                    <a:pt x="19088" y="732980"/>
                  </a:lnTo>
                  <a:lnTo>
                    <a:pt x="26504" y="731481"/>
                  </a:lnTo>
                  <a:lnTo>
                    <a:pt x="32562" y="727405"/>
                  </a:lnTo>
                  <a:lnTo>
                    <a:pt x="36639" y="721347"/>
                  </a:lnTo>
                  <a:lnTo>
                    <a:pt x="38138" y="713930"/>
                  </a:lnTo>
                  <a:close/>
                </a:path>
                <a:path w="5151120" h="733425">
                  <a:moveTo>
                    <a:pt x="42913" y="19050"/>
                  </a:moveTo>
                  <a:lnTo>
                    <a:pt x="41427" y="11633"/>
                  </a:lnTo>
                  <a:lnTo>
                    <a:pt x="37338" y="5575"/>
                  </a:lnTo>
                  <a:lnTo>
                    <a:pt x="31280" y="1498"/>
                  </a:lnTo>
                  <a:lnTo>
                    <a:pt x="23825" y="0"/>
                  </a:lnTo>
                  <a:lnTo>
                    <a:pt x="16421" y="1498"/>
                  </a:lnTo>
                  <a:lnTo>
                    <a:pt x="10363" y="5575"/>
                  </a:lnTo>
                  <a:lnTo>
                    <a:pt x="6273" y="11633"/>
                  </a:lnTo>
                  <a:lnTo>
                    <a:pt x="4775" y="19050"/>
                  </a:lnTo>
                  <a:lnTo>
                    <a:pt x="6273" y="26466"/>
                  </a:lnTo>
                  <a:lnTo>
                    <a:pt x="10363" y="32524"/>
                  </a:lnTo>
                  <a:lnTo>
                    <a:pt x="16421" y="36601"/>
                  </a:lnTo>
                  <a:lnTo>
                    <a:pt x="23863" y="38100"/>
                  </a:lnTo>
                  <a:lnTo>
                    <a:pt x="31280" y="36601"/>
                  </a:lnTo>
                  <a:lnTo>
                    <a:pt x="37338" y="32524"/>
                  </a:lnTo>
                  <a:lnTo>
                    <a:pt x="41427" y="26466"/>
                  </a:lnTo>
                  <a:lnTo>
                    <a:pt x="42913" y="19050"/>
                  </a:lnTo>
                  <a:close/>
                </a:path>
                <a:path w="5151120" h="733425">
                  <a:moveTo>
                    <a:pt x="114376" y="713930"/>
                  </a:moveTo>
                  <a:lnTo>
                    <a:pt x="112877" y="706513"/>
                  </a:lnTo>
                  <a:lnTo>
                    <a:pt x="108800" y="700468"/>
                  </a:lnTo>
                  <a:lnTo>
                    <a:pt x="102743" y="696379"/>
                  </a:lnTo>
                  <a:lnTo>
                    <a:pt x="95288" y="694880"/>
                  </a:lnTo>
                  <a:lnTo>
                    <a:pt x="87871" y="696379"/>
                  </a:lnTo>
                  <a:lnTo>
                    <a:pt x="81813" y="700468"/>
                  </a:lnTo>
                  <a:lnTo>
                    <a:pt x="77736" y="706513"/>
                  </a:lnTo>
                  <a:lnTo>
                    <a:pt x="76238" y="713930"/>
                  </a:lnTo>
                  <a:lnTo>
                    <a:pt x="77736" y="721347"/>
                  </a:lnTo>
                  <a:lnTo>
                    <a:pt x="81813" y="727405"/>
                  </a:lnTo>
                  <a:lnTo>
                    <a:pt x="87871" y="731481"/>
                  </a:lnTo>
                  <a:lnTo>
                    <a:pt x="95326" y="732980"/>
                  </a:lnTo>
                  <a:lnTo>
                    <a:pt x="102743" y="731481"/>
                  </a:lnTo>
                  <a:lnTo>
                    <a:pt x="108800" y="727405"/>
                  </a:lnTo>
                  <a:lnTo>
                    <a:pt x="112877" y="721347"/>
                  </a:lnTo>
                  <a:lnTo>
                    <a:pt x="114376" y="713930"/>
                  </a:lnTo>
                  <a:close/>
                </a:path>
                <a:path w="5151120" h="733425">
                  <a:moveTo>
                    <a:pt x="119151" y="19050"/>
                  </a:moveTo>
                  <a:lnTo>
                    <a:pt x="117665" y="11633"/>
                  </a:lnTo>
                  <a:lnTo>
                    <a:pt x="113576" y="5575"/>
                  </a:lnTo>
                  <a:lnTo>
                    <a:pt x="107518" y="1498"/>
                  </a:lnTo>
                  <a:lnTo>
                    <a:pt x="100063" y="0"/>
                  </a:lnTo>
                  <a:lnTo>
                    <a:pt x="92659" y="1498"/>
                  </a:lnTo>
                  <a:lnTo>
                    <a:pt x="86601" y="5575"/>
                  </a:lnTo>
                  <a:lnTo>
                    <a:pt x="82511" y="11633"/>
                  </a:lnTo>
                  <a:lnTo>
                    <a:pt x="81013" y="19050"/>
                  </a:lnTo>
                  <a:lnTo>
                    <a:pt x="82511" y="26466"/>
                  </a:lnTo>
                  <a:lnTo>
                    <a:pt x="86601" y="32524"/>
                  </a:lnTo>
                  <a:lnTo>
                    <a:pt x="92659" y="36601"/>
                  </a:lnTo>
                  <a:lnTo>
                    <a:pt x="100101" y="38100"/>
                  </a:lnTo>
                  <a:lnTo>
                    <a:pt x="107518" y="36601"/>
                  </a:lnTo>
                  <a:lnTo>
                    <a:pt x="113576" y="32524"/>
                  </a:lnTo>
                  <a:lnTo>
                    <a:pt x="117665" y="26466"/>
                  </a:lnTo>
                  <a:lnTo>
                    <a:pt x="119151" y="19050"/>
                  </a:lnTo>
                  <a:close/>
                </a:path>
                <a:path w="5151120" h="733425">
                  <a:moveTo>
                    <a:pt x="190614" y="713930"/>
                  </a:moveTo>
                  <a:lnTo>
                    <a:pt x="189115" y="706513"/>
                  </a:lnTo>
                  <a:lnTo>
                    <a:pt x="185039" y="700468"/>
                  </a:lnTo>
                  <a:lnTo>
                    <a:pt x="178981" y="696379"/>
                  </a:lnTo>
                  <a:lnTo>
                    <a:pt x="171526" y="694880"/>
                  </a:lnTo>
                  <a:lnTo>
                    <a:pt x="164109" y="696379"/>
                  </a:lnTo>
                  <a:lnTo>
                    <a:pt x="158051" y="700468"/>
                  </a:lnTo>
                  <a:lnTo>
                    <a:pt x="153974" y="706513"/>
                  </a:lnTo>
                  <a:lnTo>
                    <a:pt x="152476" y="713930"/>
                  </a:lnTo>
                  <a:lnTo>
                    <a:pt x="153974" y="721347"/>
                  </a:lnTo>
                  <a:lnTo>
                    <a:pt x="158051" y="727405"/>
                  </a:lnTo>
                  <a:lnTo>
                    <a:pt x="164109" y="731481"/>
                  </a:lnTo>
                  <a:lnTo>
                    <a:pt x="171564" y="732980"/>
                  </a:lnTo>
                  <a:lnTo>
                    <a:pt x="178981" y="731481"/>
                  </a:lnTo>
                  <a:lnTo>
                    <a:pt x="185039" y="727405"/>
                  </a:lnTo>
                  <a:lnTo>
                    <a:pt x="189115" y="721347"/>
                  </a:lnTo>
                  <a:lnTo>
                    <a:pt x="190614" y="713930"/>
                  </a:lnTo>
                  <a:close/>
                </a:path>
                <a:path w="5151120" h="733425">
                  <a:moveTo>
                    <a:pt x="195389" y="19050"/>
                  </a:moveTo>
                  <a:lnTo>
                    <a:pt x="193903" y="11633"/>
                  </a:lnTo>
                  <a:lnTo>
                    <a:pt x="189814" y="5575"/>
                  </a:lnTo>
                  <a:lnTo>
                    <a:pt x="183756" y="1498"/>
                  </a:lnTo>
                  <a:lnTo>
                    <a:pt x="176301" y="0"/>
                  </a:lnTo>
                  <a:lnTo>
                    <a:pt x="168897" y="1498"/>
                  </a:lnTo>
                  <a:lnTo>
                    <a:pt x="162839" y="5575"/>
                  </a:lnTo>
                  <a:lnTo>
                    <a:pt x="158750" y="11633"/>
                  </a:lnTo>
                  <a:lnTo>
                    <a:pt x="157251" y="19050"/>
                  </a:lnTo>
                  <a:lnTo>
                    <a:pt x="158750" y="26466"/>
                  </a:lnTo>
                  <a:lnTo>
                    <a:pt x="162839" y="32524"/>
                  </a:lnTo>
                  <a:lnTo>
                    <a:pt x="168897" y="36601"/>
                  </a:lnTo>
                  <a:lnTo>
                    <a:pt x="176339" y="38100"/>
                  </a:lnTo>
                  <a:lnTo>
                    <a:pt x="183756" y="36601"/>
                  </a:lnTo>
                  <a:lnTo>
                    <a:pt x="189814" y="32524"/>
                  </a:lnTo>
                  <a:lnTo>
                    <a:pt x="193903" y="26466"/>
                  </a:lnTo>
                  <a:lnTo>
                    <a:pt x="195389" y="19050"/>
                  </a:lnTo>
                  <a:close/>
                </a:path>
                <a:path w="5151120" h="733425">
                  <a:moveTo>
                    <a:pt x="266852" y="713930"/>
                  </a:moveTo>
                  <a:lnTo>
                    <a:pt x="265353" y="706513"/>
                  </a:lnTo>
                  <a:lnTo>
                    <a:pt x="261277" y="700468"/>
                  </a:lnTo>
                  <a:lnTo>
                    <a:pt x="255219" y="696379"/>
                  </a:lnTo>
                  <a:lnTo>
                    <a:pt x="247764" y="694880"/>
                  </a:lnTo>
                  <a:lnTo>
                    <a:pt x="240347" y="696379"/>
                  </a:lnTo>
                  <a:lnTo>
                    <a:pt x="234289" y="700468"/>
                  </a:lnTo>
                  <a:lnTo>
                    <a:pt x="230212" y="706513"/>
                  </a:lnTo>
                  <a:lnTo>
                    <a:pt x="228714" y="713930"/>
                  </a:lnTo>
                  <a:lnTo>
                    <a:pt x="230212" y="721347"/>
                  </a:lnTo>
                  <a:lnTo>
                    <a:pt x="234289" y="727405"/>
                  </a:lnTo>
                  <a:lnTo>
                    <a:pt x="240347" y="731481"/>
                  </a:lnTo>
                  <a:lnTo>
                    <a:pt x="247802" y="732980"/>
                  </a:lnTo>
                  <a:lnTo>
                    <a:pt x="255219" y="731481"/>
                  </a:lnTo>
                  <a:lnTo>
                    <a:pt x="261277" y="727405"/>
                  </a:lnTo>
                  <a:lnTo>
                    <a:pt x="265353" y="721347"/>
                  </a:lnTo>
                  <a:lnTo>
                    <a:pt x="266852" y="713930"/>
                  </a:lnTo>
                  <a:close/>
                </a:path>
                <a:path w="5151120" h="733425">
                  <a:moveTo>
                    <a:pt x="271627" y="19050"/>
                  </a:moveTo>
                  <a:lnTo>
                    <a:pt x="270141" y="11633"/>
                  </a:lnTo>
                  <a:lnTo>
                    <a:pt x="266052" y="5575"/>
                  </a:lnTo>
                  <a:lnTo>
                    <a:pt x="259994" y="1498"/>
                  </a:lnTo>
                  <a:lnTo>
                    <a:pt x="252539" y="0"/>
                  </a:lnTo>
                  <a:lnTo>
                    <a:pt x="245135" y="1498"/>
                  </a:lnTo>
                  <a:lnTo>
                    <a:pt x="239077" y="5575"/>
                  </a:lnTo>
                  <a:lnTo>
                    <a:pt x="234988" y="11633"/>
                  </a:lnTo>
                  <a:lnTo>
                    <a:pt x="233489" y="19050"/>
                  </a:lnTo>
                  <a:lnTo>
                    <a:pt x="234988" y="26466"/>
                  </a:lnTo>
                  <a:lnTo>
                    <a:pt x="239077" y="32524"/>
                  </a:lnTo>
                  <a:lnTo>
                    <a:pt x="245135" y="36601"/>
                  </a:lnTo>
                  <a:lnTo>
                    <a:pt x="252577" y="38100"/>
                  </a:lnTo>
                  <a:lnTo>
                    <a:pt x="259994" y="36601"/>
                  </a:lnTo>
                  <a:lnTo>
                    <a:pt x="266052" y="32524"/>
                  </a:lnTo>
                  <a:lnTo>
                    <a:pt x="270141" y="26466"/>
                  </a:lnTo>
                  <a:lnTo>
                    <a:pt x="271627" y="19050"/>
                  </a:lnTo>
                  <a:close/>
                </a:path>
                <a:path w="5151120" h="733425">
                  <a:moveTo>
                    <a:pt x="343090" y="713930"/>
                  </a:moveTo>
                  <a:lnTo>
                    <a:pt x="341591" y="706513"/>
                  </a:lnTo>
                  <a:lnTo>
                    <a:pt x="337515" y="700468"/>
                  </a:lnTo>
                  <a:lnTo>
                    <a:pt x="331457" y="696379"/>
                  </a:lnTo>
                  <a:lnTo>
                    <a:pt x="324002" y="694880"/>
                  </a:lnTo>
                  <a:lnTo>
                    <a:pt x="316585" y="696379"/>
                  </a:lnTo>
                  <a:lnTo>
                    <a:pt x="310527" y="700468"/>
                  </a:lnTo>
                  <a:lnTo>
                    <a:pt x="306451" y="706513"/>
                  </a:lnTo>
                  <a:lnTo>
                    <a:pt x="304952" y="713930"/>
                  </a:lnTo>
                  <a:lnTo>
                    <a:pt x="306451" y="721347"/>
                  </a:lnTo>
                  <a:lnTo>
                    <a:pt x="310527" y="727405"/>
                  </a:lnTo>
                  <a:lnTo>
                    <a:pt x="316585" y="731481"/>
                  </a:lnTo>
                  <a:lnTo>
                    <a:pt x="324040" y="732980"/>
                  </a:lnTo>
                  <a:lnTo>
                    <a:pt x="331457" y="731481"/>
                  </a:lnTo>
                  <a:lnTo>
                    <a:pt x="337515" y="727405"/>
                  </a:lnTo>
                  <a:lnTo>
                    <a:pt x="341591" y="721347"/>
                  </a:lnTo>
                  <a:lnTo>
                    <a:pt x="343090" y="713930"/>
                  </a:lnTo>
                  <a:close/>
                </a:path>
                <a:path w="5151120" h="733425">
                  <a:moveTo>
                    <a:pt x="347865" y="19050"/>
                  </a:moveTo>
                  <a:lnTo>
                    <a:pt x="346379" y="11633"/>
                  </a:lnTo>
                  <a:lnTo>
                    <a:pt x="342290" y="5575"/>
                  </a:lnTo>
                  <a:lnTo>
                    <a:pt x="336232" y="1498"/>
                  </a:lnTo>
                  <a:lnTo>
                    <a:pt x="328777" y="0"/>
                  </a:lnTo>
                  <a:lnTo>
                    <a:pt x="321373" y="1498"/>
                  </a:lnTo>
                  <a:lnTo>
                    <a:pt x="315315" y="5575"/>
                  </a:lnTo>
                  <a:lnTo>
                    <a:pt x="311226" y="11633"/>
                  </a:lnTo>
                  <a:lnTo>
                    <a:pt x="309727" y="19050"/>
                  </a:lnTo>
                  <a:lnTo>
                    <a:pt x="311226" y="26466"/>
                  </a:lnTo>
                  <a:lnTo>
                    <a:pt x="315315" y="32524"/>
                  </a:lnTo>
                  <a:lnTo>
                    <a:pt x="321373" y="36601"/>
                  </a:lnTo>
                  <a:lnTo>
                    <a:pt x="328815" y="38100"/>
                  </a:lnTo>
                  <a:lnTo>
                    <a:pt x="336232" y="36601"/>
                  </a:lnTo>
                  <a:lnTo>
                    <a:pt x="342290" y="32524"/>
                  </a:lnTo>
                  <a:lnTo>
                    <a:pt x="346379" y="26466"/>
                  </a:lnTo>
                  <a:lnTo>
                    <a:pt x="347865" y="19050"/>
                  </a:lnTo>
                  <a:close/>
                </a:path>
                <a:path w="5151120" h="733425">
                  <a:moveTo>
                    <a:pt x="419328" y="713930"/>
                  </a:moveTo>
                  <a:lnTo>
                    <a:pt x="417830" y="706513"/>
                  </a:lnTo>
                  <a:lnTo>
                    <a:pt x="413753" y="700468"/>
                  </a:lnTo>
                  <a:lnTo>
                    <a:pt x="407695" y="696379"/>
                  </a:lnTo>
                  <a:lnTo>
                    <a:pt x="400240" y="694880"/>
                  </a:lnTo>
                  <a:lnTo>
                    <a:pt x="392823" y="696379"/>
                  </a:lnTo>
                  <a:lnTo>
                    <a:pt x="386765" y="700468"/>
                  </a:lnTo>
                  <a:lnTo>
                    <a:pt x="382689" y="706513"/>
                  </a:lnTo>
                  <a:lnTo>
                    <a:pt x="381190" y="713930"/>
                  </a:lnTo>
                  <a:lnTo>
                    <a:pt x="382689" y="721347"/>
                  </a:lnTo>
                  <a:lnTo>
                    <a:pt x="386765" y="727405"/>
                  </a:lnTo>
                  <a:lnTo>
                    <a:pt x="392823" y="731481"/>
                  </a:lnTo>
                  <a:lnTo>
                    <a:pt x="400278" y="732980"/>
                  </a:lnTo>
                  <a:lnTo>
                    <a:pt x="407695" y="731481"/>
                  </a:lnTo>
                  <a:lnTo>
                    <a:pt x="413753" y="727405"/>
                  </a:lnTo>
                  <a:lnTo>
                    <a:pt x="417830" y="721347"/>
                  </a:lnTo>
                  <a:lnTo>
                    <a:pt x="419328" y="713930"/>
                  </a:lnTo>
                  <a:close/>
                </a:path>
                <a:path w="5151120" h="733425">
                  <a:moveTo>
                    <a:pt x="424103" y="19050"/>
                  </a:moveTo>
                  <a:lnTo>
                    <a:pt x="422617" y="11633"/>
                  </a:lnTo>
                  <a:lnTo>
                    <a:pt x="418528" y="5575"/>
                  </a:lnTo>
                  <a:lnTo>
                    <a:pt x="412470" y="1498"/>
                  </a:lnTo>
                  <a:lnTo>
                    <a:pt x="405015" y="0"/>
                  </a:lnTo>
                  <a:lnTo>
                    <a:pt x="397611" y="1498"/>
                  </a:lnTo>
                  <a:lnTo>
                    <a:pt x="391553" y="5575"/>
                  </a:lnTo>
                  <a:lnTo>
                    <a:pt x="387464" y="11633"/>
                  </a:lnTo>
                  <a:lnTo>
                    <a:pt x="385965" y="19050"/>
                  </a:lnTo>
                  <a:lnTo>
                    <a:pt x="387464" y="26466"/>
                  </a:lnTo>
                  <a:lnTo>
                    <a:pt x="391553" y="32524"/>
                  </a:lnTo>
                  <a:lnTo>
                    <a:pt x="397611" y="36601"/>
                  </a:lnTo>
                  <a:lnTo>
                    <a:pt x="405053" y="38100"/>
                  </a:lnTo>
                  <a:lnTo>
                    <a:pt x="412470" y="36601"/>
                  </a:lnTo>
                  <a:lnTo>
                    <a:pt x="418528" y="32524"/>
                  </a:lnTo>
                  <a:lnTo>
                    <a:pt x="422617" y="26466"/>
                  </a:lnTo>
                  <a:lnTo>
                    <a:pt x="424103" y="19050"/>
                  </a:lnTo>
                  <a:close/>
                </a:path>
                <a:path w="5151120" h="733425">
                  <a:moveTo>
                    <a:pt x="495566" y="713930"/>
                  </a:moveTo>
                  <a:lnTo>
                    <a:pt x="494068" y="706513"/>
                  </a:lnTo>
                  <a:lnTo>
                    <a:pt x="489991" y="700468"/>
                  </a:lnTo>
                  <a:lnTo>
                    <a:pt x="483933" y="696379"/>
                  </a:lnTo>
                  <a:lnTo>
                    <a:pt x="476478" y="694880"/>
                  </a:lnTo>
                  <a:lnTo>
                    <a:pt x="469061" y="696379"/>
                  </a:lnTo>
                  <a:lnTo>
                    <a:pt x="463003" y="700468"/>
                  </a:lnTo>
                  <a:lnTo>
                    <a:pt x="458927" y="706513"/>
                  </a:lnTo>
                  <a:lnTo>
                    <a:pt x="457428" y="713930"/>
                  </a:lnTo>
                  <a:lnTo>
                    <a:pt x="458927" y="721347"/>
                  </a:lnTo>
                  <a:lnTo>
                    <a:pt x="463003" y="727405"/>
                  </a:lnTo>
                  <a:lnTo>
                    <a:pt x="469061" y="731481"/>
                  </a:lnTo>
                  <a:lnTo>
                    <a:pt x="476516" y="732980"/>
                  </a:lnTo>
                  <a:lnTo>
                    <a:pt x="483933" y="731481"/>
                  </a:lnTo>
                  <a:lnTo>
                    <a:pt x="489991" y="727405"/>
                  </a:lnTo>
                  <a:lnTo>
                    <a:pt x="494068" y="721347"/>
                  </a:lnTo>
                  <a:lnTo>
                    <a:pt x="495566" y="713930"/>
                  </a:lnTo>
                  <a:close/>
                </a:path>
                <a:path w="5151120" h="733425">
                  <a:moveTo>
                    <a:pt x="500341" y="19050"/>
                  </a:moveTo>
                  <a:lnTo>
                    <a:pt x="498856" y="11633"/>
                  </a:lnTo>
                  <a:lnTo>
                    <a:pt x="494766" y="5575"/>
                  </a:lnTo>
                  <a:lnTo>
                    <a:pt x="488708" y="1498"/>
                  </a:lnTo>
                  <a:lnTo>
                    <a:pt x="481253" y="0"/>
                  </a:lnTo>
                  <a:lnTo>
                    <a:pt x="473849" y="1498"/>
                  </a:lnTo>
                  <a:lnTo>
                    <a:pt x="467791" y="5575"/>
                  </a:lnTo>
                  <a:lnTo>
                    <a:pt x="463702" y="11633"/>
                  </a:lnTo>
                  <a:lnTo>
                    <a:pt x="462203" y="19050"/>
                  </a:lnTo>
                  <a:lnTo>
                    <a:pt x="463702" y="26466"/>
                  </a:lnTo>
                  <a:lnTo>
                    <a:pt x="467791" y="32524"/>
                  </a:lnTo>
                  <a:lnTo>
                    <a:pt x="473849" y="36601"/>
                  </a:lnTo>
                  <a:lnTo>
                    <a:pt x="481291" y="38100"/>
                  </a:lnTo>
                  <a:lnTo>
                    <a:pt x="488708" y="36601"/>
                  </a:lnTo>
                  <a:lnTo>
                    <a:pt x="494766" y="32524"/>
                  </a:lnTo>
                  <a:lnTo>
                    <a:pt x="498856" y="26466"/>
                  </a:lnTo>
                  <a:lnTo>
                    <a:pt x="500341" y="19050"/>
                  </a:lnTo>
                  <a:close/>
                </a:path>
                <a:path w="5151120" h="733425">
                  <a:moveTo>
                    <a:pt x="571804" y="713930"/>
                  </a:moveTo>
                  <a:lnTo>
                    <a:pt x="570306" y="706513"/>
                  </a:lnTo>
                  <a:lnTo>
                    <a:pt x="566229" y="700468"/>
                  </a:lnTo>
                  <a:lnTo>
                    <a:pt x="560171" y="696379"/>
                  </a:lnTo>
                  <a:lnTo>
                    <a:pt x="552716" y="694880"/>
                  </a:lnTo>
                  <a:lnTo>
                    <a:pt x="545299" y="696379"/>
                  </a:lnTo>
                  <a:lnTo>
                    <a:pt x="539242" y="700468"/>
                  </a:lnTo>
                  <a:lnTo>
                    <a:pt x="535165" y="706513"/>
                  </a:lnTo>
                  <a:lnTo>
                    <a:pt x="533666" y="713930"/>
                  </a:lnTo>
                  <a:lnTo>
                    <a:pt x="535165" y="721347"/>
                  </a:lnTo>
                  <a:lnTo>
                    <a:pt x="539242" y="727405"/>
                  </a:lnTo>
                  <a:lnTo>
                    <a:pt x="545299" y="731481"/>
                  </a:lnTo>
                  <a:lnTo>
                    <a:pt x="552754" y="732980"/>
                  </a:lnTo>
                  <a:lnTo>
                    <a:pt x="560171" y="731481"/>
                  </a:lnTo>
                  <a:lnTo>
                    <a:pt x="566229" y="727405"/>
                  </a:lnTo>
                  <a:lnTo>
                    <a:pt x="570306" y="721347"/>
                  </a:lnTo>
                  <a:lnTo>
                    <a:pt x="571804" y="713930"/>
                  </a:lnTo>
                  <a:close/>
                </a:path>
                <a:path w="5151120" h="733425">
                  <a:moveTo>
                    <a:pt x="576580" y="19050"/>
                  </a:moveTo>
                  <a:lnTo>
                    <a:pt x="575094" y="11633"/>
                  </a:lnTo>
                  <a:lnTo>
                    <a:pt x="571004" y="5575"/>
                  </a:lnTo>
                  <a:lnTo>
                    <a:pt x="564946" y="1498"/>
                  </a:lnTo>
                  <a:lnTo>
                    <a:pt x="557491" y="0"/>
                  </a:lnTo>
                  <a:lnTo>
                    <a:pt x="550087" y="1498"/>
                  </a:lnTo>
                  <a:lnTo>
                    <a:pt x="544029" y="5575"/>
                  </a:lnTo>
                  <a:lnTo>
                    <a:pt x="539940" y="11633"/>
                  </a:lnTo>
                  <a:lnTo>
                    <a:pt x="538441" y="19050"/>
                  </a:lnTo>
                  <a:lnTo>
                    <a:pt x="539940" y="26466"/>
                  </a:lnTo>
                  <a:lnTo>
                    <a:pt x="544029" y="32524"/>
                  </a:lnTo>
                  <a:lnTo>
                    <a:pt x="550087" y="36601"/>
                  </a:lnTo>
                  <a:lnTo>
                    <a:pt x="557530" y="38100"/>
                  </a:lnTo>
                  <a:lnTo>
                    <a:pt x="564946" y="36601"/>
                  </a:lnTo>
                  <a:lnTo>
                    <a:pt x="571004" y="32524"/>
                  </a:lnTo>
                  <a:lnTo>
                    <a:pt x="575094" y="26466"/>
                  </a:lnTo>
                  <a:lnTo>
                    <a:pt x="576580" y="19050"/>
                  </a:lnTo>
                  <a:close/>
                </a:path>
                <a:path w="5151120" h="733425">
                  <a:moveTo>
                    <a:pt x="648042" y="713930"/>
                  </a:moveTo>
                  <a:lnTo>
                    <a:pt x="646544" y="706513"/>
                  </a:lnTo>
                  <a:lnTo>
                    <a:pt x="642467" y="700468"/>
                  </a:lnTo>
                  <a:lnTo>
                    <a:pt x="636409" y="696379"/>
                  </a:lnTo>
                  <a:lnTo>
                    <a:pt x="628954" y="694880"/>
                  </a:lnTo>
                  <a:lnTo>
                    <a:pt x="621538" y="696379"/>
                  </a:lnTo>
                  <a:lnTo>
                    <a:pt x="615480" y="700468"/>
                  </a:lnTo>
                  <a:lnTo>
                    <a:pt x="611403" y="706513"/>
                  </a:lnTo>
                  <a:lnTo>
                    <a:pt x="609904" y="713930"/>
                  </a:lnTo>
                  <a:lnTo>
                    <a:pt x="611403" y="721347"/>
                  </a:lnTo>
                  <a:lnTo>
                    <a:pt x="615480" y="727405"/>
                  </a:lnTo>
                  <a:lnTo>
                    <a:pt x="621538" y="731481"/>
                  </a:lnTo>
                  <a:lnTo>
                    <a:pt x="628992" y="732980"/>
                  </a:lnTo>
                  <a:lnTo>
                    <a:pt x="636409" y="731481"/>
                  </a:lnTo>
                  <a:lnTo>
                    <a:pt x="642467" y="727405"/>
                  </a:lnTo>
                  <a:lnTo>
                    <a:pt x="646544" y="721347"/>
                  </a:lnTo>
                  <a:lnTo>
                    <a:pt x="648042" y="713930"/>
                  </a:lnTo>
                  <a:close/>
                </a:path>
                <a:path w="5151120" h="733425">
                  <a:moveTo>
                    <a:pt x="652818" y="19050"/>
                  </a:moveTo>
                  <a:lnTo>
                    <a:pt x="651332" y="11633"/>
                  </a:lnTo>
                  <a:lnTo>
                    <a:pt x="647242" y="5575"/>
                  </a:lnTo>
                  <a:lnTo>
                    <a:pt x="641184" y="1498"/>
                  </a:lnTo>
                  <a:lnTo>
                    <a:pt x="633730" y="0"/>
                  </a:lnTo>
                  <a:lnTo>
                    <a:pt x="626325" y="1498"/>
                  </a:lnTo>
                  <a:lnTo>
                    <a:pt x="620268" y="5575"/>
                  </a:lnTo>
                  <a:lnTo>
                    <a:pt x="616178" y="11633"/>
                  </a:lnTo>
                  <a:lnTo>
                    <a:pt x="614680" y="19050"/>
                  </a:lnTo>
                  <a:lnTo>
                    <a:pt x="616178" y="26466"/>
                  </a:lnTo>
                  <a:lnTo>
                    <a:pt x="620268" y="32524"/>
                  </a:lnTo>
                  <a:lnTo>
                    <a:pt x="626325" y="36601"/>
                  </a:lnTo>
                  <a:lnTo>
                    <a:pt x="633768" y="38100"/>
                  </a:lnTo>
                  <a:lnTo>
                    <a:pt x="641184" y="36601"/>
                  </a:lnTo>
                  <a:lnTo>
                    <a:pt x="647242" y="32524"/>
                  </a:lnTo>
                  <a:lnTo>
                    <a:pt x="651332" y="26466"/>
                  </a:lnTo>
                  <a:lnTo>
                    <a:pt x="652818" y="19050"/>
                  </a:lnTo>
                  <a:close/>
                </a:path>
                <a:path w="5151120" h="733425">
                  <a:moveTo>
                    <a:pt x="724281" y="713930"/>
                  </a:moveTo>
                  <a:lnTo>
                    <a:pt x="722782" y="706513"/>
                  </a:lnTo>
                  <a:lnTo>
                    <a:pt x="718705" y="700468"/>
                  </a:lnTo>
                  <a:lnTo>
                    <a:pt x="712647" y="696379"/>
                  </a:lnTo>
                  <a:lnTo>
                    <a:pt x="705192" y="694880"/>
                  </a:lnTo>
                  <a:lnTo>
                    <a:pt x="697776" y="696379"/>
                  </a:lnTo>
                  <a:lnTo>
                    <a:pt x="691718" y="700468"/>
                  </a:lnTo>
                  <a:lnTo>
                    <a:pt x="687641" y="706513"/>
                  </a:lnTo>
                  <a:lnTo>
                    <a:pt x="686142" y="713930"/>
                  </a:lnTo>
                  <a:lnTo>
                    <a:pt x="687641" y="721347"/>
                  </a:lnTo>
                  <a:lnTo>
                    <a:pt x="691718" y="727405"/>
                  </a:lnTo>
                  <a:lnTo>
                    <a:pt x="697776" y="731481"/>
                  </a:lnTo>
                  <a:lnTo>
                    <a:pt x="705231" y="732980"/>
                  </a:lnTo>
                  <a:lnTo>
                    <a:pt x="712647" y="731481"/>
                  </a:lnTo>
                  <a:lnTo>
                    <a:pt x="718705" y="727405"/>
                  </a:lnTo>
                  <a:lnTo>
                    <a:pt x="722782" y="721347"/>
                  </a:lnTo>
                  <a:lnTo>
                    <a:pt x="724281" y="713930"/>
                  </a:lnTo>
                  <a:close/>
                </a:path>
                <a:path w="5151120" h="733425">
                  <a:moveTo>
                    <a:pt x="729056" y="19050"/>
                  </a:moveTo>
                  <a:lnTo>
                    <a:pt x="727570" y="11633"/>
                  </a:lnTo>
                  <a:lnTo>
                    <a:pt x="723480" y="5575"/>
                  </a:lnTo>
                  <a:lnTo>
                    <a:pt x="717423" y="1498"/>
                  </a:lnTo>
                  <a:lnTo>
                    <a:pt x="709968" y="0"/>
                  </a:lnTo>
                  <a:lnTo>
                    <a:pt x="702564" y="1498"/>
                  </a:lnTo>
                  <a:lnTo>
                    <a:pt x="696506" y="5575"/>
                  </a:lnTo>
                  <a:lnTo>
                    <a:pt x="692416" y="11633"/>
                  </a:lnTo>
                  <a:lnTo>
                    <a:pt x="690918" y="19050"/>
                  </a:lnTo>
                  <a:lnTo>
                    <a:pt x="692416" y="26466"/>
                  </a:lnTo>
                  <a:lnTo>
                    <a:pt x="696506" y="32524"/>
                  </a:lnTo>
                  <a:lnTo>
                    <a:pt x="702564" y="36601"/>
                  </a:lnTo>
                  <a:lnTo>
                    <a:pt x="710006" y="38100"/>
                  </a:lnTo>
                  <a:lnTo>
                    <a:pt x="717423" y="36601"/>
                  </a:lnTo>
                  <a:lnTo>
                    <a:pt x="723480" y="32524"/>
                  </a:lnTo>
                  <a:lnTo>
                    <a:pt x="727570" y="26466"/>
                  </a:lnTo>
                  <a:lnTo>
                    <a:pt x="729056" y="19050"/>
                  </a:lnTo>
                  <a:close/>
                </a:path>
                <a:path w="5151120" h="733425">
                  <a:moveTo>
                    <a:pt x="800519" y="713930"/>
                  </a:moveTo>
                  <a:lnTo>
                    <a:pt x="799020" y="706513"/>
                  </a:lnTo>
                  <a:lnTo>
                    <a:pt x="794943" y="700468"/>
                  </a:lnTo>
                  <a:lnTo>
                    <a:pt x="788885" y="696379"/>
                  </a:lnTo>
                  <a:lnTo>
                    <a:pt x="781431" y="694880"/>
                  </a:lnTo>
                  <a:lnTo>
                    <a:pt x="774014" y="696379"/>
                  </a:lnTo>
                  <a:lnTo>
                    <a:pt x="767956" y="700468"/>
                  </a:lnTo>
                  <a:lnTo>
                    <a:pt x="763879" y="706513"/>
                  </a:lnTo>
                  <a:lnTo>
                    <a:pt x="762381" y="713930"/>
                  </a:lnTo>
                  <a:lnTo>
                    <a:pt x="763879" y="721347"/>
                  </a:lnTo>
                  <a:lnTo>
                    <a:pt x="767956" y="727405"/>
                  </a:lnTo>
                  <a:lnTo>
                    <a:pt x="774014" y="731481"/>
                  </a:lnTo>
                  <a:lnTo>
                    <a:pt x="781469" y="732980"/>
                  </a:lnTo>
                  <a:lnTo>
                    <a:pt x="788885" y="731481"/>
                  </a:lnTo>
                  <a:lnTo>
                    <a:pt x="794943" y="727405"/>
                  </a:lnTo>
                  <a:lnTo>
                    <a:pt x="799020" y="721347"/>
                  </a:lnTo>
                  <a:lnTo>
                    <a:pt x="800519" y="713930"/>
                  </a:lnTo>
                  <a:close/>
                </a:path>
                <a:path w="5151120" h="733425">
                  <a:moveTo>
                    <a:pt x="805294" y="19050"/>
                  </a:moveTo>
                  <a:lnTo>
                    <a:pt x="803808" y="11633"/>
                  </a:lnTo>
                  <a:lnTo>
                    <a:pt x="799719" y="5575"/>
                  </a:lnTo>
                  <a:lnTo>
                    <a:pt x="793661" y="1498"/>
                  </a:lnTo>
                  <a:lnTo>
                    <a:pt x="786206" y="0"/>
                  </a:lnTo>
                  <a:lnTo>
                    <a:pt x="778802" y="1498"/>
                  </a:lnTo>
                  <a:lnTo>
                    <a:pt x="772744" y="5575"/>
                  </a:lnTo>
                  <a:lnTo>
                    <a:pt x="768654" y="11633"/>
                  </a:lnTo>
                  <a:lnTo>
                    <a:pt x="767156" y="19050"/>
                  </a:lnTo>
                  <a:lnTo>
                    <a:pt x="768654" y="26466"/>
                  </a:lnTo>
                  <a:lnTo>
                    <a:pt x="772744" y="32524"/>
                  </a:lnTo>
                  <a:lnTo>
                    <a:pt x="778802" y="36601"/>
                  </a:lnTo>
                  <a:lnTo>
                    <a:pt x="786244" y="38100"/>
                  </a:lnTo>
                  <a:lnTo>
                    <a:pt x="793661" y="36601"/>
                  </a:lnTo>
                  <a:lnTo>
                    <a:pt x="799719" y="32524"/>
                  </a:lnTo>
                  <a:lnTo>
                    <a:pt x="803808" y="26466"/>
                  </a:lnTo>
                  <a:lnTo>
                    <a:pt x="805294" y="19050"/>
                  </a:lnTo>
                  <a:close/>
                </a:path>
                <a:path w="5151120" h="733425">
                  <a:moveTo>
                    <a:pt x="876757" y="713930"/>
                  </a:moveTo>
                  <a:lnTo>
                    <a:pt x="875258" y="706513"/>
                  </a:lnTo>
                  <a:lnTo>
                    <a:pt x="871181" y="700468"/>
                  </a:lnTo>
                  <a:lnTo>
                    <a:pt x="865124" y="696379"/>
                  </a:lnTo>
                  <a:lnTo>
                    <a:pt x="857669" y="694880"/>
                  </a:lnTo>
                  <a:lnTo>
                    <a:pt x="850252" y="696379"/>
                  </a:lnTo>
                  <a:lnTo>
                    <a:pt x="844194" y="700468"/>
                  </a:lnTo>
                  <a:lnTo>
                    <a:pt x="840117" y="706513"/>
                  </a:lnTo>
                  <a:lnTo>
                    <a:pt x="838619" y="713930"/>
                  </a:lnTo>
                  <a:lnTo>
                    <a:pt x="840117" y="721347"/>
                  </a:lnTo>
                  <a:lnTo>
                    <a:pt x="844194" y="727405"/>
                  </a:lnTo>
                  <a:lnTo>
                    <a:pt x="850252" y="731481"/>
                  </a:lnTo>
                  <a:lnTo>
                    <a:pt x="857707" y="732980"/>
                  </a:lnTo>
                  <a:lnTo>
                    <a:pt x="865124" y="731481"/>
                  </a:lnTo>
                  <a:lnTo>
                    <a:pt x="871181" y="727405"/>
                  </a:lnTo>
                  <a:lnTo>
                    <a:pt x="875258" y="721347"/>
                  </a:lnTo>
                  <a:lnTo>
                    <a:pt x="876757" y="713930"/>
                  </a:lnTo>
                  <a:close/>
                </a:path>
                <a:path w="5151120" h="733425">
                  <a:moveTo>
                    <a:pt x="881532" y="19050"/>
                  </a:moveTo>
                  <a:lnTo>
                    <a:pt x="880046" y="11633"/>
                  </a:lnTo>
                  <a:lnTo>
                    <a:pt x="875957" y="5575"/>
                  </a:lnTo>
                  <a:lnTo>
                    <a:pt x="869899" y="1498"/>
                  </a:lnTo>
                  <a:lnTo>
                    <a:pt x="862444" y="0"/>
                  </a:lnTo>
                  <a:lnTo>
                    <a:pt x="855040" y="1498"/>
                  </a:lnTo>
                  <a:lnTo>
                    <a:pt x="848982" y="5575"/>
                  </a:lnTo>
                  <a:lnTo>
                    <a:pt x="844892" y="11633"/>
                  </a:lnTo>
                  <a:lnTo>
                    <a:pt x="843394" y="19050"/>
                  </a:lnTo>
                  <a:lnTo>
                    <a:pt x="844892" y="26466"/>
                  </a:lnTo>
                  <a:lnTo>
                    <a:pt x="848982" y="32524"/>
                  </a:lnTo>
                  <a:lnTo>
                    <a:pt x="855040" y="36601"/>
                  </a:lnTo>
                  <a:lnTo>
                    <a:pt x="862482" y="38100"/>
                  </a:lnTo>
                  <a:lnTo>
                    <a:pt x="869899" y="36601"/>
                  </a:lnTo>
                  <a:lnTo>
                    <a:pt x="875957" y="32524"/>
                  </a:lnTo>
                  <a:lnTo>
                    <a:pt x="880046" y="26466"/>
                  </a:lnTo>
                  <a:lnTo>
                    <a:pt x="881532" y="19050"/>
                  </a:lnTo>
                  <a:close/>
                </a:path>
                <a:path w="5151120" h="733425">
                  <a:moveTo>
                    <a:pt x="952995" y="713930"/>
                  </a:moveTo>
                  <a:lnTo>
                    <a:pt x="951496" y="706513"/>
                  </a:lnTo>
                  <a:lnTo>
                    <a:pt x="947420" y="700468"/>
                  </a:lnTo>
                  <a:lnTo>
                    <a:pt x="941362" y="696379"/>
                  </a:lnTo>
                  <a:lnTo>
                    <a:pt x="933907" y="694880"/>
                  </a:lnTo>
                  <a:lnTo>
                    <a:pt x="926490" y="696379"/>
                  </a:lnTo>
                  <a:lnTo>
                    <a:pt x="920432" y="700468"/>
                  </a:lnTo>
                  <a:lnTo>
                    <a:pt x="916355" y="706513"/>
                  </a:lnTo>
                  <a:lnTo>
                    <a:pt x="914857" y="713930"/>
                  </a:lnTo>
                  <a:lnTo>
                    <a:pt x="916355" y="721347"/>
                  </a:lnTo>
                  <a:lnTo>
                    <a:pt x="920432" y="727405"/>
                  </a:lnTo>
                  <a:lnTo>
                    <a:pt x="926490" y="731481"/>
                  </a:lnTo>
                  <a:lnTo>
                    <a:pt x="933945" y="732980"/>
                  </a:lnTo>
                  <a:lnTo>
                    <a:pt x="941362" y="731481"/>
                  </a:lnTo>
                  <a:lnTo>
                    <a:pt x="947420" y="727405"/>
                  </a:lnTo>
                  <a:lnTo>
                    <a:pt x="951496" y="721347"/>
                  </a:lnTo>
                  <a:lnTo>
                    <a:pt x="952995" y="713930"/>
                  </a:lnTo>
                  <a:close/>
                </a:path>
                <a:path w="5151120" h="733425">
                  <a:moveTo>
                    <a:pt x="957770" y="19050"/>
                  </a:moveTo>
                  <a:lnTo>
                    <a:pt x="956284" y="11633"/>
                  </a:lnTo>
                  <a:lnTo>
                    <a:pt x="952195" y="5575"/>
                  </a:lnTo>
                  <a:lnTo>
                    <a:pt x="946137" y="1498"/>
                  </a:lnTo>
                  <a:lnTo>
                    <a:pt x="938682" y="0"/>
                  </a:lnTo>
                  <a:lnTo>
                    <a:pt x="931278" y="1498"/>
                  </a:lnTo>
                  <a:lnTo>
                    <a:pt x="925220" y="5575"/>
                  </a:lnTo>
                  <a:lnTo>
                    <a:pt x="921131" y="11633"/>
                  </a:lnTo>
                  <a:lnTo>
                    <a:pt x="919632" y="19050"/>
                  </a:lnTo>
                  <a:lnTo>
                    <a:pt x="921131" y="26466"/>
                  </a:lnTo>
                  <a:lnTo>
                    <a:pt x="925220" y="32524"/>
                  </a:lnTo>
                  <a:lnTo>
                    <a:pt x="931278" y="36601"/>
                  </a:lnTo>
                  <a:lnTo>
                    <a:pt x="938720" y="38100"/>
                  </a:lnTo>
                  <a:lnTo>
                    <a:pt x="946137" y="36601"/>
                  </a:lnTo>
                  <a:lnTo>
                    <a:pt x="952195" y="32524"/>
                  </a:lnTo>
                  <a:lnTo>
                    <a:pt x="956284" y="26466"/>
                  </a:lnTo>
                  <a:lnTo>
                    <a:pt x="957770" y="19050"/>
                  </a:lnTo>
                  <a:close/>
                </a:path>
                <a:path w="5151120" h="733425">
                  <a:moveTo>
                    <a:pt x="1029233" y="713930"/>
                  </a:moveTo>
                  <a:lnTo>
                    <a:pt x="1027734" y="706513"/>
                  </a:lnTo>
                  <a:lnTo>
                    <a:pt x="1023658" y="700468"/>
                  </a:lnTo>
                  <a:lnTo>
                    <a:pt x="1017600" y="696379"/>
                  </a:lnTo>
                  <a:lnTo>
                    <a:pt x="1010145" y="694880"/>
                  </a:lnTo>
                  <a:lnTo>
                    <a:pt x="1002728" y="696379"/>
                  </a:lnTo>
                  <a:lnTo>
                    <a:pt x="996670" y="700468"/>
                  </a:lnTo>
                  <a:lnTo>
                    <a:pt x="992593" y="706513"/>
                  </a:lnTo>
                  <a:lnTo>
                    <a:pt x="991095" y="713930"/>
                  </a:lnTo>
                  <a:lnTo>
                    <a:pt x="992593" y="721347"/>
                  </a:lnTo>
                  <a:lnTo>
                    <a:pt x="996670" y="727405"/>
                  </a:lnTo>
                  <a:lnTo>
                    <a:pt x="1002728" y="731481"/>
                  </a:lnTo>
                  <a:lnTo>
                    <a:pt x="1010183" y="732980"/>
                  </a:lnTo>
                  <a:lnTo>
                    <a:pt x="1017600" y="731481"/>
                  </a:lnTo>
                  <a:lnTo>
                    <a:pt x="1023658" y="727405"/>
                  </a:lnTo>
                  <a:lnTo>
                    <a:pt x="1027734" y="721347"/>
                  </a:lnTo>
                  <a:lnTo>
                    <a:pt x="1029233" y="713930"/>
                  </a:lnTo>
                  <a:close/>
                </a:path>
                <a:path w="5151120" h="733425">
                  <a:moveTo>
                    <a:pt x="1034008" y="19050"/>
                  </a:moveTo>
                  <a:lnTo>
                    <a:pt x="1032522" y="11633"/>
                  </a:lnTo>
                  <a:lnTo>
                    <a:pt x="1028433" y="5575"/>
                  </a:lnTo>
                  <a:lnTo>
                    <a:pt x="1022375" y="1498"/>
                  </a:lnTo>
                  <a:lnTo>
                    <a:pt x="1014920" y="0"/>
                  </a:lnTo>
                  <a:lnTo>
                    <a:pt x="1007516" y="1498"/>
                  </a:lnTo>
                  <a:lnTo>
                    <a:pt x="1001458" y="5575"/>
                  </a:lnTo>
                  <a:lnTo>
                    <a:pt x="997369" y="11633"/>
                  </a:lnTo>
                  <a:lnTo>
                    <a:pt x="995870" y="19050"/>
                  </a:lnTo>
                  <a:lnTo>
                    <a:pt x="997369" y="26466"/>
                  </a:lnTo>
                  <a:lnTo>
                    <a:pt x="1001458" y="32524"/>
                  </a:lnTo>
                  <a:lnTo>
                    <a:pt x="1007516" y="36601"/>
                  </a:lnTo>
                  <a:lnTo>
                    <a:pt x="1014958" y="38100"/>
                  </a:lnTo>
                  <a:lnTo>
                    <a:pt x="1022375" y="36601"/>
                  </a:lnTo>
                  <a:lnTo>
                    <a:pt x="1028433" y="32524"/>
                  </a:lnTo>
                  <a:lnTo>
                    <a:pt x="1032522" y="26466"/>
                  </a:lnTo>
                  <a:lnTo>
                    <a:pt x="1034008" y="19050"/>
                  </a:lnTo>
                  <a:close/>
                </a:path>
                <a:path w="5151120" h="733425">
                  <a:moveTo>
                    <a:pt x="1105471" y="713930"/>
                  </a:moveTo>
                  <a:lnTo>
                    <a:pt x="1103972" y="706513"/>
                  </a:lnTo>
                  <a:lnTo>
                    <a:pt x="1099896" y="700468"/>
                  </a:lnTo>
                  <a:lnTo>
                    <a:pt x="1093838" y="696379"/>
                  </a:lnTo>
                  <a:lnTo>
                    <a:pt x="1086383" y="694880"/>
                  </a:lnTo>
                  <a:lnTo>
                    <a:pt x="1078966" y="696379"/>
                  </a:lnTo>
                  <a:lnTo>
                    <a:pt x="1072908" y="700468"/>
                  </a:lnTo>
                  <a:lnTo>
                    <a:pt x="1068832" y="706513"/>
                  </a:lnTo>
                  <a:lnTo>
                    <a:pt x="1067333" y="713930"/>
                  </a:lnTo>
                  <a:lnTo>
                    <a:pt x="1068832" y="721347"/>
                  </a:lnTo>
                  <a:lnTo>
                    <a:pt x="1072908" y="727405"/>
                  </a:lnTo>
                  <a:lnTo>
                    <a:pt x="1078966" y="731481"/>
                  </a:lnTo>
                  <a:lnTo>
                    <a:pt x="1086421" y="732980"/>
                  </a:lnTo>
                  <a:lnTo>
                    <a:pt x="1093838" y="731481"/>
                  </a:lnTo>
                  <a:lnTo>
                    <a:pt x="1099896" y="727405"/>
                  </a:lnTo>
                  <a:lnTo>
                    <a:pt x="1103972" y="721347"/>
                  </a:lnTo>
                  <a:lnTo>
                    <a:pt x="1105471" y="713930"/>
                  </a:lnTo>
                  <a:close/>
                </a:path>
                <a:path w="5151120" h="733425">
                  <a:moveTo>
                    <a:pt x="1110246" y="19050"/>
                  </a:moveTo>
                  <a:lnTo>
                    <a:pt x="1108760" y="11633"/>
                  </a:lnTo>
                  <a:lnTo>
                    <a:pt x="1104671" y="5575"/>
                  </a:lnTo>
                  <a:lnTo>
                    <a:pt x="1098613" y="1498"/>
                  </a:lnTo>
                  <a:lnTo>
                    <a:pt x="1091158" y="0"/>
                  </a:lnTo>
                  <a:lnTo>
                    <a:pt x="1083754" y="1498"/>
                  </a:lnTo>
                  <a:lnTo>
                    <a:pt x="1077696" y="5575"/>
                  </a:lnTo>
                  <a:lnTo>
                    <a:pt x="1073607" y="11633"/>
                  </a:lnTo>
                  <a:lnTo>
                    <a:pt x="1072108" y="19050"/>
                  </a:lnTo>
                  <a:lnTo>
                    <a:pt x="1073607" y="26466"/>
                  </a:lnTo>
                  <a:lnTo>
                    <a:pt x="1077696" y="32524"/>
                  </a:lnTo>
                  <a:lnTo>
                    <a:pt x="1083754" y="36601"/>
                  </a:lnTo>
                  <a:lnTo>
                    <a:pt x="1091196" y="38100"/>
                  </a:lnTo>
                  <a:lnTo>
                    <a:pt x="1098613" y="36601"/>
                  </a:lnTo>
                  <a:lnTo>
                    <a:pt x="1104671" y="32524"/>
                  </a:lnTo>
                  <a:lnTo>
                    <a:pt x="1108760" y="26466"/>
                  </a:lnTo>
                  <a:lnTo>
                    <a:pt x="1110246" y="19050"/>
                  </a:lnTo>
                  <a:close/>
                </a:path>
                <a:path w="5151120" h="733425">
                  <a:moveTo>
                    <a:pt x="1181709" y="713930"/>
                  </a:moveTo>
                  <a:lnTo>
                    <a:pt x="1180211" y="706513"/>
                  </a:lnTo>
                  <a:lnTo>
                    <a:pt x="1176134" y="700468"/>
                  </a:lnTo>
                  <a:lnTo>
                    <a:pt x="1170076" y="696379"/>
                  </a:lnTo>
                  <a:lnTo>
                    <a:pt x="1162621" y="694880"/>
                  </a:lnTo>
                  <a:lnTo>
                    <a:pt x="1155204" y="696379"/>
                  </a:lnTo>
                  <a:lnTo>
                    <a:pt x="1149146" y="700468"/>
                  </a:lnTo>
                  <a:lnTo>
                    <a:pt x="1145070" y="706513"/>
                  </a:lnTo>
                  <a:lnTo>
                    <a:pt x="1143571" y="713930"/>
                  </a:lnTo>
                  <a:lnTo>
                    <a:pt x="1145070" y="721347"/>
                  </a:lnTo>
                  <a:lnTo>
                    <a:pt x="1149146" y="727405"/>
                  </a:lnTo>
                  <a:lnTo>
                    <a:pt x="1155204" y="731481"/>
                  </a:lnTo>
                  <a:lnTo>
                    <a:pt x="1162659" y="732980"/>
                  </a:lnTo>
                  <a:lnTo>
                    <a:pt x="1170076" y="731481"/>
                  </a:lnTo>
                  <a:lnTo>
                    <a:pt x="1176134" y="727405"/>
                  </a:lnTo>
                  <a:lnTo>
                    <a:pt x="1180211" y="721347"/>
                  </a:lnTo>
                  <a:lnTo>
                    <a:pt x="1181709" y="713930"/>
                  </a:lnTo>
                  <a:close/>
                </a:path>
                <a:path w="5151120" h="733425">
                  <a:moveTo>
                    <a:pt x="1186497" y="19050"/>
                  </a:moveTo>
                  <a:lnTo>
                    <a:pt x="1184998" y="11633"/>
                  </a:lnTo>
                  <a:lnTo>
                    <a:pt x="1180909" y="5575"/>
                  </a:lnTo>
                  <a:lnTo>
                    <a:pt x="1174851" y="1498"/>
                  </a:lnTo>
                  <a:lnTo>
                    <a:pt x="1167396" y="0"/>
                  </a:lnTo>
                  <a:lnTo>
                    <a:pt x="1159992" y="1498"/>
                  </a:lnTo>
                  <a:lnTo>
                    <a:pt x="1153934" y="5575"/>
                  </a:lnTo>
                  <a:lnTo>
                    <a:pt x="1149845" y="11633"/>
                  </a:lnTo>
                  <a:lnTo>
                    <a:pt x="1148346" y="19050"/>
                  </a:lnTo>
                  <a:lnTo>
                    <a:pt x="1149845" y="26466"/>
                  </a:lnTo>
                  <a:lnTo>
                    <a:pt x="1153934" y="32524"/>
                  </a:lnTo>
                  <a:lnTo>
                    <a:pt x="1159992" y="36601"/>
                  </a:lnTo>
                  <a:lnTo>
                    <a:pt x="1167447" y="38100"/>
                  </a:lnTo>
                  <a:lnTo>
                    <a:pt x="1174851" y="36601"/>
                  </a:lnTo>
                  <a:lnTo>
                    <a:pt x="1180909" y="32524"/>
                  </a:lnTo>
                  <a:lnTo>
                    <a:pt x="1184998" y="26466"/>
                  </a:lnTo>
                  <a:lnTo>
                    <a:pt x="1186497" y="19050"/>
                  </a:lnTo>
                  <a:close/>
                </a:path>
                <a:path w="5151120" h="733425">
                  <a:moveTo>
                    <a:pt x="1257947" y="713930"/>
                  </a:moveTo>
                  <a:lnTo>
                    <a:pt x="1256449" y="706513"/>
                  </a:lnTo>
                  <a:lnTo>
                    <a:pt x="1252372" y="700468"/>
                  </a:lnTo>
                  <a:lnTo>
                    <a:pt x="1246314" y="696379"/>
                  </a:lnTo>
                  <a:lnTo>
                    <a:pt x="1238859" y="694880"/>
                  </a:lnTo>
                  <a:lnTo>
                    <a:pt x="1231442" y="696379"/>
                  </a:lnTo>
                  <a:lnTo>
                    <a:pt x="1225384" y="700468"/>
                  </a:lnTo>
                  <a:lnTo>
                    <a:pt x="1221308" y="706513"/>
                  </a:lnTo>
                  <a:lnTo>
                    <a:pt x="1219809" y="713930"/>
                  </a:lnTo>
                  <a:lnTo>
                    <a:pt x="1221308" y="721347"/>
                  </a:lnTo>
                  <a:lnTo>
                    <a:pt x="1225384" y="727405"/>
                  </a:lnTo>
                  <a:lnTo>
                    <a:pt x="1231442" y="731481"/>
                  </a:lnTo>
                  <a:lnTo>
                    <a:pt x="1238897" y="732980"/>
                  </a:lnTo>
                  <a:lnTo>
                    <a:pt x="1246314" y="731481"/>
                  </a:lnTo>
                  <a:lnTo>
                    <a:pt x="1252372" y="727405"/>
                  </a:lnTo>
                  <a:lnTo>
                    <a:pt x="1256449" y="721347"/>
                  </a:lnTo>
                  <a:lnTo>
                    <a:pt x="1257947" y="713930"/>
                  </a:lnTo>
                  <a:close/>
                </a:path>
                <a:path w="5151120" h="733425">
                  <a:moveTo>
                    <a:pt x="1262735" y="19050"/>
                  </a:moveTo>
                  <a:lnTo>
                    <a:pt x="1261237" y="11633"/>
                  </a:lnTo>
                  <a:lnTo>
                    <a:pt x="1257147" y="5575"/>
                  </a:lnTo>
                  <a:lnTo>
                    <a:pt x="1251089" y="1498"/>
                  </a:lnTo>
                  <a:lnTo>
                    <a:pt x="1243647" y="0"/>
                  </a:lnTo>
                  <a:lnTo>
                    <a:pt x="1236230" y="1498"/>
                  </a:lnTo>
                  <a:lnTo>
                    <a:pt x="1230172" y="5575"/>
                  </a:lnTo>
                  <a:lnTo>
                    <a:pt x="1226083" y="11633"/>
                  </a:lnTo>
                  <a:lnTo>
                    <a:pt x="1224597" y="19050"/>
                  </a:lnTo>
                  <a:lnTo>
                    <a:pt x="1226083" y="26466"/>
                  </a:lnTo>
                  <a:lnTo>
                    <a:pt x="1230172" y="32524"/>
                  </a:lnTo>
                  <a:lnTo>
                    <a:pt x="1236230" y="36601"/>
                  </a:lnTo>
                  <a:lnTo>
                    <a:pt x="1243685" y="38100"/>
                  </a:lnTo>
                  <a:lnTo>
                    <a:pt x="1251089" y="36601"/>
                  </a:lnTo>
                  <a:lnTo>
                    <a:pt x="1257147" y="32524"/>
                  </a:lnTo>
                  <a:lnTo>
                    <a:pt x="1261237" y="26466"/>
                  </a:lnTo>
                  <a:lnTo>
                    <a:pt x="1262735" y="19050"/>
                  </a:lnTo>
                  <a:close/>
                </a:path>
                <a:path w="5151120" h="733425">
                  <a:moveTo>
                    <a:pt x="1334185" y="713930"/>
                  </a:moveTo>
                  <a:lnTo>
                    <a:pt x="1332687" y="706513"/>
                  </a:lnTo>
                  <a:lnTo>
                    <a:pt x="1328610" y="700468"/>
                  </a:lnTo>
                  <a:lnTo>
                    <a:pt x="1322552" y="696379"/>
                  </a:lnTo>
                  <a:lnTo>
                    <a:pt x="1315097" y="694880"/>
                  </a:lnTo>
                  <a:lnTo>
                    <a:pt x="1307680" y="696379"/>
                  </a:lnTo>
                  <a:lnTo>
                    <a:pt x="1301623" y="700468"/>
                  </a:lnTo>
                  <a:lnTo>
                    <a:pt x="1297546" y="706513"/>
                  </a:lnTo>
                  <a:lnTo>
                    <a:pt x="1296047" y="713930"/>
                  </a:lnTo>
                  <a:lnTo>
                    <a:pt x="1297546" y="721347"/>
                  </a:lnTo>
                  <a:lnTo>
                    <a:pt x="1301623" y="727405"/>
                  </a:lnTo>
                  <a:lnTo>
                    <a:pt x="1307680" y="731481"/>
                  </a:lnTo>
                  <a:lnTo>
                    <a:pt x="1315135" y="732980"/>
                  </a:lnTo>
                  <a:lnTo>
                    <a:pt x="1322552" y="731481"/>
                  </a:lnTo>
                  <a:lnTo>
                    <a:pt x="1328610" y="727405"/>
                  </a:lnTo>
                  <a:lnTo>
                    <a:pt x="1332687" y="721347"/>
                  </a:lnTo>
                  <a:lnTo>
                    <a:pt x="1334185" y="713930"/>
                  </a:lnTo>
                  <a:close/>
                </a:path>
                <a:path w="5151120" h="733425">
                  <a:moveTo>
                    <a:pt x="1338973" y="19050"/>
                  </a:moveTo>
                  <a:lnTo>
                    <a:pt x="1337475" y="11633"/>
                  </a:lnTo>
                  <a:lnTo>
                    <a:pt x="1333385" y="5575"/>
                  </a:lnTo>
                  <a:lnTo>
                    <a:pt x="1327327" y="1498"/>
                  </a:lnTo>
                  <a:lnTo>
                    <a:pt x="1319885" y="0"/>
                  </a:lnTo>
                  <a:lnTo>
                    <a:pt x="1312468" y="1498"/>
                  </a:lnTo>
                  <a:lnTo>
                    <a:pt x="1306410" y="5575"/>
                  </a:lnTo>
                  <a:lnTo>
                    <a:pt x="1302321" y="11633"/>
                  </a:lnTo>
                  <a:lnTo>
                    <a:pt x="1300835" y="19050"/>
                  </a:lnTo>
                  <a:lnTo>
                    <a:pt x="1302321" y="26466"/>
                  </a:lnTo>
                  <a:lnTo>
                    <a:pt x="1306410" y="32524"/>
                  </a:lnTo>
                  <a:lnTo>
                    <a:pt x="1312468" y="36601"/>
                  </a:lnTo>
                  <a:lnTo>
                    <a:pt x="1319923" y="38100"/>
                  </a:lnTo>
                  <a:lnTo>
                    <a:pt x="1327327" y="36601"/>
                  </a:lnTo>
                  <a:lnTo>
                    <a:pt x="1333385" y="32524"/>
                  </a:lnTo>
                  <a:lnTo>
                    <a:pt x="1337475" y="26466"/>
                  </a:lnTo>
                  <a:lnTo>
                    <a:pt x="1338973" y="19050"/>
                  </a:lnTo>
                  <a:close/>
                </a:path>
                <a:path w="5151120" h="733425">
                  <a:moveTo>
                    <a:pt x="1410423" y="713930"/>
                  </a:moveTo>
                  <a:lnTo>
                    <a:pt x="1408925" y="706513"/>
                  </a:lnTo>
                  <a:lnTo>
                    <a:pt x="1404848" y="700468"/>
                  </a:lnTo>
                  <a:lnTo>
                    <a:pt x="1398790" y="696379"/>
                  </a:lnTo>
                  <a:lnTo>
                    <a:pt x="1391335" y="694880"/>
                  </a:lnTo>
                  <a:lnTo>
                    <a:pt x="1383919" y="696379"/>
                  </a:lnTo>
                  <a:lnTo>
                    <a:pt x="1377861" y="700468"/>
                  </a:lnTo>
                  <a:lnTo>
                    <a:pt x="1373784" y="706513"/>
                  </a:lnTo>
                  <a:lnTo>
                    <a:pt x="1372285" y="713930"/>
                  </a:lnTo>
                  <a:lnTo>
                    <a:pt x="1373784" y="721347"/>
                  </a:lnTo>
                  <a:lnTo>
                    <a:pt x="1377861" y="727405"/>
                  </a:lnTo>
                  <a:lnTo>
                    <a:pt x="1383919" y="731481"/>
                  </a:lnTo>
                  <a:lnTo>
                    <a:pt x="1391373" y="732980"/>
                  </a:lnTo>
                  <a:lnTo>
                    <a:pt x="1398790" y="731481"/>
                  </a:lnTo>
                  <a:lnTo>
                    <a:pt x="1404848" y="727405"/>
                  </a:lnTo>
                  <a:lnTo>
                    <a:pt x="1408925" y="721347"/>
                  </a:lnTo>
                  <a:lnTo>
                    <a:pt x="1410423" y="713930"/>
                  </a:lnTo>
                  <a:close/>
                </a:path>
                <a:path w="5151120" h="733425">
                  <a:moveTo>
                    <a:pt x="1415211" y="19050"/>
                  </a:moveTo>
                  <a:lnTo>
                    <a:pt x="1413713" y="11633"/>
                  </a:lnTo>
                  <a:lnTo>
                    <a:pt x="1409623" y="5575"/>
                  </a:lnTo>
                  <a:lnTo>
                    <a:pt x="1403565" y="1498"/>
                  </a:lnTo>
                  <a:lnTo>
                    <a:pt x="1396123" y="0"/>
                  </a:lnTo>
                  <a:lnTo>
                    <a:pt x="1388706" y="1498"/>
                  </a:lnTo>
                  <a:lnTo>
                    <a:pt x="1382649" y="5575"/>
                  </a:lnTo>
                  <a:lnTo>
                    <a:pt x="1378559" y="11633"/>
                  </a:lnTo>
                  <a:lnTo>
                    <a:pt x="1377073" y="19050"/>
                  </a:lnTo>
                  <a:lnTo>
                    <a:pt x="1378559" y="26466"/>
                  </a:lnTo>
                  <a:lnTo>
                    <a:pt x="1382649" y="32524"/>
                  </a:lnTo>
                  <a:lnTo>
                    <a:pt x="1388706" y="36601"/>
                  </a:lnTo>
                  <a:lnTo>
                    <a:pt x="1396161" y="38100"/>
                  </a:lnTo>
                  <a:lnTo>
                    <a:pt x="1403565" y="36601"/>
                  </a:lnTo>
                  <a:lnTo>
                    <a:pt x="1409623" y="32524"/>
                  </a:lnTo>
                  <a:lnTo>
                    <a:pt x="1413713" y="26466"/>
                  </a:lnTo>
                  <a:lnTo>
                    <a:pt x="1415211" y="19050"/>
                  </a:lnTo>
                  <a:close/>
                </a:path>
                <a:path w="5151120" h="733425">
                  <a:moveTo>
                    <a:pt x="1486662" y="713930"/>
                  </a:moveTo>
                  <a:lnTo>
                    <a:pt x="1485163" y="706513"/>
                  </a:lnTo>
                  <a:lnTo>
                    <a:pt x="1481086" y="700468"/>
                  </a:lnTo>
                  <a:lnTo>
                    <a:pt x="1475028" y="696379"/>
                  </a:lnTo>
                  <a:lnTo>
                    <a:pt x="1467573" y="694880"/>
                  </a:lnTo>
                  <a:lnTo>
                    <a:pt x="1460157" y="696379"/>
                  </a:lnTo>
                  <a:lnTo>
                    <a:pt x="1454099" y="700468"/>
                  </a:lnTo>
                  <a:lnTo>
                    <a:pt x="1450022" y="706513"/>
                  </a:lnTo>
                  <a:lnTo>
                    <a:pt x="1448523" y="713930"/>
                  </a:lnTo>
                  <a:lnTo>
                    <a:pt x="1450022" y="721347"/>
                  </a:lnTo>
                  <a:lnTo>
                    <a:pt x="1454099" y="727405"/>
                  </a:lnTo>
                  <a:lnTo>
                    <a:pt x="1460157" y="731481"/>
                  </a:lnTo>
                  <a:lnTo>
                    <a:pt x="1467612" y="732980"/>
                  </a:lnTo>
                  <a:lnTo>
                    <a:pt x="1475028" y="731481"/>
                  </a:lnTo>
                  <a:lnTo>
                    <a:pt x="1481086" y="727405"/>
                  </a:lnTo>
                  <a:lnTo>
                    <a:pt x="1485163" y="721347"/>
                  </a:lnTo>
                  <a:lnTo>
                    <a:pt x="1486662" y="713930"/>
                  </a:lnTo>
                  <a:close/>
                </a:path>
                <a:path w="5151120" h="733425">
                  <a:moveTo>
                    <a:pt x="1491449" y="19050"/>
                  </a:moveTo>
                  <a:lnTo>
                    <a:pt x="1489951" y="11633"/>
                  </a:lnTo>
                  <a:lnTo>
                    <a:pt x="1485861" y="5575"/>
                  </a:lnTo>
                  <a:lnTo>
                    <a:pt x="1479804" y="1498"/>
                  </a:lnTo>
                  <a:lnTo>
                    <a:pt x="1472361" y="0"/>
                  </a:lnTo>
                  <a:lnTo>
                    <a:pt x="1464945" y="1498"/>
                  </a:lnTo>
                  <a:lnTo>
                    <a:pt x="1458887" y="5575"/>
                  </a:lnTo>
                  <a:lnTo>
                    <a:pt x="1454797" y="11633"/>
                  </a:lnTo>
                  <a:lnTo>
                    <a:pt x="1453311" y="19050"/>
                  </a:lnTo>
                  <a:lnTo>
                    <a:pt x="1454797" y="26466"/>
                  </a:lnTo>
                  <a:lnTo>
                    <a:pt x="1458887" y="32524"/>
                  </a:lnTo>
                  <a:lnTo>
                    <a:pt x="1464945" y="36601"/>
                  </a:lnTo>
                  <a:lnTo>
                    <a:pt x="1472399" y="38100"/>
                  </a:lnTo>
                  <a:lnTo>
                    <a:pt x="1479804" y="36601"/>
                  </a:lnTo>
                  <a:lnTo>
                    <a:pt x="1485861" y="32524"/>
                  </a:lnTo>
                  <a:lnTo>
                    <a:pt x="1489951" y="26466"/>
                  </a:lnTo>
                  <a:lnTo>
                    <a:pt x="1491449" y="19050"/>
                  </a:lnTo>
                  <a:close/>
                </a:path>
                <a:path w="5151120" h="733425">
                  <a:moveTo>
                    <a:pt x="1562900" y="713930"/>
                  </a:moveTo>
                  <a:lnTo>
                    <a:pt x="1561401" y="706513"/>
                  </a:lnTo>
                  <a:lnTo>
                    <a:pt x="1557324" y="700468"/>
                  </a:lnTo>
                  <a:lnTo>
                    <a:pt x="1551266" y="696379"/>
                  </a:lnTo>
                  <a:lnTo>
                    <a:pt x="1543812" y="694880"/>
                  </a:lnTo>
                  <a:lnTo>
                    <a:pt x="1536395" y="696379"/>
                  </a:lnTo>
                  <a:lnTo>
                    <a:pt x="1530337" y="700468"/>
                  </a:lnTo>
                  <a:lnTo>
                    <a:pt x="1526260" y="706513"/>
                  </a:lnTo>
                  <a:lnTo>
                    <a:pt x="1524762" y="713930"/>
                  </a:lnTo>
                  <a:lnTo>
                    <a:pt x="1526260" y="721347"/>
                  </a:lnTo>
                  <a:lnTo>
                    <a:pt x="1530337" y="727405"/>
                  </a:lnTo>
                  <a:lnTo>
                    <a:pt x="1536395" y="731481"/>
                  </a:lnTo>
                  <a:lnTo>
                    <a:pt x="1543850" y="732980"/>
                  </a:lnTo>
                  <a:lnTo>
                    <a:pt x="1551266" y="731481"/>
                  </a:lnTo>
                  <a:lnTo>
                    <a:pt x="1557324" y="727405"/>
                  </a:lnTo>
                  <a:lnTo>
                    <a:pt x="1561401" y="721347"/>
                  </a:lnTo>
                  <a:lnTo>
                    <a:pt x="1562900" y="713930"/>
                  </a:lnTo>
                  <a:close/>
                </a:path>
                <a:path w="5151120" h="733425">
                  <a:moveTo>
                    <a:pt x="1567688" y="19050"/>
                  </a:moveTo>
                  <a:lnTo>
                    <a:pt x="1566189" y="11633"/>
                  </a:lnTo>
                  <a:lnTo>
                    <a:pt x="1562100" y="5575"/>
                  </a:lnTo>
                  <a:lnTo>
                    <a:pt x="1556042" y="1498"/>
                  </a:lnTo>
                  <a:lnTo>
                    <a:pt x="1548599" y="0"/>
                  </a:lnTo>
                  <a:lnTo>
                    <a:pt x="1541183" y="1498"/>
                  </a:lnTo>
                  <a:lnTo>
                    <a:pt x="1535125" y="5575"/>
                  </a:lnTo>
                  <a:lnTo>
                    <a:pt x="1531035" y="11633"/>
                  </a:lnTo>
                  <a:lnTo>
                    <a:pt x="1529549" y="19050"/>
                  </a:lnTo>
                  <a:lnTo>
                    <a:pt x="1531035" y="26466"/>
                  </a:lnTo>
                  <a:lnTo>
                    <a:pt x="1535125" y="32524"/>
                  </a:lnTo>
                  <a:lnTo>
                    <a:pt x="1541183" y="36601"/>
                  </a:lnTo>
                  <a:lnTo>
                    <a:pt x="1548638" y="38100"/>
                  </a:lnTo>
                  <a:lnTo>
                    <a:pt x="1556042" y="36601"/>
                  </a:lnTo>
                  <a:lnTo>
                    <a:pt x="1562100" y="32524"/>
                  </a:lnTo>
                  <a:lnTo>
                    <a:pt x="1566189" y="26466"/>
                  </a:lnTo>
                  <a:lnTo>
                    <a:pt x="1567688" y="19050"/>
                  </a:lnTo>
                  <a:close/>
                </a:path>
                <a:path w="5151120" h="733425">
                  <a:moveTo>
                    <a:pt x="1639138" y="713930"/>
                  </a:moveTo>
                  <a:lnTo>
                    <a:pt x="1637639" y="706513"/>
                  </a:lnTo>
                  <a:lnTo>
                    <a:pt x="1633562" y="700468"/>
                  </a:lnTo>
                  <a:lnTo>
                    <a:pt x="1627505" y="696379"/>
                  </a:lnTo>
                  <a:lnTo>
                    <a:pt x="1620050" y="694880"/>
                  </a:lnTo>
                  <a:lnTo>
                    <a:pt x="1612633" y="696379"/>
                  </a:lnTo>
                  <a:lnTo>
                    <a:pt x="1606575" y="700468"/>
                  </a:lnTo>
                  <a:lnTo>
                    <a:pt x="1602498" y="706513"/>
                  </a:lnTo>
                  <a:lnTo>
                    <a:pt x="1601000" y="713930"/>
                  </a:lnTo>
                  <a:lnTo>
                    <a:pt x="1602498" y="721347"/>
                  </a:lnTo>
                  <a:lnTo>
                    <a:pt x="1606575" y="727405"/>
                  </a:lnTo>
                  <a:lnTo>
                    <a:pt x="1612633" y="731481"/>
                  </a:lnTo>
                  <a:lnTo>
                    <a:pt x="1620088" y="732980"/>
                  </a:lnTo>
                  <a:lnTo>
                    <a:pt x="1627505" y="731481"/>
                  </a:lnTo>
                  <a:lnTo>
                    <a:pt x="1633562" y="727405"/>
                  </a:lnTo>
                  <a:lnTo>
                    <a:pt x="1637639" y="721347"/>
                  </a:lnTo>
                  <a:lnTo>
                    <a:pt x="1639138" y="713930"/>
                  </a:lnTo>
                  <a:close/>
                </a:path>
                <a:path w="5151120" h="733425">
                  <a:moveTo>
                    <a:pt x="1643926" y="19050"/>
                  </a:moveTo>
                  <a:lnTo>
                    <a:pt x="1642427" y="11633"/>
                  </a:lnTo>
                  <a:lnTo>
                    <a:pt x="1638338" y="5575"/>
                  </a:lnTo>
                  <a:lnTo>
                    <a:pt x="1632280" y="1498"/>
                  </a:lnTo>
                  <a:lnTo>
                    <a:pt x="1624838" y="0"/>
                  </a:lnTo>
                  <a:lnTo>
                    <a:pt x="1617421" y="1498"/>
                  </a:lnTo>
                  <a:lnTo>
                    <a:pt x="1611363" y="5575"/>
                  </a:lnTo>
                  <a:lnTo>
                    <a:pt x="1607273" y="11633"/>
                  </a:lnTo>
                  <a:lnTo>
                    <a:pt x="1605788" y="19050"/>
                  </a:lnTo>
                  <a:lnTo>
                    <a:pt x="1607273" y="26466"/>
                  </a:lnTo>
                  <a:lnTo>
                    <a:pt x="1611363" y="32524"/>
                  </a:lnTo>
                  <a:lnTo>
                    <a:pt x="1617421" y="36601"/>
                  </a:lnTo>
                  <a:lnTo>
                    <a:pt x="1624876" y="38100"/>
                  </a:lnTo>
                  <a:lnTo>
                    <a:pt x="1632280" y="36601"/>
                  </a:lnTo>
                  <a:lnTo>
                    <a:pt x="1638338" y="32524"/>
                  </a:lnTo>
                  <a:lnTo>
                    <a:pt x="1642427" y="26466"/>
                  </a:lnTo>
                  <a:lnTo>
                    <a:pt x="1643926" y="19050"/>
                  </a:lnTo>
                  <a:close/>
                </a:path>
                <a:path w="5151120" h="733425">
                  <a:moveTo>
                    <a:pt x="1715376" y="713930"/>
                  </a:moveTo>
                  <a:lnTo>
                    <a:pt x="1713877" y="706513"/>
                  </a:lnTo>
                  <a:lnTo>
                    <a:pt x="1709801" y="700468"/>
                  </a:lnTo>
                  <a:lnTo>
                    <a:pt x="1703743" y="696379"/>
                  </a:lnTo>
                  <a:lnTo>
                    <a:pt x="1696288" y="694880"/>
                  </a:lnTo>
                  <a:lnTo>
                    <a:pt x="1688871" y="696379"/>
                  </a:lnTo>
                  <a:lnTo>
                    <a:pt x="1682813" y="700468"/>
                  </a:lnTo>
                  <a:lnTo>
                    <a:pt x="1678736" y="706513"/>
                  </a:lnTo>
                  <a:lnTo>
                    <a:pt x="1677238" y="713930"/>
                  </a:lnTo>
                  <a:lnTo>
                    <a:pt x="1678736" y="721347"/>
                  </a:lnTo>
                  <a:lnTo>
                    <a:pt x="1682813" y="727405"/>
                  </a:lnTo>
                  <a:lnTo>
                    <a:pt x="1688871" y="731481"/>
                  </a:lnTo>
                  <a:lnTo>
                    <a:pt x="1696326" y="732980"/>
                  </a:lnTo>
                  <a:lnTo>
                    <a:pt x="1703743" y="731481"/>
                  </a:lnTo>
                  <a:lnTo>
                    <a:pt x="1709801" y="727405"/>
                  </a:lnTo>
                  <a:lnTo>
                    <a:pt x="1713877" y="721347"/>
                  </a:lnTo>
                  <a:lnTo>
                    <a:pt x="1715376" y="713930"/>
                  </a:lnTo>
                  <a:close/>
                </a:path>
                <a:path w="5151120" h="733425">
                  <a:moveTo>
                    <a:pt x="1720164" y="19050"/>
                  </a:moveTo>
                  <a:lnTo>
                    <a:pt x="1718665" y="11633"/>
                  </a:lnTo>
                  <a:lnTo>
                    <a:pt x="1714576" y="5575"/>
                  </a:lnTo>
                  <a:lnTo>
                    <a:pt x="1708518" y="1498"/>
                  </a:lnTo>
                  <a:lnTo>
                    <a:pt x="1701076" y="0"/>
                  </a:lnTo>
                  <a:lnTo>
                    <a:pt x="1693659" y="1498"/>
                  </a:lnTo>
                  <a:lnTo>
                    <a:pt x="1687601" y="5575"/>
                  </a:lnTo>
                  <a:lnTo>
                    <a:pt x="1683512" y="11633"/>
                  </a:lnTo>
                  <a:lnTo>
                    <a:pt x="1682026" y="19050"/>
                  </a:lnTo>
                  <a:lnTo>
                    <a:pt x="1683512" y="26466"/>
                  </a:lnTo>
                  <a:lnTo>
                    <a:pt x="1687601" y="32524"/>
                  </a:lnTo>
                  <a:lnTo>
                    <a:pt x="1693659" y="36601"/>
                  </a:lnTo>
                  <a:lnTo>
                    <a:pt x="1701114" y="38100"/>
                  </a:lnTo>
                  <a:lnTo>
                    <a:pt x="1708518" y="36601"/>
                  </a:lnTo>
                  <a:lnTo>
                    <a:pt x="1714576" y="32524"/>
                  </a:lnTo>
                  <a:lnTo>
                    <a:pt x="1718665" y="26466"/>
                  </a:lnTo>
                  <a:lnTo>
                    <a:pt x="1720164" y="19050"/>
                  </a:lnTo>
                  <a:close/>
                </a:path>
                <a:path w="5151120" h="733425">
                  <a:moveTo>
                    <a:pt x="1791614" y="713930"/>
                  </a:moveTo>
                  <a:lnTo>
                    <a:pt x="1790115" y="706513"/>
                  </a:lnTo>
                  <a:lnTo>
                    <a:pt x="1786039" y="700468"/>
                  </a:lnTo>
                  <a:lnTo>
                    <a:pt x="1779981" y="696379"/>
                  </a:lnTo>
                  <a:lnTo>
                    <a:pt x="1772526" y="694880"/>
                  </a:lnTo>
                  <a:lnTo>
                    <a:pt x="1765109" y="696379"/>
                  </a:lnTo>
                  <a:lnTo>
                    <a:pt x="1759051" y="700468"/>
                  </a:lnTo>
                  <a:lnTo>
                    <a:pt x="1754974" y="706513"/>
                  </a:lnTo>
                  <a:lnTo>
                    <a:pt x="1753476" y="713930"/>
                  </a:lnTo>
                  <a:lnTo>
                    <a:pt x="1754974" y="721347"/>
                  </a:lnTo>
                  <a:lnTo>
                    <a:pt x="1759051" y="727405"/>
                  </a:lnTo>
                  <a:lnTo>
                    <a:pt x="1765109" y="731481"/>
                  </a:lnTo>
                  <a:lnTo>
                    <a:pt x="1772564" y="732980"/>
                  </a:lnTo>
                  <a:lnTo>
                    <a:pt x="1779981" y="731481"/>
                  </a:lnTo>
                  <a:lnTo>
                    <a:pt x="1786039" y="727405"/>
                  </a:lnTo>
                  <a:lnTo>
                    <a:pt x="1790115" y="721347"/>
                  </a:lnTo>
                  <a:lnTo>
                    <a:pt x="1791614" y="713930"/>
                  </a:lnTo>
                  <a:close/>
                </a:path>
                <a:path w="5151120" h="733425">
                  <a:moveTo>
                    <a:pt x="1796402" y="19050"/>
                  </a:moveTo>
                  <a:lnTo>
                    <a:pt x="1794903" y="11633"/>
                  </a:lnTo>
                  <a:lnTo>
                    <a:pt x="1790814" y="5575"/>
                  </a:lnTo>
                  <a:lnTo>
                    <a:pt x="1784756" y="1498"/>
                  </a:lnTo>
                  <a:lnTo>
                    <a:pt x="1777314" y="0"/>
                  </a:lnTo>
                  <a:lnTo>
                    <a:pt x="1769897" y="1498"/>
                  </a:lnTo>
                  <a:lnTo>
                    <a:pt x="1763839" y="5575"/>
                  </a:lnTo>
                  <a:lnTo>
                    <a:pt x="1759750" y="11633"/>
                  </a:lnTo>
                  <a:lnTo>
                    <a:pt x="1758264" y="19050"/>
                  </a:lnTo>
                  <a:lnTo>
                    <a:pt x="1759750" y="26466"/>
                  </a:lnTo>
                  <a:lnTo>
                    <a:pt x="1763839" y="32524"/>
                  </a:lnTo>
                  <a:lnTo>
                    <a:pt x="1769897" y="36601"/>
                  </a:lnTo>
                  <a:lnTo>
                    <a:pt x="1777352" y="38100"/>
                  </a:lnTo>
                  <a:lnTo>
                    <a:pt x="1784756" y="36601"/>
                  </a:lnTo>
                  <a:lnTo>
                    <a:pt x="1790814" y="32524"/>
                  </a:lnTo>
                  <a:lnTo>
                    <a:pt x="1794903" y="26466"/>
                  </a:lnTo>
                  <a:lnTo>
                    <a:pt x="1796402" y="19050"/>
                  </a:lnTo>
                  <a:close/>
                </a:path>
                <a:path w="5151120" h="733425">
                  <a:moveTo>
                    <a:pt x="1867852" y="713930"/>
                  </a:moveTo>
                  <a:lnTo>
                    <a:pt x="1866353" y="706513"/>
                  </a:lnTo>
                  <a:lnTo>
                    <a:pt x="1862277" y="700468"/>
                  </a:lnTo>
                  <a:lnTo>
                    <a:pt x="1856219" y="696379"/>
                  </a:lnTo>
                  <a:lnTo>
                    <a:pt x="1848764" y="694880"/>
                  </a:lnTo>
                  <a:lnTo>
                    <a:pt x="1841347" y="696379"/>
                  </a:lnTo>
                  <a:lnTo>
                    <a:pt x="1835289" y="700468"/>
                  </a:lnTo>
                  <a:lnTo>
                    <a:pt x="1831213" y="706513"/>
                  </a:lnTo>
                  <a:lnTo>
                    <a:pt x="1829714" y="713930"/>
                  </a:lnTo>
                  <a:lnTo>
                    <a:pt x="1831213" y="721347"/>
                  </a:lnTo>
                  <a:lnTo>
                    <a:pt x="1835289" y="727405"/>
                  </a:lnTo>
                  <a:lnTo>
                    <a:pt x="1841347" y="731481"/>
                  </a:lnTo>
                  <a:lnTo>
                    <a:pt x="1848802" y="732980"/>
                  </a:lnTo>
                  <a:lnTo>
                    <a:pt x="1856219" y="731481"/>
                  </a:lnTo>
                  <a:lnTo>
                    <a:pt x="1862277" y="727405"/>
                  </a:lnTo>
                  <a:lnTo>
                    <a:pt x="1866353" y="721347"/>
                  </a:lnTo>
                  <a:lnTo>
                    <a:pt x="1867852" y="713930"/>
                  </a:lnTo>
                  <a:close/>
                </a:path>
                <a:path w="5151120" h="733425">
                  <a:moveTo>
                    <a:pt x="1872640" y="19050"/>
                  </a:moveTo>
                  <a:lnTo>
                    <a:pt x="1871141" y="11633"/>
                  </a:lnTo>
                  <a:lnTo>
                    <a:pt x="1867052" y="5575"/>
                  </a:lnTo>
                  <a:lnTo>
                    <a:pt x="1860994" y="1498"/>
                  </a:lnTo>
                  <a:lnTo>
                    <a:pt x="1853552" y="0"/>
                  </a:lnTo>
                  <a:lnTo>
                    <a:pt x="1846135" y="1498"/>
                  </a:lnTo>
                  <a:lnTo>
                    <a:pt x="1840077" y="5575"/>
                  </a:lnTo>
                  <a:lnTo>
                    <a:pt x="1835988" y="11633"/>
                  </a:lnTo>
                  <a:lnTo>
                    <a:pt x="1834502" y="19050"/>
                  </a:lnTo>
                  <a:lnTo>
                    <a:pt x="1835988" y="26466"/>
                  </a:lnTo>
                  <a:lnTo>
                    <a:pt x="1840077" y="32524"/>
                  </a:lnTo>
                  <a:lnTo>
                    <a:pt x="1846135" y="36601"/>
                  </a:lnTo>
                  <a:lnTo>
                    <a:pt x="1853590" y="38100"/>
                  </a:lnTo>
                  <a:lnTo>
                    <a:pt x="1860994" y="36601"/>
                  </a:lnTo>
                  <a:lnTo>
                    <a:pt x="1867052" y="32524"/>
                  </a:lnTo>
                  <a:lnTo>
                    <a:pt x="1871141" y="26466"/>
                  </a:lnTo>
                  <a:lnTo>
                    <a:pt x="1872640" y="19050"/>
                  </a:lnTo>
                  <a:close/>
                </a:path>
                <a:path w="5151120" h="733425">
                  <a:moveTo>
                    <a:pt x="1944090" y="713930"/>
                  </a:moveTo>
                  <a:lnTo>
                    <a:pt x="1942592" y="706513"/>
                  </a:lnTo>
                  <a:lnTo>
                    <a:pt x="1938515" y="700468"/>
                  </a:lnTo>
                  <a:lnTo>
                    <a:pt x="1932457" y="696379"/>
                  </a:lnTo>
                  <a:lnTo>
                    <a:pt x="1925002" y="694880"/>
                  </a:lnTo>
                  <a:lnTo>
                    <a:pt x="1917585" y="696379"/>
                  </a:lnTo>
                  <a:lnTo>
                    <a:pt x="1911527" y="700468"/>
                  </a:lnTo>
                  <a:lnTo>
                    <a:pt x="1907451" y="706513"/>
                  </a:lnTo>
                  <a:lnTo>
                    <a:pt x="1905952" y="713930"/>
                  </a:lnTo>
                  <a:lnTo>
                    <a:pt x="1907451" y="721347"/>
                  </a:lnTo>
                  <a:lnTo>
                    <a:pt x="1911527" y="727405"/>
                  </a:lnTo>
                  <a:lnTo>
                    <a:pt x="1917585" y="731481"/>
                  </a:lnTo>
                  <a:lnTo>
                    <a:pt x="1925040" y="732980"/>
                  </a:lnTo>
                  <a:lnTo>
                    <a:pt x="1932457" y="731481"/>
                  </a:lnTo>
                  <a:lnTo>
                    <a:pt x="1938515" y="727405"/>
                  </a:lnTo>
                  <a:lnTo>
                    <a:pt x="1942592" y="721347"/>
                  </a:lnTo>
                  <a:lnTo>
                    <a:pt x="1944090" y="713930"/>
                  </a:lnTo>
                  <a:close/>
                </a:path>
                <a:path w="5151120" h="733425">
                  <a:moveTo>
                    <a:pt x="1948878" y="19050"/>
                  </a:moveTo>
                  <a:lnTo>
                    <a:pt x="1947379" y="11633"/>
                  </a:lnTo>
                  <a:lnTo>
                    <a:pt x="1943290" y="5575"/>
                  </a:lnTo>
                  <a:lnTo>
                    <a:pt x="1937232" y="1498"/>
                  </a:lnTo>
                  <a:lnTo>
                    <a:pt x="1929790" y="0"/>
                  </a:lnTo>
                  <a:lnTo>
                    <a:pt x="1922373" y="1498"/>
                  </a:lnTo>
                  <a:lnTo>
                    <a:pt x="1916315" y="5575"/>
                  </a:lnTo>
                  <a:lnTo>
                    <a:pt x="1912226" y="11633"/>
                  </a:lnTo>
                  <a:lnTo>
                    <a:pt x="1910740" y="19050"/>
                  </a:lnTo>
                  <a:lnTo>
                    <a:pt x="1912226" y="26466"/>
                  </a:lnTo>
                  <a:lnTo>
                    <a:pt x="1916315" y="32524"/>
                  </a:lnTo>
                  <a:lnTo>
                    <a:pt x="1922373" y="36601"/>
                  </a:lnTo>
                  <a:lnTo>
                    <a:pt x="1929828" y="38100"/>
                  </a:lnTo>
                  <a:lnTo>
                    <a:pt x="1937232" y="36601"/>
                  </a:lnTo>
                  <a:lnTo>
                    <a:pt x="1943290" y="32524"/>
                  </a:lnTo>
                  <a:lnTo>
                    <a:pt x="1947379" y="26466"/>
                  </a:lnTo>
                  <a:lnTo>
                    <a:pt x="1948878" y="19050"/>
                  </a:lnTo>
                  <a:close/>
                </a:path>
                <a:path w="5151120" h="733425">
                  <a:moveTo>
                    <a:pt x="2020328" y="713930"/>
                  </a:moveTo>
                  <a:lnTo>
                    <a:pt x="2018830" y="706513"/>
                  </a:lnTo>
                  <a:lnTo>
                    <a:pt x="2014753" y="700468"/>
                  </a:lnTo>
                  <a:lnTo>
                    <a:pt x="2008695" y="696379"/>
                  </a:lnTo>
                  <a:lnTo>
                    <a:pt x="2001240" y="694880"/>
                  </a:lnTo>
                  <a:lnTo>
                    <a:pt x="1993823" y="696379"/>
                  </a:lnTo>
                  <a:lnTo>
                    <a:pt x="1987765" y="700468"/>
                  </a:lnTo>
                  <a:lnTo>
                    <a:pt x="1983689" y="706513"/>
                  </a:lnTo>
                  <a:lnTo>
                    <a:pt x="1982190" y="713930"/>
                  </a:lnTo>
                  <a:lnTo>
                    <a:pt x="1983689" y="721347"/>
                  </a:lnTo>
                  <a:lnTo>
                    <a:pt x="1987765" y="727405"/>
                  </a:lnTo>
                  <a:lnTo>
                    <a:pt x="1993823" y="731481"/>
                  </a:lnTo>
                  <a:lnTo>
                    <a:pt x="2001278" y="732980"/>
                  </a:lnTo>
                  <a:lnTo>
                    <a:pt x="2008695" y="731481"/>
                  </a:lnTo>
                  <a:lnTo>
                    <a:pt x="2014753" y="727405"/>
                  </a:lnTo>
                  <a:lnTo>
                    <a:pt x="2018830" y="721347"/>
                  </a:lnTo>
                  <a:lnTo>
                    <a:pt x="2020328" y="713930"/>
                  </a:lnTo>
                  <a:close/>
                </a:path>
                <a:path w="5151120" h="733425">
                  <a:moveTo>
                    <a:pt x="2025116" y="19050"/>
                  </a:moveTo>
                  <a:lnTo>
                    <a:pt x="2023618" y="11633"/>
                  </a:lnTo>
                  <a:lnTo>
                    <a:pt x="2019528" y="5575"/>
                  </a:lnTo>
                  <a:lnTo>
                    <a:pt x="2013470" y="1498"/>
                  </a:lnTo>
                  <a:lnTo>
                    <a:pt x="2006015" y="0"/>
                  </a:lnTo>
                  <a:lnTo>
                    <a:pt x="1998611" y="1498"/>
                  </a:lnTo>
                  <a:lnTo>
                    <a:pt x="1992553" y="5575"/>
                  </a:lnTo>
                  <a:lnTo>
                    <a:pt x="1988464" y="11633"/>
                  </a:lnTo>
                  <a:lnTo>
                    <a:pt x="1986965" y="19050"/>
                  </a:lnTo>
                  <a:lnTo>
                    <a:pt x="1988464" y="26466"/>
                  </a:lnTo>
                  <a:lnTo>
                    <a:pt x="1992553" y="32524"/>
                  </a:lnTo>
                  <a:lnTo>
                    <a:pt x="1998611" y="36601"/>
                  </a:lnTo>
                  <a:lnTo>
                    <a:pt x="2006066" y="38100"/>
                  </a:lnTo>
                  <a:lnTo>
                    <a:pt x="2013470" y="36601"/>
                  </a:lnTo>
                  <a:lnTo>
                    <a:pt x="2019528" y="32524"/>
                  </a:lnTo>
                  <a:lnTo>
                    <a:pt x="2023618" y="26466"/>
                  </a:lnTo>
                  <a:lnTo>
                    <a:pt x="2025116" y="19050"/>
                  </a:lnTo>
                  <a:close/>
                </a:path>
                <a:path w="5151120" h="733425">
                  <a:moveTo>
                    <a:pt x="2096566" y="713930"/>
                  </a:moveTo>
                  <a:lnTo>
                    <a:pt x="2095068" y="706513"/>
                  </a:lnTo>
                  <a:lnTo>
                    <a:pt x="2090991" y="700468"/>
                  </a:lnTo>
                  <a:lnTo>
                    <a:pt x="2084933" y="696379"/>
                  </a:lnTo>
                  <a:lnTo>
                    <a:pt x="2077478" y="694880"/>
                  </a:lnTo>
                  <a:lnTo>
                    <a:pt x="2070061" y="696379"/>
                  </a:lnTo>
                  <a:lnTo>
                    <a:pt x="2064004" y="700468"/>
                  </a:lnTo>
                  <a:lnTo>
                    <a:pt x="2059927" y="706513"/>
                  </a:lnTo>
                  <a:lnTo>
                    <a:pt x="2058428" y="713930"/>
                  </a:lnTo>
                  <a:lnTo>
                    <a:pt x="2059927" y="721347"/>
                  </a:lnTo>
                  <a:lnTo>
                    <a:pt x="2064004" y="727405"/>
                  </a:lnTo>
                  <a:lnTo>
                    <a:pt x="2070061" y="731481"/>
                  </a:lnTo>
                  <a:lnTo>
                    <a:pt x="2077516" y="732980"/>
                  </a:lnTo>
                  <a:lnTo>
                    <a:pt x="2084933" y="731481"/>
                  </a:lnTo>
                  <a:lnTo>
                    <a:pt x="2090991" y="727405"/>
                  </a:lnTo>
                  <a:lnTo>
                    <a:pt x="2095068" y="721347"/>
                  </a:lnTo>
                  <a:lnTo>
                    <a:pt x="2096566" y="713930"/>
                  </a:lnTo>
                  <a:close/>
                </a:path>
                <a:path w="5151120" h="733425">
                  <a:moveTo>
                    <a:pt x="2101342" y="19050"/>
                  </a:moveTo>
                  <a:lnTo>
                    <a:pt x="2099856" y="11633"/>
                  </a:lnTo>
                  <a:lnTo>
                    <a:pt x="2095766" y="5575"/>
                  </a:lnTo>
                  <a:lnTo>
                    <a:pt x="2089708" y="1498"/>
                  </a:lnTo>
                  <a:lnTo>
                    <a:pt x="2082253" y="0"/>
                  </a:lnTo>
                  <a:lnTo>
                    <a:pt x="2074849" y="1498"/>
                  </a:lnTo>
                  <a:lnTo>
                    <a:pt x="2068791" y="5575"/>
                  </a:lnTo>
                  <a:lnTo>
                    <a:pt x="2064702" y="11633"/>
                  </a:lnTo>
                  <a:lnTo>
                    <a:pt x="2063203" y="19050"/>
                  </a:lnTo>
                  <a:lnTo>
                    <a:pt x="2064702" y="26466"/>
                  </a:lnTo>
                  <a:lnTo>
                    <a:pt x="2068791" y="32524"/>
                  </a:lnTo>
                  <a:lnTo>
                    <a:pt x="2074849" y="36601"/>
                  </a:lnTo>
                  <a:lnTo>
                    <a:pt x="2082292" y="38100"/>
                  </a:lnTo>
                  <a:lnTo>
                    <a:pt x="2089708" y="36601"/>
                  </a:lnTo>
                  <a:lnTo>
                    <a:pt x="2095766" y="32524"/>
                  </a:lnTo>
                  <a:lnTo>
                    <a:pt x="2099856" y="26466"/>
                  </a:lnTo>
                  <a:lnTo>
                    <a:pt x="2101342" y="19050"/>
                  </a:lnTo>
                  <a:close/>
                </a:path>
                <a:path w="5151120" h="733425">
                  <a:moveTo>
                    <a:pt x="2172805" y="713930"/>
                  </a:moveTo>
                  <a:lnTo>
                    <a:pt x="2171306" y="706513"/>
                  </a:lnTo>
                  <a:lnTo>
                    <a:pt x="2167229" y="700468"/>
                  </a:lnTo>
                  <a:lnTo>
                    <a:pt x="2161171" y="696379"/>
                  </a:lnTo>
                  <a:lnTo>
                    <a:pt x="2153716" y="694880"/>
                  </a:lnTo>
                  <a:lnTo>
                    <a:pt x="2146300" y="696379"/>
                  </a:lnTo>
                  <a:lnTo>
                    <a:pt x="2140242" y="700468"/>
                  </a:lnTo>
                  <a:lnTo>
                    <a:pt x="2136165" y="706513"/>
                  </a:lnTo>
                  <a:lnTo>
                    <a:pt x="2134666" y="713930"/>
                  </a:lnTo>
                  <a:lnTo>
                    <a:pt x="2136165" y="721347"/>
                  </a:lnTo>
                  <a:lnTo>
                    <a:pt x="2140242" y="727405"/>
                  </a:lnTo>
                  <a:lnTo>
                    <a:pt x="2146300" y="731481"/>
                  </a:lnTo>
                  <a:lnTo>
                    <a:pt x="2153755" y="732980"/>
                  </a:lnTo>
                  <a:lnTo>
                    <a:pt x="2161171" y="731481"/>
                  </a:lnTo>
                  <a:lnTo>
                    <a:pt x="2167229" y="727405"/>
                  </a:lnTo>
                  <a:lnTo>
                    <a:pt x="2171306" y="721347"/>
                  </a:lnTo>
                  <a:lnTo>
                    <a:pt x="2172805" y="713930"/>
                  </a:lnTo>
                  <a:close/>
                </a:path>
                <a:path w="5151120" h="733425">
                  <a:moveTo>
                    <a:pt x="2177580" y="19050"/>
                  </a:moveTo>
                  <a:lnTo>
                    <a:pt x="2176094" y="11633"/>
                  </a:lnTo>
                  <a:lnTo>
                    <a:pt x="2172004" y="5575"/>
                  </a:lnTo>
                  <a:lnTo>
                    <a:pt x="2165947" y="1498"/>
                  </a:lnTo>
                  <a:lnTo>
                    <a:pt x="2158492" y="0"/>
                  </a:lnTo>
                  <a:lnTo>
                    <a:pt x="2151088" y="1498"/>
                  </a:lnTo>
                  <a:lnTo>
                    <a:pt x="2145030" y="5575"/>
                  </a:lnTo>
                  <a:lnTo>
                    <a:pt x="2140940" y="11633"/>
                  </a:lnTo>
                  <a:lnTo>
                    <a:pt x="2139442" y="19050"/>
                  </a:lnTo>
                  <a:lnTo>
                    <a:pt x="2140940" y="26466"/>
                  </a:lnTo>
                  <a:lnTo>
                    <a:pt x="2145030" y="32524"/>
                  </a:lnTo>
                  <a:lnTo>
                    <a:pt x="2151088" y="36601"/>
                  </a:lnTo>
                  <a:lnTo>
                    <a:pt x="2158530" y="38100"/>
                  </a:lnTo>
                  <a:lnTo>
                    <a:pt x="2165947" y="36601"/>
                  </a:lnTo>
                  <a:lnTo>
                    <a:pt x="2172004" y="32524"/>
                  </a:lnTo>
                  <a:lnTo>
                    <a:pt x="2176094" y="26466"/>
                  </a:lnTo>
                  <a:lnTo>
                    <a:pt x="2177580" y="19050"/>
                  </a:lnTo>
                  <a:close/>
                </a:path>
                <a:path w="5151120" h="733425">
                  <a:moveTo>
                    <a:pt x="2249043" y="713930"/>
                  </a:moveTo>
                  <a:lnTo>
                    <a:pt x="2247544" y="706513"/>
                  </a:lnTo>
                  <a:lnTo>
                    <a:pt x="2243467" y="700468"/>
                  </a:lnTo>
                  <a:lnTo>
                    <a:pt x="2237409" y="696379"/>
                  </a:lnTo>
                  <a:lnTo>
                    <a:pt x="2229955" y="694880"/>
                  </a:lnTo>
                  <a:lnTo>
                    <a:pt x="2222538" y="696379"/>
                  </a:lnTo>
                  <a:lnTo>
                    <a:pt x="2216480" y="700468"/>
                  </a:lnTo>
                  <a:lnTo>
                    <a:pt x="2212403" y="706513"/>
                  </a:lnTo>
                  <a:lnTo>
                    <a:pt x="2210905" y="713930"/>
                  </a:lnTo>
                  <a:lnTo>
                    <a:pt x="2212403" y="721347"/>
                  </a:lnTo>
                  <a:lnTo>
                    <a:pt x="2216480" y="727405"/>
                  </a:lnTo>
                  <a:lnTo>
                    <a:pt x="2222538" y="731481"/>
                  </a:lnTo>
                  <a:lnTo>
                    <a:pt x="2229993" y="732980"/>
                  </a:lnTo>
                  <a:lnTo>
                    <a:pt x="2237409" y="731481"/>
                  </a:lnTo>
                  <a:lnTo>
                    <a:pt x="2243467" y="727405"/>
                  </a:lnTo>
                  <a:lnTo>
                    <a:pt x="2247544" y="721347"/>
                  </a:lnTo>
                  <a:lnTo>
                    <a:pt x="2249043" y="713930"/>
                  </a:lnTo>
                  <a:close/>
                </a:path>
                <a:path w="5151120" h="733425">
                  <a:moveTo>
                    <a:pt x="2253818" y="19050"/>
                  </a:moveTo>
                  <a:lnTo>
                    <a:pt x="2252332" y="11633"/>
                  </a:lnTo>
                  <a:lnTo>
                    <a:pt x="2248243" y="5575"/>
                  </a:lnTo>
                  <a:lnTo>
                    <a:pt x="2242185" y="1498"/>
                  </a:lnTo>
                  <a:lnTo>
                    <a:pt x="2234730" y="0"/>
                  </a:lnTo>
                  <a:lnTo>
                    <a:pt x="2227326" y="1498"/>
                  </a:lnTo>
                  <a:lnTo>
                    <a:pt x="2221268" y="5575"/>
                  </a:lnTo>
                  <a:lnTo>
                    <a:pt x="2217178" y="11633"/>
                  </a:lnTo>
                  <a:lnTo>
                    <a:pt x="2215680" y="19050"/>
                  </a:lnTo>
                  <a:lnTo>
                    <a:pt x="2217178" y="26466"/>
                  </a:lnTo>
                  <a:lnTo>
                    <a:pt x="2221268" y="32524"/>
                  </a:lnTo>
                  <a:lnTo>
                    <a:pt x="2227326" y="36601"/>
                  </a:lnTo>
                  <a:lnTo>
                    <a:pt x="2234768" y="38100"/>
                  </a:lnTo>
                  <a:lnTo>
                    <a:pt x="2242185" y="36601"/>
                  </a:lnTo>
                  <a:lnTo>
                    <a:pt x="2248243" y="32524"/>
                  </a:lnTo>
                  <a:lnTo>
                    <a:pt x="2252332" y="26466"/>
                  </a:lnTo>
                  <a:lnTo>
                    <a:pt x="2253818" y="19050"/>
                  </a:lnTo>
                  <a:close/>
                </a:path>
                <a:path w="5151120" h="733425">
                  <a:moveTo>
                    <a:pt x="2325281" y="713930"/>
                  </a:moveTo>
                  <a:lnTo>
                    <a:pt x="2323782" y="706513"/>
                  </a:lnTo>
                  <a:lnTo>
                    <a:pt x="2319705" y="700468"/>
                  </a:lnTo>
                  <a:lnTo>
                    <a:pt x="2313648" y="696379"/>
                  </a:lnTo>
                  <a:lnTo>
                    <a:pt x="2306193" y="694880"/>
                  </a:lnTo>
                  <a:lnTo>
                    <a:pt x="2298776" y="696379"/>
                  </a:lnTo>
                  <a:lnTo>
                    <a:pt x="2292718" y="700468"/>
                  </a:lnTo>
                  <a:lnTo>
                    <a:pt x="2288641" y="706513"/>
                  </a:lnTo>
                  <a:lnTo>
                    <a:pt x="2287143" y="713930"/>
                  </a:lnTo>
                  <a:lnTo>
                    <a:pt x="2288641" y="721347"/>
                  </a:lnTo>
                  <a:lnTo>
                    <a:pt x="2292718" y="727405"/>
                  </a:lnTo>
                  <a:lnTo>
                    <a:pt x="2298776" y="731481"/>
                  </a:lnTo>
                  <a:lnTo>
                    <a:pt x="2306231" y="732980"/>
                  </a:lnTo>
                  <a:lnTo>
                    <a:pt x="2313648" y="731481"/>
                  </a:lnTo>
                  <a:lnTo>
                    <a:pt x="2319705" y="727405"/>
                  </a:lnTo>
                  <a:lnTo>
                    <a:pt x="2323782" y="721347"/>
                  </a:lnTo>
                  <a:lnTo>
                    <a:pt x="2325281" y="713930"/>
                  </a:lnTo>
                  <a:close/>
                </a:path>
                <a:path w="5151120" h="733425">
                  <a:moveTo>
                    <a:pt x="2330056" y="19050"/>
                  </a:moveTo>
                  <a:lnTo>
                    <a:pt x="2328570" y="11633"/>
                  </a:lnTo>
                  <a:lnTo>
                    <a:pt x="2324481" y="5575"/>
                  </a:lnTo>
                  <a:lnTo>
                    <a:pt x="2318423" y="1498"/>
                  </a:lnTo>
                  <a:lnTo>
                    <a:pt x="2310968" y="0"/>
                  </a:lnTo>
                  <a:lnTo>
                    <a:pt x="2303564" y="1498"/>
                  </a:lnTo>
                  <a:lnTo>
                    <a:pt x="2297506" y="5575"/>
                  </a:lnTo>
                  <a:lnTo>
                    <a:pt x="2293416" y="11633"/>
                  </a:lnTo>
                  <a:lnTo>
                    <a:pt x="2291918" y="19050"/>
                  </a:lnTo>
                  <a:lnTo>
                    <a:pt x="2293416" y="26466"/>
                  </a:lnTo>
                  <a:lnTo>
                    <a:pt x="2297506" y="32524"/>
                  </a:lnTo>
                  <a:lnTo>
                    <a:pt x="2303564" y="36601"/>
                  </a:lnTo>
                  <a:lnTo>
                    <a:pt x="2311006" y="38100"/>
                  </a:lnTo>
                  <a:lnTo>
                    <a:pt x="2318423" y="36601"/>
                  </a:lnTo>
                  <a:lnTo>
                    <a:pt x="2324481" y="32524"/>
                  </a:lnTo>
                  <a:lnTo>
                    <a:pt x="2328570" y="26466"/>
                  </a:lnTo>
                  <a:lnTo>
                    <a:pt x="2330056" y="19050"/>
                  </a:lnTo>
                  <a:close/>
                </a:path>
                <a:path w="5151120" h="733425">
                  <a:moveTo>
                    <a:pt x="2401519" y="713930"/>
                  </a:moveTo>
                  <a:lnTo>
                    <a:pt x="2400020" y="706513"/>
                  </a:lnTo>
                  <a:lnTo>
                    <a:pt x="2395944" y="700468"/>
                  </a:lnTo>
                  <a:lnTo>
                    <a:pt x="2389886" y="696379"/>
                  </a:lnTo>
                  <a:lnTo>
                    <a:pt x="2382431" y="694880"/>
                  </a:lnTo>
                  <a:lnTo>
                    <a:pt x="2375014" y="696379"/>
                  </a:lnTo>
                  <a:lnTo>
                    <a:pt x="2368956" y="700468"/>
                  </a:lnTo>
                  <a:lnTo>
                    <a:pt x="2364879" y="706513"/>
                  </a:lnTo>
                  <a:lnTo>
                    <a:pt x="2363381" y="713930"/>
                  </a:lnTo>
                  <a:lnTo>
                    <a:pt x="2364879" y="721347"/>
                  </a:lnTo>
                  <a:lnTo>
                    <a:pt x="2368956" y="727405"/>
                  </a:lnTo>
                  <a:lnTo>
                    <a:pt x="2375014" y="731481"/>
                  </a:lnTo>
                  <a:lnTo>
                    <a:pt x="2382469" y="732980"/>
                  </a:lnTo>
                  <a:lnTo>
                    <a:pt x="2389886" y="731481"/>
                  </a:lnTo>
                  <a:lnTo>
                    <a:pt x="2395944" y="727405"/>
                  </a:lnTo>
                  <a:lnTo>
                    <a:pt x="2400020" y="721347"/>
                  </a:lnTo>
                  <a:lnTo>
                    <a:pt x="2401519" y="713930"/>
                  </a:lnTo>
                  <a:close/>
                </a:path>
                <a:path w="5151120" h="733425">
                  <a:moveTo>
                    <a:pt x="2406294" y="19050"/>
                  </a:moveTo>
                  <a:lnTo>
                    <a:pt x="2404808" y="11633"/>
                  </a:lnTo>
                  <a:lnTo>
                    <a:pt x="2400719" y="5575"/>
                  </a:lnTo>
                  <a:lnTo>
                    <a:pt x="2394661" y="1498"/>
                  </a:lnTo>
                  <a:lnTo>
                    <a:pt x="2387206" y="0"/>
                  </a:lnTo>
                  <a:lnTo>
                    <a:pt x="2379802" y="1498"/>
                  </a:lnTo>
                  <a:lnTo>
                    <a:pt x="2373744" y="5575"/>
                  </a:lnTo>
                  <a:lnTo>
                    <a:pt x="2369655" y="11633"/>
                  </a:lnTo>
                  <a:lnTo>
                    <a:pt x="2368156" y="19050"/>
                  </a:lnTo>
                  <a:lnTo>
                    <a:pt x="2369655" y="26466"/>
                  </a:lnTo>
                  <a:lnTo>
                    <a:pt x="2373744" y="32524"/>
                  </a:lnTo>
                  <a:lnTo>
                    <a:pt x="2379802" y="36601"/>
                  </a:lnTo>
                  <a:lnTo>
                    <a:pt x="2387244" y="38100"/>
                  </a:lnTo>
                  <a:lnTo>
                    <a:pt x="2394661" y="36601"/>
                  </a:lnTo>
                  <a:lnTo>
                    <a:pt x="2400719" y="32524"/>
                  </a:lnTo>
                  <a:lnTo>
                    <a:pt x="2404808" y="26466"/>
                  </a:lnTo>
                  <a:lnTo>
                    <a:pt x="2406294" y="19050"/>
                  </a:lnTo>
                  <a:close/>
                </a:path>
                <a:path w="5151120" h="733425">
                  <a:moveTo>
                    <a:pt x="2477757" y="713930"/>
                  </a:moveTo>
                  <a:lnTo>
                    <a:pt x="2476258" y="706513"/>
                  </a:lnTo>
                  <a:lnTo>
                    <a:pt x="2472182" y="700468"/>
                  </a:lnTo>
                  <a:lnTo>
                    <a:pt x="2466124" y="696379"/>
                  </a:lnTo>
                  <a:lnTo>
                    <a:pt x="2458669" y="694880"/>
                  </a:lnTo>
                  <a:lnTo>
                    <a:pt x="2451252" y="696379"/>
                  </a:lnTo>
                  <a:lnTo>
                    <a:pt x="2445194" y="700468"/>
                  </a:lnTo>
                  <a:lnTo>
                    <a:pt x="2441117" y="706513"/>
                  </a:lnTo>
                  <a:lnTo>
                    <a:pt x="2439619" y="713930"/>
                  </a:lnTo>
                  <a:lnTo>
                    <a:pt x="2441117" y="721347"/>
                  </a:lnTo>
                  <a:lnTo>
                    <a:pt x="2445194" y="727405"/>
                  </a:lnTo>
                  <a:lnTo>
                    <a:pt x="2451252" y="731481"/>
                  </a:lnTo>
                  <a:lnTo>
                    <a:pt x="2458707" y="732980"/>
                  </a:lnTo>
                  <a:lnTo>
                    <a:pt x="2466124" y="731481"/>
                  </a:lnTo>
                  <a:lnTo>
                    <a:pt x="2472182" y="727405"/>
                  </a:lnTo>
                  <a:lnTo>
                    <a:pt x="2476258" y="721347"/>
                  </a:lnTo>
                  <a:lnTo>
                    <a:pt x="2477757" y="713930"/>
                  </a:lnTo>
                  <a:close/>
                </a:path>
                <a:path w="5151120" h="733425">
                  <a:moveTo>
                    <a:pt x="2482532" y="19050"/>
                  </a:moveTo>
                  <a:lnTo>
                    <a:pt x="2481046" y="11633"/>
                  </a:lnTo>
                  <a:lnTo>
                    <a:pt x="2476957" y="5575"/>
                  </a:lnTo>
                  <a:lnTo>
                    <a:pt x="2470899" y="1498"/>
                  </a:lnTo>
                  <a:lnTo>
                    <a:pt x="2463444" y="0"/>
                  </a:lnTo>
                  <a:lnTo>
                    <a:pt x="2456040" y="1498"/>
                  </a:lnTo>
                  <a:lnTo>
                    <a:pt x="2449982" y="5575"/>
                  </a:lnTo>
                  <a:lnTo>
                    <a:pt x="2445893" y="11633"/>
                  </a:lnTo>
                  <a:lnTo>
                    <a:pt x="2444394" y="19050"/>
                  </a:lnTo>
                  <a:lnTo>
                    <a:pt x="2445893" y="26466"/>
                  </a:lnTo>
                  <a:lnTo>
                    <a:pt x="2449982" y="32524"/>
                  </a:lnTo>
                  <a:lnTo>
                    <a:pt x="2456040" y="36601"/>
                  </a:lnTo>
                  <a:lnTo>
                    <a:pt x="2463482" y="38100"/>
                  </a:lnTo>
                  <a:lnTo>
                    <a:pt x="2470899" y="36601"/>
                  </a:lnTo>
                  <a:lnTo>
                    <a:pt x="2476957" y="32524"/>
                  </a:lnTo>
                  <a:lnTo>
                    <a:pt x="2481046" y="26466"/>
                  </a:lnTo>
                  <a:lnTo>
                    <a:pt x="2482532" y="19050"/>
                  </a:lnTo>
                  <a:close/>
                </a:path>
                <a:path w="5151120" h="733425">
                  <a:moveTo>
                    <a:pt x="2553995" y="713930"/>
                  </a:moveTo>
                  <a:lnTo>
                    <a:pt x="2552496" y="706513"/>
                  </a:lnTo>
                  <a:lnTo>
                    <a:pt x="2548420" y="700468"/>
                  </a:lnTo>
                  <a:lnTo>
                    <a:pt x="2542362" y="696379"/>
                  </a:lnTo>
                  <a:lnTo>
                    <a:pt x="2534907" y="694880"/>
                  </a:lnTo>
                  <a:lnTo>
                    <a:pt x="2527490" y="696379"/>
                  </a:lnTo>
                  <a:lnTo>
                    <a:pt x="2521432" y="700468"/>
                  </a:lnTo>
                  <a:lnTo>
                    <a:pt x="2517356" y="706513"/>
                  </a:lnTo>
                  <a:lnTo>
                    <a:pt x="2515857" y="713930"/>
                  </a:lnTo>
                  <a:lnTo>
                    <a:pt x="2517356" y="721347"/>
                  </a:lnTo>
                  <a:lnTo>
                    <a:pt x="2521432" y="727405"/>
                  </a:lnTo>
                  <a:lnTo>
                    <a:pt x="2527490" y="731481"/>
                  </a:lnTo>
                  <a:lnTo>
                    <a:pt x="2534945" y="732980"/>
                  </a:lnTo>
                  <a:lnTo>
                    <a:pt x="2542362" y="731481"/>
                  </a:lnTo>
                  <a:lnTo>
                    <a:pt x="2548420" y="727405"/>
                  </a:lnTo>
                  <a:lnTo>
                    <a:pt x="2552496" y="721347"/>
                  </a:lnTo>
                  <a:lnTo>
                    <a:pt x="2553995" y="713930"/>
                  </a:lnTo>
                  <a:close/>
                </a:path>
                <a:path w="5151120" h="733425">
                  <a:moveTo>
                    <a:pt x="2558770" y="19050"/>
                  </a:moveTo>
                  <a:lnTo>
                    <a:pt x="2557284" y="11633"/>
                  </a:lnTo>
                  <a:lnTo>
                    <a:pt x="2553195" y="5575"/>
                  </a:lnTo>
                  <a:lnTo>
                    <a:pt x="2547137" y="1498"/>
                  </a:lnTo>
                  <a:lnTo>
                    <a:pt x="2539682" y="0"/>
                  </a:lnTo>
                  <a:lnTo>
                    <a:pt x="2532278" y="1498"/>
                  </a:lnTo>
                  <a:lnTo>
                    <a:pt x="2526220" y="5575"/>
                  </a:lnTo>
                  <a:lnTo>
                    <a:pt x="2522131" y="11633"/>
                  </a:lnTo>
                  <a:lnTo>
                    <a:pt x="2520632" y="19050"/>
                  </a:lnTo>
                  <a:lnTo>
                    <a:pt x="2522131" y="26466"/>
                  </a:lnTo>
                  <a:lnTo>
                    <a:pt x="2526220" y="32524"/>
                  </a:lnTo>
                  <a:lnTo>
                    <a:pt x="2532278" y="36601"/>
                  </a:lnTo>
                  <a:lnTo>
                    <a:pt x="2539720" y="38100"/>
                  </a:lnTo>
                  <a:lnTo>
                    <a:pt x="2547137" y="36601"/>
                  </a:lnTo>
                  <a:lnTo>
                    <a:pt x="2553195" y="32524"/>
                  </a:lnTo>
                  <a:lnTo>
                    <a:pt x="2557284" y="26466"/>
                  </a:lnTo>
                  <a:lnTo>
                    <a:pt x="2558770" y="19050"/>
                  </a:lnTo>
                  <a:close/>
                </a:path>
                <a:path w="5151120" h="733425">
                  <a:moveTo>
                    <a:pt x="2630233" y="713930"/>
                  </a:moveTo>
                  <a:lnTo>
                    <a:pt x="2628735" y="706513"/>
                  </a:lnTo>
                  <a:lnTo>
                    <a:pt x="2624658" y="700468"/>
                  </a:lnTo>
                  <a:lnTo>
                    <a:pt x="2618600" y="696379"/>
                  </a:lnTo>
                  <a:lnTo>
                    <a:pt x="2611145" y="694880"/>
                  </a:lnTo>
                  <a:lnTo>
                    <a:pt x="2603728" y="696379"/>
                  </a:lnTo>
                  <a:lnTo>
                    <a:pt x="2597670" y="700468"/>
                  </a:lnTo>
                  <a:lnTo>
                    <a:pt x="2593594" y="706513"/>
                  </a:lnTo>
                  <a:lnTo>
                    <a:pt x="2592095" y="713930"/>
                  </a:lnTo>
                  <a:lnTo>
                    <a:pt x="2593594" y="721347"/>
                  </a:lnTo>
                  <a:lnTo>
                    <a:pt x="2597670" y="727405"/>
                  </a:lnTo>
                  <a:lnTo>
                    <a:pt x="2603728" y="731481"/>
                  </a:lnTo>
                  <a:lnTo>
                    <a:pt x="2611183" y="732980"/>
                  </a:lnTo>
                  <a:lnTo>
                    <a:pt x="2618600" y="731481"/>
                  </a:lnTo>
                  <a:lnTo>
                    <a:pt x="2624658" y="727405"/>
                  </a:lnTo>
                  <a:lnTo>
                    <a:pt x="2628735" y="721347"/>
                  </a:lnTo>
                  <a:lnTo>
                    <a:pt x="2630233" y="713930"/>
                  </a:lnTo>
                  <a:close/>
                </a:path>
                <a:path w="5151120" h="733425">
                  <a:moveTo>
                    <a:pt x="2635008" y="19050"/>
                  </a:moveTo>
                  <a:lnTo>
                    <a:pt x="2633522" y="11633"/>
                  </a:lnTo>
                  <a:lnTo>
                    <a:pt x="2629433" y="5575"/>
                  </a:lnTo>
                  <a:lnTo>
                    <a:pt x="2623375" y="1498"/>
                  </a:lnTo>
                  <a:lnTo>
                    <a:pt x="2615920" y="0"/>
                  </a:lnTo>
                  <a:lnTo>
                    <a:pt x="2608516" y="1498"/>
                  </a:lnTo>
                  <a:lnTo>
                    <a:pt x="2602458" y="5575"/>
                  </a:lnTo>
                  <a:lnTo>
                    <a:pt x="2598369" y="11633"/>
                  </a:lnTo>
                  <a:lnTo>
                    <a:pt x="2596870" y="19050"/>
                  </a:lnTo>
                  <a:lnTo>
                    <a:pt x="2598369" y="26466"/>
                  </a:lnTo>
                  <a:lnTo>
                    <a:pt x="2602458" y="32524"/>
                  </a:lnTo>
                  <a:lnTo>
                    <a:pt x="2608516" y="36601"/>
                  </a:lnTo>
                  <a:lnTo>
                    <a:pt x="2615958" y="38100"/>
                  </a:lnTo>
                  <a:lnTo>
                    <a:pt x="2623375" y="36601"/>
                  </a:lnTo>
                  <a:lnTo>
                    <a:pt x="2629433" y="32524"/>
                  </a:lnTo>
                  <a:lnTo>
                    <a:pt x="2633522" y="26466"/>
                  </a:lnTo>
                  <a:lnTo>
                    <a:pt x="2635008" y="19050"/>
                  </a:lnTo>
                  <a:close/>
                </a:path>
                <a:path w="5151120" h="733425">
                  <a:moveTo>
                    <a:pt x="2706471" y="713930"/>
                  </a:moveTo>
                  <a:lnTo>
                    <a:pt x="2704973" y="706513"/>
                  </a:lnTo>
                  <a:lnTo>
                    <a:pt x="2700896" y="700468"/>
                  </a:lnTo>
                  <a:lnTo>
                    <a:pt x="2694838" y="696379"/>
                  </a:lnTo>
                  <a:lnTo>
                    <a:pt x="2687383" y="694880"/>
                  </a:lnTo>
                  <a:lnTo>
                    <a:pt x="2679966" y="696379"/>
                  </a:lnTo>
                  <a:lnTo>
                    <a:pt x="2673908" y="700468"/>
                  </a:lnTo>
                  <a:lnTo>
                    <a:pt x="2669832" y="706513"/>
                  </a:lnTo>
                  <a:lnTo>
                    <a:pt x="2668333" y="713930"/>
                  </a:lnTo>
                  <a:lnTo>
                    <a:pt x="2669832" y="721347"/>
                  </a:lnTo>
                  <a:lnTo>
                    <a:pt x="2673908" y="727405"/>
                  </a:lnTo>
                  <a:lnTo>
                    <a:pt x="2679966" y="731481"/>
                  </a:lnTo>
                  <a:lnTo>
                    <a:pt x="2687421" y="732980"/>
                  </a:lnTo>
                  <a:lnTo>
                    <a:pt x="2694838" y="731481"/>
                  </a:lnTo>
                  <a:lnTo>
                    <a:pt x="2700896" y="727405"/>
                  </a:lnTo>
                  <a:lnTo>
                    <a:pt x="2704973" y="721347"/>
                  </a:lnTo>
                  <a:lnTo>
                    <a:pt x="2706471" y="713930"/>
                  </a:lnTo>
                  <a:close/>
                </a:path>
                <a:path w="5151120" h="733425">
                  <a:moveTo>
                    <a:pt x="2711246" y="19050"/>
                  </a:moveTo>
                  <a:lnTo>
                    <a:pt x="2709761" y="11633"/>
                  </a:lnTo>
                  <a:lnTo>
                    <a:pt x="2705671" y="5575"/>
                  </a:lnTo>
                  <a:lnTo>
                    <a:pt x="2699613" y="1498"/>
                  </a:lnTo>
                  <a:lnTo>
                    <a:pt x="2692158" y="0"/>
                  </a:lnTo>
                  <a:lnTo>
                    <a:pt x="2684754" y="1498"/>
                  </a:lnTo>
                  <a:lnTo>
                    <a:pt x="2678696" y="5575"/>
                  </a:lnTo>
                  <a:lnTo>
                    <a:pt x="2674607" y="11633"/>
                  </a:lnTo>
                  <a:lnTo>
                    <a:pt x="2673108" y="19050"/>
                  </a:lnTo>
                  <a:lnTo>
                    <a:pt x="2674607" y="26466"/>
                  </a:lnTo>
                  <a:lnTo>
                    <a:pt x="2678696" y="32524"/>
                  </a:lnTo>
                  <a:lnTo>
                    <a:pt x="2684754" y="36601"/>
                  </a:lnTo>
                  <a:lnTo>
                    <a:pt x="2692196" y="38100"/>
                  </a:lnTo>
                  <a:lnTo>
                    <a:pt x="2699613" y="36601"/>
                  </a:lnTo>
                  <a:lnTo>
                    <a:pt x="2705671" y="32524"/>
                  </a:lnTo>
                  <a:lnTo>
                    <a:pt x="2709761" y="26466"/>
                  </a:lnTo>
                  <a:lnTo>
                    <a:pt x="2711246" y="19050"/>
                  </a:lnTo>
                  <a:close/>
                </a:path>
                <a:path w="5151120" h="733425">
                  <a:moveTo>
                    <a:pt x="2782709" y="713930"/>
                  </a:moveTo>
                  <a:lnTo>
                    <a:pt x="2781211" y="706513"/>
                  </a:lnTo>
                  <a:lnTo>
                    <a:pt x="2777134" y="700468"/>
                  </a:lnTo>
                  <a:lnTo>
                    <a:pt x="2771076" y="696379"/>
                  </a:lnTo>
                  <a:lnTo>
                    <a:pt x="2763621" y="694880"/>
                  </a:lnTo>
                  <a:lnTo>
                    <a:pt x="2756204" y="696379"/>
                  </a:lnTo>
                  <a:lnTo>
                    <a:pt x="2750147" y="700468"/>
                  </a:lnTo>
                  <a:lnTo>
                    <a:pt x="2746070" y="706513"/>
                  </a:lnTo>
                  <a:lnTo>
                    <a:pt x="2744571" y="713930"/>
                  </a:lnTo>
                  <a:lnTo>
                    <a:pt x="2746070" y="721347"/>
                  </a:lnTo>
                  <a:lnTo>
                    <a:pt x="2750147" y="727405"/>
                  </a:lnTo>
                  <a:lnTo>
                    <a:pt x="2756204" y="731481"/>
                  </a:lnTo>
                  <a:lnTo>
                    <a:pt x="2763659" y="732980"/>
                  </a:lnTo>
                  <a:lnTo>
                    <a:pt x="2771076" y="731481"/>
                  </a:lnTo>
                  <a:lnTo>
                    <a:pt x="2777134" y="727405"/>
                  </a:lnTo>
                  <a:lnTo>
                    <a:pt x="2781211" y="721347"/>
                  </a:lnTo>
                  <a:lnTo>
                    <a:pt x="2782709" y="713930"/>
                  </a:lnTo>
                  <a:close/>
                </a:path>
                <a:path w="5151120" h="733425">
                  <a:moveTo>
                    <a:pt x="2787485" y="19050"/>
                  </a:moveTo>
                  <a:lnTo>
                    <a:pt x="2785999" y="11633"/>
                  </a:lnTo>
                  <a:lnTo>
                    <a:pt x="2781909" y="5575"/>
                  </a:lnTo>
                  <a:lnTo>
                    <a:pt x="2775851" y="1498"/>
                  </a:lnTo>
                  <a:lnTo>
                    <a:pt x="2768396" y="0"/>
                  </a:lnTo>
                  <a:lnTo>
                    <a:pt x="2760992" y="1498"/>
                  </a:lnTo>
                  <a:lnTo>
                    <a:pt x="2754934" y="5575"/>
                  </a:lnTo>
                  <a:lnTo>
                    <a:pt x="2750845" y="11633"/>
                  </a:lnTo>
                  <a:lnTo>
                    <a:pt x="2749346" y="19050"/>
                  </a:lnTo>
                  <a:lnTo>
                    <a:pt x="2750845" y="26466"/>
                  </a:lnTo>
                  <a:lnTo>
                    <a:pt x="2754934" y="32524"/>
                  </a:lnTo>
                  <a:lnTo>
                    <a:pt x="2760992" y="36601"/>
                  </a:lnTo>
                  <a:lnTo>
                    <a:pt x="2768435" y="38100"/>
                  </a:lnTo>
                  <a:lnTo>
                    <a:pt x="2775851" y="36601"/>
                  </a:lnTo>
                  <a:lnTo>
                    <a:pt x="2781909" y="32524"/>
                  </a:lnTo>
                  <a:lnTo>
                    <a:pt x="2785999" y="26466"/>
                  </a:lnTo>
                  <a:lnTo>
                    <a:pt x="2787485" y="19050"/>
                  </a:lnTo>
                  <a:close/>
                </a:path>
                <a:path w="5151120" h="733425">
                  <a:moveTo>
                    <a:pt x="2858947" y="713930"/>
                  </a:moveTo>
                  <a:lnTo>
                    <a:pt x="2857449" y="706513"/>
                  </a:lnTo>
                  <a:lnTo>
                    <a:pt x="2853372" y="700468"/>
                  </a:lnTo>
                  <a:lnTo>
                    <a:pt x="2847314" y="696379"/>
                  </a:lnTo>
                  <a:lnTo>
                    <a:pt x="2839859" y="694880"/>
                  </a:lnTo>
                  <a:lnTo>
                    <a:pt x="2832443" y="696379"/>
                  </a:lnTo>
                  <a:lnTo>
                    <a:pt x="2826385" y="700468"/>
                  </a:lnTo>
                  <a:lnTo>
                    <a:pt x="2822308" y="706513"/>
                  </a:lnTo>
                  <a:lnTo>
                    <a:pt x="2820809" y="713930"/>
                  </a:lnTo>
                  <a:lnTo>
                    <a:pt x="2822308" y="721347"/>
                  </a:lnTo>
                  <a:lnTo>
                    <a:pt x="2826385" y="727405"/>
                  </a:lnTo>
                  <a:lnTo>
                    <a:pt x="2832443" y="731481"/>
                  </a:lnTo>
                  <a:lnTo>
                    <a:pt x="2839897" y="732980"/>
                  </a:lnTo>
                  <a:lnTo>
                    <a:pt x="2847314" y="731481"/>
                  </a:lnTo>
                  <a:lnTo>
                    <a:pt x="2853372" y="727405"/>
                  </a:lnTo>
                  <a:lnTo>
                    <a:pt x="2857449" y="721347"/>
                  </a:lnTo>
                  <a:lnTo>
                    <a:pt x="2858947" y="713930"/>
                  </a:lnTo>
                  <a:close/>
                </a:path>
                <a:path w="5151120" h="733425">
                  <a:moveTo>
                    <a:pt x="2863723" y="19050"/>
                  </a:moveTo>
                  <a:lnTo>
                    <a:pt x="2862237" y="11633"/>
                  </a:lnTo>
                  <a:lnTo>
                    <a:pt x="2858147" y="5575"/>
                  </a:lnTo>
                  <a:lnTo>
                    <a:pt x="2852089" y="1498"/>
                  </a:lnTo>
                  <a:lnTo>
                    <a:pt x="2844635" y="0"/>
                  </a:lnTo>
                  <a:lnTo>
                    <a:pt x="2837230" y="1498"/>
                  </a:lnTo>
                  <a:lnTo>
                    <a:pt x="2831173" y="5575"/>
                  </a:lnTo>
                  <a:lnTo>
                    <a:pt x="2827083" y="11633"/>
                  </a:lnTo>
                  <a:lnTo>
                    <a:pt x="2825585" y="19050"/>
                  </a:lnTo>
                  <a:lnTo>
                    <a:pt x="2827083" y="26466"/>
                  </a:lnTo>
                  <a:lnTo>
                    <a:pt x="2831173" y="32524"/>
                  </a:lnTo>
                  <a:lnTo>
                    <a:pt x="2837230" y="36601"/>
                  </a:lnTo>
                  <a:lnTo>
                    <a:pt x="2844673" y="38100"/>
                  </a:lnTo>
                  <a:lnTo>
                    <a:pt x="2852089" y="36601"/>
                  </a:lnTo>
                  <a:lnTo>
                    <a:pt x="2858147" y="32524"/>
                  </a:lnTo>
                  <a:lnTo>
                    <a:pt x="2862237" y="26466"/>
                  </a:lnTo>
                  <a:lnTo>
                    <a:pt x="2863723" y="19050"/>
                  </a:lnTo>
                  <a:close/>
                </a:path>
                <a:path w="5151120" h="733425">
                  <a:moveTo>
                    <a:pt x="2935186" y="713930"/>
                  </a:moveTo>
                  <a:lnTo>
                    <a:pt x="2933687" y="706513"/>
                  </a:lnTo>
                  <a:lnTo>
                    <a:pt x="2929610" y="700468"/>
                  </a:lnTo>
                  <a:lnTo>
                    <a:pt x="2923552" y="696379"/>
                  </a:lnTo>
                  <a:lnTo>
                    <a:pt x="2916097" y="694880"/>
                  </a:lnTo>
                  <a:lnTo>
                    <a:pt x="2908681" y="696379"/>
                  </a:lnTo>
                  <a:lnTo>
                    <a:pt x="2902623" y="700468"/>
                  </a:lnTo>
                  <a:lnTo>
                    <a:pt x="2898546" y="706513"/>
                  </a:lnTo>
                  <a:lnTo>
                    <a:pt x="2897047" y="713930"/>
                  </a:lnTo>
                  <a:lnTo>
                    <a:pt x="2898546" y="721347"/>
                  </a:lnTo>
                  <a:lnTo>
                    <a:pt x="2902623" y="727405"/>
                  </a:lnTo>
                  <a:lnTo>
                    <a:pt x="2908681" y="731481"/>
                  </a:lnTo>
                  <a:lnTo>
                    <a:pt x="2916136" y="732980"/>
                  </a:lnTo>
                  <a:lnTo>
                    <a:pt x="2923552" y="731481"/>
                  </a:lnTo>
                  <a:lnTo>
                    <a:pt x="2929610" y="727405"/>
                  </a:lnTo>
                  <a:lnTo>
                    <a:pt x="2933687" y="721347"/>
                  </a:lnTo>
                  <a:lnTo>
                    <a:pt x="2935186" y="713930"/>
                  </a:lnTo>
                  <a:close/>
                </a:path>
                <a:path w="5151120" h="733425">
                  <a:moveTo>
                    <a:pt x="2939961" y="19050"/>
                  </a:moveTo>
                  <a:lnTo>
                    <a:pt x="2938462" y="11633"/>
                  </a:lnTo>
                  <a:lnTo>
                    <a:pt x="2934385" y="5575"/>
                  </a:lnTo>
                  <a:lnTo>
                    <a:pt x="2928328" y="1498"/>
                  </a:lnTo>
                  <a:lnTo>
                    <a:pt x="2920873" y="0"/>
                  </a:lnTo>
                  <a:lnTo>
                    <a:pt x="2913469" y="1498"/>
                  </a:lnTo>
                  <a:lnTo>
                    <a:pt x="2907411" y="5575"/>
                  </a:lnTo>
                  <a:lnTo>
                    <a:pt x="2903321" y="11633"/>
                  </a:lnTo>
                  <a:lnTo>
                    <a:pt x="2901823" y="19050"/>
                  </a:lnTo>
                  <a:lnTo>
                    <a:pt x="2903321" y="26466"/>
                  </a:lnTo>
                  <a:lnTo>
                    <a:pt x="2907411" y="32524"/>
                  </a:lnTo>
                  <a:lnTo>
                    <a:pt x="2913469" y="36601"/>
                  </a:lnTo>
                  <a:lnTo>
                    <a:pt x="2920911" y="38100"/>
                  </a:lnTo>
                  <a:lnTo>
                    <a:pt x="2928328" y="36601"/>
                  </a:lnTo>
                  <a:lnTo>
                    <a:pt x="2934385" y="32524"/>
                  </a:lnTo>
                  <a:lnTo>
                    <a:pt x="2938462" y="26466"/>
                  </a:lnTo>
                  <a:lnTo>
                    <a:pt x="2939961" y="19050"/>
                  </a:lnTo>
                  <a:close/>
                </a:path>
                <a:path w="5151120" h="733425">
                  <a:moveTo>
                    <a:pt x="3011424" y="713930"/>
                  </a:moveTo>
                  <a:lnTo>
                    <a:pt x="3009925" y="706513"/>
                  </a:lnTo>
                  <a:lnTo>
                    <a:pt x="3005848" y="700468"/>
                  </a:lnTo>
                  <a:lnTo>
                    <a:pt x="2999790" y="696379"/>
                  </a:lnTo>
                  <a:lnTo>
                    <a:pt x="2992336" y="694880"/>
                  </a:lnTo>
                  <a:lnTo>
                    <a:pt x="2984919" y="696379"/>
                  </a:lnTo>
                  <a:lnTo>
                    <a:pt x="2978861" y="700468"/>
                  </a:lnTo>
                  <a:lnTo>
                    <a:pt x="2974784" y="706513"/>
                  </a:lnTo>
                  <a:lnTo>
                    <a:pt x="2973286" y="713930"/>
                  </a:lnTo>
                  <a:lnTo>
                    <a:pt x="2974784" y="721347"/>
                  </a:lnTo>
                  <a:lnTo>
                    <a:pt x="2978861" y="727405"/>
                  </a:lnTo>
                  <a:lnTo>
                    <a:pt x="2984919" y="731481"/>
                  </a:lnTo>
                  <a:lnTo>
                    <a:pt x="2992374" y="732980"/>
                  </a:lnTo>
                  <a:lnTo>
                    <a:pt x="2999790" y="731481"/>
                  </a:lnTo>
                  <a:lnTo>
                    <a:pt x="3005848" y="727405"/>
                  </a:lnTo>
                  <a:lnTo>
                    <a:pt x="3009925" y="721347"/>
                  </a:lnTo>
                  <a:lnTo>
                    <a:pt x="3011424" y="713930"/>
                  </a:lnTo>
                  <a:close/>
                </a:path>
                <a:path w="5151120" h="733425">
                  <a:moveTo>
                    <a:pt x="3016199" y="19050"/>
                  </a:moveTo>
                  <a:lnTo>
                    <a:pt x="3014700" y="11633"/>
                  </a:lnTo>
                  <a:lnTo>
                    <a:pt x="3010624" y="5588"/>
                  </a:lnTo>
                  <a:lnTo>
                    <a:pt x="3004566" y="1498"/>
                  </a:lnTo>
                  <a:lnTo>
                    <a:pt x="2997111" y="0"/>
                  </a:lnTo>
                  <a:lnTo>
                    <a:pt x="2989694" y="1498"/>
                  </a:lnTo>
                  <a:lnTo>
                    <a:pt x="2983649" y="5588"/>
                  </a:lnTo>
                  <a:lnTo>
                    <a:pt x="2979559" y="11633"/>
                  </a:lnTo>
                  <a:lnTo>
                    <a:pt x="2978061" y="19050"/>
                  </a:lnTo>
                  <a:lnTo>
                    <a:pt x="2979559" y="26466"/>
                  </a:lnTo>
                  <a:lnTo>
                    <a:pt x="2983649" y="32524"/>
                  </a:lnTo>
                  <a:lnTo>
                    <a:pt x="2989694" y="36601"/>
                  </a:lnTo>
                  <a:lnTo>
                    <a:pt x="2997149" y="38100"/>
                  </a:lnTo>
                  <a:lnTo>
                    <a:pt x="3004566" y="36601"/>
                  </a:lnTo>
                  <a:lnTo>
                    <a:pt x="3010624" y="32524"/>
                  </a:lnTo>
                  <a:lnTo>
                    <a:pt x="3014700" y="26466"/>
                  </a:lnTo>
                  <a:lnTo>
                    <a:pt x="3016199" y="19050"/>
                  </a:lnTo>
                  <a:close/>
                </a:path>
                <a:path w="5151120" h="733425">
                  <a:moveTo>
                    <a:pt x="3087662" y="713930"/>
                  </a:moveTo>
                  <a:lnTo>
                    <a:pt x="3086163" y="706513"/>
                  </a:lnTo>
                  <a:lnTo>
                    <a:pt x="3082086" y="700468"/>
                  </a:lnTo>
                  <a:lnTo>
                    <a:pt x="3076029" y="696379"/>
                  </a:lnTo>
                  <a:lnTo>
                    <a:pt x="3068574" y="694880"/>
                  </a:lnTo>
                  <a:lnTo>
                    <a:pt x="3061157" y="696379"/>
                  </a:lnTo>
                  <a:lnTo>
                    <a:pt x="3055099" y="700468"/>
                  </a:lnTo>
                  <a:lnTo>
                    <a:pt x="3051022" y="706513"/>
                  </a:lnTo>
                  <a:lnTo>
                    <a:pt x="3049524" y="713930"/>
                  </a:lnTo>
                  <a:lnTo>
                    <a:pt x="3051022" y="721347"/>
                  </a:lnTo>
                  <a:lnTo>
                    <a:pt x="3055099" y="727405"/>
                  </a:lnTo>
                  <a:lnTo>
                    <a:pt x="3061157" y="731481"/>
                  </a:lnTo>
                  <a:lnTo>
                    <a:pt x="3068612" y="732980"/>
                  </a:lnTo>
                  <a:lnTo>
                    <a:pt x="3076029" y="731481"/>
                  </a:lnTo>
                  <a:lnTo>
                    <a:pt x="3082086" y="727405"/>
                  </a:lnTo>
                  <a:lnTo>
                    <a:pt x="3086163" y="721347"/>
                  </a:lnTo>
                  <a:lnTo>
                    <a:pt x="3087662" y="713930"/>
                  </a:lnTo>
                  <a:close/>
                </a:path>
                <a:path w="5151120" h="733425">
                  <a:moveTo>
                    <a:pt x="3092437" y="19050"/>
                  </a:moveTo>
                  <a:lnTo>
                    <a:pt x="3090938" y="11633"/>
                  </a:lnTo>
                  <a:lnTo>
                    <a:pt x="3086862" y="5588"/>
                  </a:lnTo>
                  <a:lnTo>
                    <a:pt x="3080804" y="1498"/>
                  </a:lnTo>
                  <a:lnTo>
                    <a:pt x="3073349" y="0"/>
                  </a:lnTo>
                  <a:lnTo>
                    <a:pt x="3065932" y="1498"/>
                  </a:lnTo>
                  <a:lnTo>
                    <a:pt x="3059887" y="5588"/>
                  </a:lnTo>
                  <a:lnTo>
                    <a:pt x="3055797" y="11633"/>
                  </a:lnTo>
                  <a:lnTo>
                    <a:pt x="3054299" y="19050"/>
                  </a:lnTo>
                  <a:lnTo>
                    <a:pt x="3055797" y="26466"/>
                  </a:lnTo>
                  <a:lnTo>
                    <a:pt x="3059887" y="32524"/>
                  </a:lnTo>
                  <a:lnTo>
                    <a:pt x="3065932" y="36601"/>
                  </a:lnTo>
                  <a:lnTo>
                    <a:pt x="3073387" y="38100"/>
                  </a:lnTo>
                  <a:lnTo>
                    <a:pt x="3080804" y="36601"/>
                  </a:lnTo>
                  <a:lnTo>
                    <a:pt x="3086862" y="32524"/>
                  </a:lnTo>
                  <a:lnTo>
                    <a:pt x="3090938" y="26466"/>
                  </a:lnTo>
                  <a:lnTo>
                    <a:pt x="3092437" y="19050"/>
                  </a:lnTo>
                  <a:close/>
                </a:path>
                <a:path w="5151120" h="733425">
                  <a:moveTo>
                    <a:pt x="3163900" y="713930"/>
                  </a:moveTo>
                  <a:lnTo>
                    <a:pt x="3162401" y="706513"/>
                  </a:lnTo>
                  <a:lnTo>
                    <a:pt x="3158325" y="700468"/>
                  </a:lnTo>
                  <a:lnTo>
                    <a:pt x="3152267" y="696379"/>
                  </a:lnTo>
                  <a:lnTo>
                    <a:pt x="3144812" y="694880"/>
                  </a:lnTo>
                  <a:lnTo>
                    <a:pt x="3137395" y="696379"/>
                  </a:lnTo>
                  <a:lnTo>
                    <a:pt x="3131337" y="700468"/>
                  </a:lnTo>
                  <a:lnTo>
                    <a:pt x="3127260" y="706513"/>
                  </a:lnTo>
                  <a:lnTo>
                    <a:pt x="3125762" y="713930"/>
                  </a:lnTo>
                  <a:lnTo>
                    <a:pt x="3127260" y="721347"/>
                  </a:lnTo>
                  <a:lnTo>
                    <a:pt x="3131337" y="727405"/>
                  </a:lnTo>
                  <a:lnTo>
                    <a:pt x="3137395" y="731481"/>
                  </a:lnTo>
                  <a:lnTo>
                    <a:pt x="3144850" y="732980"/>
                  </a:lnTo>
                  <a:lnTo>
                    <a:pt x="3152267" y="731481"/>
                  </a:lnTo>
                  <a:lnTo>
                    <a:pt x="3158325" y="727405"/>
                  </a:lnTo>
                  <a:lnTo>
                    <a:pt x="3162401" y="721347"/>
                  </a:lnTo>
                  <a:lnTo>
                    <a:pt x="3163900" y="713930"/>
                  </a:lnTo>
                  <a:close/>
                </a:path>
                <a:path w="5151120" h="733425">
                  <a:moveTo>
                    <a:pt x="3168675" y="19050"/>
                  </a:moveTo>
                  <a:lnTo>
                    <a:pt x="3167176" y="11633"/>
                  </a:lnTo>
                  <a:lnTo>
                    <a:pt x="3163100" y="5588"/>
                  </a:lnTo>
                  <a:lnTo>
                    <a:pt x="3157042" y="1498"/>
                  </a:lnTo>
                  <a:lnTo>
                    <a:pt x="3149587" y="0"/>
                  </a:lnTo>
                  <a:lnTo>
                    <a:pt x="3142170" y="1498"/>
                  </a:lnTo>
                  <a:lnTo>
                    <a:pt x="3136125" y="5588"/>
                  </a:lnTo>
                  <a:lnTo>
                    <a:pt x="3132036" y="11633"/>
                  </a:lnTo>
                  <a:lnTo>
                    <a:pt x="3130537" y="19050"/>
                  </a:lnTo>
                  <a:lnTo>
                    <a:pt x="3132036" y="26466"/>
                  </a:lnTo>
                  <a:lnTo>
                    <a:pt x="3136125" y="32524"/>
                  </a:lnTo>
                  <a:lnTo>
                    <a:pt x="3142170" y="36601"/>
                  </a:lnTo>
                  <a:lnTo>
                    <a:pt x="3149625" y="38100"/>
                  </a:lnTo>
                  <a:lnTo>
                    <a:pt x="3157042" y="36601"/>
                  </a:lnTo>
                  <a:lnTo>
                    <a:pt x="3163100" y="32524"/>
                  </a:lnTo>
                  <a:lnTo>
                    <a:pt x="3167176" y="26466"/>
                  </a:lnTo>
                  <a:lnTo>
                    <a:pt x="3168675" y="19050"/>
                  </a:lnTo>
                  <a:close/>
                </a:path>
                <a:path w="5151120" h="733425">
                  <a:moveTo>
                    <a:pt x="3240138" y="713930"/>
                  </a:moveTo>
                  <a:lnTo>
                    <a:pt x="3238639" y="706513"/>
                  </a:lnTo>
                  <a:lnTo>
                    <a:pt x="3234550" y="700468"/>
                  </a:lnTo>
                  <a:lnTo>
                    <a:pt x="3228505" y="696379"/>
                  </a:lnTo>
                  <a:lnTo>
                    <a:pt x="3221050" y="694880"/>
                  </a:lnTo>
                  <a:lnTo>
                    <a:pt x="3213633" y="696379"/>
                  </a:lnTo>
                  <a:lnTo>
                    <a:pt x="3207575" y="700468"/>
                  </a:lnTo>
                  <a:lnTo>
                    <a:pt x="3203498" y="706513"/>
                  </a:lnTo>
                  <a:lnTo>
                    <a:pt x="3202000" y="713930"/>
                  </a:lnTo>
                  <a:lnTo>
                    <a:pt x="3203498" y="721347"/>
                  </a:lnTo>
                  <a:lnTo>
                    <a:pt x="3207575" y="727405"/>
                  </a:lnTo>
                  <a:lnTo>
                    <a:pt x="3213633" y="731481"/>
                  </a:lnTo>
                  <a:lnTo>
                    <a:pt x="3221088" y="732980"/>
                  </a:lnTo>
                  <a:lnTo>
                    <a:pt x="3228505" y="731481"/>
                  </a:lnTo>
                  <a:lnTo>
                    <a:pt x="3234550" y="727405"/>
                  </a:lnTo>
                  <a:lnTo>
                    <a:pt x="3238639" y="721347"/>
                  </a:lnTo>
                  <a:lnTo>
                    <a:pt x="3240138" y="713930"/>
                  </a:lnTo>
                  <a:close/>
                </a:path>
                <a:path w="5151120" h="733425">
                  <a:moveTo>
                    <a:pt x="3244913" y="19050"/>
                  </a:moveTo>
                  <a:lnTo>
                    <a:pt x="3243415" y="11633"/>
                  </a:lnTo>
                  <a:lnTo>
                    <a:pt x="3239338" y="5588"/>
                  </a:lnTo>
                  <a:lnTo>
                    <a:pt x="3233280" y="1498"/>
                  </a:lnTo>
                  <a:lnTo>
                    <a:pt x="3225825" y="0"/>
                  </a:lnTo>
                  <a:lnTo>
                    <a:pt x="3218408" y="1498"/>
                  </a:lnTo>
                  <a:lnTo>
                    <a:pt x="3212363" y="5588"/>
                  </a:lnTo>
                  <a:lnTo>
                    <a:pt x="3208274" y="11633"/>
                  </a:lnTo>
                  <a:lnTo>
                    <a:pt x="3206775" y="19050"/>
                  </a:lnTo>
                  <a:lnTo>
                    <a:pt x="3208274" y="26466"/>
                  </a:lnTo>
                  <a:lnTo>
                    <a:pt x="3212363" y="32524"/>
                  </a:lnTo>
                  <a:lnTo>
                    <a:pt x="3218408" y="36601"/>
                  </a:lnTo>
                  <a:lnTo>
                    <a:pt x="3225863" y="38100"/>
                  </a:lnTo>
                  <a:lnTo>
                    <a:pt x="3233280" y="36601"/>
                  </a:lnTo>
                  <a:lnTo>
                    <a:pt x="3239338" y="32524"/>
                  </a:lnTo>
                  <a:lnTo>
                    <a:pt x="3243415" y="26466"/>
                  </a:lnTo>
                  <a:lnTo>
                    <a:pt x="3244913" y="19050"/>
                  </a:lnTo>
                  <a:close/>
                </a:path>
                <a:path w="5151120" h="733425">
                  <a:moveTo>
                    <a:pt x="3316376" y="713930"/>
                  </a:moveTo>
                  <a:lnTo>
                    <a:pt x="3314877" y="706513"/>
                  </a:lnTo>
                  <a:lnTo>
                    <a:pt x="3310788" y="700468"/>
                  </a:lnTo>
                  <a:lnTo>
                    <a:pt x="3304743" y="696379"/>
                  </a:lnTo>
                  <a:lnTo>
                    <a:pt x="3297288" y="694880"/>
                  </a:lnTo>
                  <a:lnTo>
                    <a:pt x="3289871" y="696379"/>
                  </a:lnTo>
                  <a:lnTo>
                    <a:pt x="3283813" y="700468"/>
                  </a:lnTo>
                  <a:lnTo>
                    <a:pt x="3279737" y="706513"/>
                  </a:lnTo>
                  <a:lnTo>
                    <a:pt x="3278238" y="713930"/>
                  </a:lnTo>
                  <a:lnTo>
                    <a:pt x="3279737" y="721347"/>
                  </a:lnTo>
                  <a:lnTo>
                    <a:pt x="3283813" y="727405"/>
                  </a:lnTo>
                  <a:lnTo>
                    <a:pt x="3289871" y="731481"/>
                  </a:lnTo>
                  <a:lnTo>
                    <a:pt x="3297326" y="732980"/>
                  </a:lnTo>
                  <a:lnTo>
                    <a:pt x="3304743" y="731481"/>
                  </a:lnTo>
                  <a:lnTo>
                    <a:pt x="3310788" y="727405"/>
                  </a:lnTo>
                  <a:lnTo>
                    <a:pt x="3314877" y="721347"/>
                  </a:lnTo>
                  <a:lnTo>
                    <a:pt x="3316376" y="713930"/>
                  </a:lnTo>
                  <a:close/>
                </a:path>
                <a:path w="5151120" h="733425">
                  <a:moveTo>
                    <a:pt x="3321151" y="19050"/>
                  </a:moveTo>
                  <a:lnTo>
                    <a:pt x="3319653" y="11633"/>
                  </a:lnTo>
                  <a:lnTo>
                    <a:pt x="3315576" y="5588"/>
                  </a:lnTo>
                  <a:lnTo>
                    <a:pt x="3309518" y="1498"/>
                  </a:lnTo>
                  <a:lnTo>
                    <a:pt x="3302063" y="0"/>
                  </a:lnTo>
                  <a:lnTo>
                    <a:pt x="3294646" y="1498"/>
                  </a:lnTo>
                  <a:lnTo>
                    <a:pt x="3288601" y="5588"/>
                  </a:lnTo>
                  <a:lnTo>
                    <a:pt x="3284512" y="11633"/>
                  </a:lnTo>
                  <a:lnTo>
                    <a:pt x="3283013" y="19050"/>
                  </a:lnTo>
                  <a:lnTo>
                    <a:pt x="3284512" y="26466"/>
                  </a:lnTo>
                  <a:lnTo>
                    <a:pt x="3288601" y="32524"/>
                  </a:lnTo>
                  <a:lnTo>
                    <a:pt x="3294646" y="36601"/>
                  </a:lnTo>
                  <a:lnTo>
                    <a:pt x="3302101" y="38100"/>
                  </a:lnTo>
                  <a:lnTo>
                    <a:pt x="3309518" y="36601"/>
                  </a:lnTo>
                  <a:lnTo>
                    <a:pt x="3315576" y="32524"/>
                  </a:lnTo>
                  <a:lnTo>
                    <a:pt x="3319653" y="26466"/>
                  </a:lnTo>
                  <a:lnTo>
                    <a:pt x="3321151" y="19050"/>
                  </a:lnTo>
                  <a:close/>
                </a:path>
                <a:path w="5151120" h="733425">
                  <a:moveTo>
                    <a:pt x="3392614" y="713930"/>
                  </a:moveTo>
                  <a:lnTo>
                    <a:pt x="3391116" y="706513"/>
                  </a:lnTo>
                  <a:lnTo>
                    <a:pt x="3387026" y="700468"/>
                  </a:lnTo>
                  <a:lnTo>
                    <a:pt x="3380981" y="696379"/>
                  </a:lnTo>
                  <a:lnTo>
                    <a:pt x="3373526" y="694880"/>
                  </a:lnTo>
                  <a:lnTo>
                    <a:pt x="3366109" y="696379"/>
                  </a:lnTo>
                  <a:lnTo>
                    <a:pt x="3360051" y="700468"/>
                  </a:lnTo>
                  <a:lnTo>
                    <a:pt x="3355975" y="706513"/>
                  </a:lnTo>
                  <a:lnTo>
                    <a:pt x="3354476" y="713930"/>
                  </a:lnTo>
                  <a:lnTo>
                    <a:pt x="3355975" y="721347"/>
                  </a:lnTo>
                  <a:lnTo>
                    <a:pt x="3360051" y="727405"/>
                  </a:lnTo>
                  <a:lnTo>
                    <a:pt x="3366109" y="731481"/>
                  </a:lnTo>
                  <a:lnTo>
                    <a:pt x="3373564" y="732980"/>
                  </a:lnTo>
                  <a:lnTo>
                    <a:pt x="3380981" y="731481"/>
                  </a:lnTo>
                  <a:lnTo>
                    <a:pt x="3387026" y="727405"/>
                  </a:lnTo>
                  <a:lnTo>
                    <a:pt x="3391116" y="721347"/>
                  </a:lnTo>
                  <a:lnTo>
                    <a:pt x="3392614" y="713930"/>
                  </a:lnTo>
                  <a:close/>
                </a:path>
                <a:path w="5151120" h="733425">
                  <a:moveTo>
                    <a:pt x="3397389" y="19050"/>
                  </a:moveTo>
                  <a:lnTo>
                    <a:pt x="3395891" y="11633"/>
                  </a:lnTo>
                  <a:lnTo>
                    <a:pt x="3391814" y="5588"/>
                  </a:lnTo>
                  <a:lnTo>
                    <a:pt x="3385756" y="1498"/>
                  </a:lnTo>
                  <a:lnTo>
                    <a:pt x="3378301" y="0"/>
                  </a:lnTo>
                  <a:lnTo>
                    <a:pt x="3370884" y="1498"/>
                  </a:lnTo>
                  <a:lnTo>
                    <a:pt x="3364839" y="5588"/>
                  </a:lnTo>
                  <a:lnTo>
                    <a:pt x="3360750" y="11633"/>
                  </a:lnTo>
                  <a:lnTo>
                    <a:pt x="3359251" y="19050"/>
                  </a:lnTo>
                  <a:lnTo>
                    <a:pt x="3360750" y="26466"/>
                  </a:lnTo>
                  <a:lnTo>
                    <a:pt x="3364839" y="32524"/>
                  </a:lnTo>
                  <a:lnTo>
                    <a:pt x="3370884" y="36601"/>
                  </a:lnTo>
                  <a:lnTo>
                    <a:pt x="3378339" y="38100"/>
                  </a:lnTo>
                  <a:lnTo>
                    <a:pt x="3385756" y="36601"/>
                  </a:lnTo>
                  <a:lnTo>
                    <a:pt x="3391814" y="32524"/>
                  </a:lnTo>
                  <a:lnTo>
                    <a:pt x="3395891" y="26466"/>
                  </a:lnTo>
                  <a:lnTo>
                    <a:pt x="3397389" y="19050"/>
                  </a:lnTo>
                  <a:close/>
                </a:path>
                <a:path w="5151120" h="733425">
                  <a:moveTo>
                    <a:pt x="3468852" y="713930"/>
                  </a:moveTo>
                  <a:lnTo>
                    <a:pt x="3467354" y="706513"/>
                  </a:lnTo>
                  <a:lnTo>
                    <a:pt x="3463264" y="700468"/>
                  </a:lnTo>
                  <a:lnTo>
                    <a:pt x="3457219" y="696379"/>
                  </a:lnTo>
                  <a:lnTo>
                    <a:pt x="3449764" y="694880"/>
                  </a:lnTo>
                  <a:lnTo>
                    <a:pt x="3442347" y="696379"/>
                  </a:lnTo>
                  <a:lnTo>
                    <a:pt x="3436289" y="700468"/>
                  </a:lnTo>
                  <a:lnTo>
                    <a:pt x="3432213" y="706513"/>
                  </a:lnTo>
                  <a:lnTo>
                    <a:pt x="3430714" y="713930"/>
                  </a:lnTo>
                  <a:lnTo>
                    <a:pt x="3432213" y="721347"/>
                  </a:lnTo>
                  <a:lnTo>
                    <a:pt x="3436289" y="727405"/>
                  </a:lnTo>
                  <a:lnTo>
                    <a:pt x="3442347" y="731481"/>
                  </a:lnTo>
                  <a:lnTo>
                    <a:pt x="3449802" y="732980"/>
                  </a:lnTo>
                  <a:lnTo>
                    <a:pt x="3457219" y="731481"/>
                  </a:lnTo>
                  <a:lnTo>
                    <a:pt x="3463264" y="727405"/>
                  </a:lnTo>
                  <a:lnTo>
                    <a:pt x="3467354" y="721347"/>
                  </a:lnTo>
                  <a:lnTo>
                    <a:pt x="3468852" y="713930"/>
                  </a:lnTo>
                  <a:close/>
                </a:path>
                <a:path w="5151120" h="733425">
                  <a:moveTo>
                    <a:pt x="3473627" y="19050"/>
                  </a:moveTo>
                  <a:lnTo>
                    <a:pt x="3472129" y="11633"/>
                  </a:lnTo>
                  <a:lnTo>
                    <a:pt x="3468052" y="5588"/>
                  </a:lnTo>
                  <a:lnTo>
                    <a:pt x="3461994" y="1498"/>
                  </a:lnTo>
                  <a:lnTo>
                    <a:pt x="3454539" y="0"/>
                  </a:lnTo>
                  <a:lnTo>
                    <a:pt x="3447123" y="1498"/>
                  </a:lnTo>
                  <a:lnTo>
                    <a:pt x="3441077" y="5588"/>
                  </a:lnTo>
                  <a:lnTo>
                    <a:pt x="3436988" y="11633"/>
                  </a:lnTo>
                  <a:lnTo>
                    <a:pt x="3435489" y="19050"/>
                  </a:lnTo>
                  <a:lnTo>
                    <a:pt x="3436988" y="26466"/>
                  </a:lnTo>
                  <a:lnTo>
                    <a:pt x="3441077" y="32524"/>
                  </a:lnTo>
                  <a:lnTo>
                    <a:pt x="3447123" y="36601"/>
                  </a:lnTo>
                  <a:lnTo>
                    <a:pt x="3454577" y="38100"/>
                  </a:lnTo>
                  <a:lnTo>
                    <a:pt x="3461994" y="36601"/>
                  </a:lnTo>
                  <a:lnTo>
                    <a:pt x="3468052" y="32524"/>
                  </a:lnTo>
                  <a:lnTo>
                    <a:pt x="3472129" y="26466"/>
                  </a:lnTo>
                  <a:lnTo>
                    <a:pt x="3473627" y="19050"/>
                  </a:lnTo>
                  <a:close/>
                </a:path>
                <a:path w="5151120" h="733425">
                  <a:moveTo>
                    <a:pt x="3545090" y="713930"/>
                  </a:moveTo>
                  <a:lnTo>
                    <a:pt x="3543592" y="706513"/>
                  </a:lnTo>
                  <a:lnTo>
                    <a:pt x="3539502" y="700468"/>
                  </a:lnTo>
                  <a:lnTo>
                    <a:pt x="3533457" y="696379"/>
                  </a:lnTo>
                  <a:lnTo>
                    <a:pt x="3526002" y="694880"/>
                  </a:lnTo>
                  <a:lnTo>
                    <a:pt x="3518585" y="696379"/>
                  </a:lnTo>
                  <a:lnTo>
                    <a:pt x="3512528" y="700468"/>
                  </a:lnTo>
                  <a:lnTo>
                    <a:pt x="3508451" y="706513"/>
                  </a:lnTo>
                  <a:lnTo>
                    <a:pt x="3506952" y="713930"/>
                  </a:lnTo>
                  <a:lnTo>
                    <a:pt x="3508451" y="721347"/>
                  </a:lnTo>
                  <a:lnTo>
                    <a:pt x="3512528" y="727405"/>
                  </a:lnTo>
                  <a:lnTo>
                    <a:pt x="3518585" y="731481"/>
                  </a:lnTo>
                  <a:lnTo>
                    <a:pt x="3526040" y="732980"/>
                  </a:lnTo>
                  <a:lnTo>
                    <a:pt x="3533457" y="731481"/>
                  </a:lnTo>
                  <a:lnTo>
                    <a:pt x="3539502" y="727405"/>
                  </a:lnTo>
                  <a:lnTo>
                    <a:pt x="3543592" y="721347"/>
                  </a:lnTo>
                  <a:lnTo>
                    <a:pt x="3545090" y="713930"/>
                  </a:lnTo>
                  <a:close/>
                </a:path>
                <a:path w="5151120" h="733425">
                  <a:moveTo>
                    <a:pt x="3549866" y="19050"/>
                  </a:moveTo>
                  <a:lnTo>
                    <a:pt x="3548367" y="11633"/>
                  </a:lnTo>
                  <a:lnTo>
                    <a:pt x="3544290" y="5588"/>
                  </a:lnTo>
                  <a:lnTo>
                    <a:pt x="3538232" y="1498"/>
                  </a:lnTo>
                  <a:lnTo>
                    <a:pt x="3530777" y="0"/>
                  </a:lnTo>
                  <a:lnTo>
                    <a:pt x="3523361" y="1498"/>
                  </a:lnTo>
                  <a:lnTo>
                    <a:pt x="3517315" y="5588"/>
                  </a:lnTo>
                  <a:lnTo>
                    <a:pt x="3513226" y="11633"/>
                  </a:lnTo>
                  <a:lnTo>
                    <a:pt x="3511727" y="19050"/>
                  </a:lnTo>
                  <a:lnTo>
                    <a:pt x="3513226" y="26466"/>
                  </a:lnTo>
                  <a:lnTo>
                    <a:pt x="3517315" y="32524"/>
                  </a:lnTo>
                  <a:lnTo>
                    <a:pt x="3523361" y="36601"/>
                  </a:lnTo>
                  <a:lnTo>
                    <a:pt x="3530816" y="38100"/>
                  </a:lnTo>
                  <a:lnTo>
                    <a:pt x="3538232" y="36601"/>
                  </a:lnTo>
                  <a:lnTo>
                    <a:pt x="3544290" y="32524"/>
                  </a:lnTo>
                  <a:lnTo>
                    <a:pt x="3548367" y="26466"/>
                  </a:lnTo>
                  <a:lnTo>
                    <a:pt x="3549866" y="19050"/>
                  </a:lnTo>
                  <a:close/>
                </a:path>
                <a:path w="5151120" h="733425">
                  <a:moveTo>
                    <a:pt x="3621328" y="713930"/>
                  </a:moveTo>
                  <a:lnTo>
                    <a:pt x="3619830" y="706513"/>
                  </a:lnTo>
                  <a:lnTo>
                    <a:pt x="3615740" y="700468"/>
                  </a:lnTo>
                  <a:lnTo>
                    <a:pt x="3609695" y="696379"/>
                  </a:lnTo>
                  <a:lnTo>
                    <a:pt x="3602240" y="694880"/>
                  </a:lnTo>
                  <a:lnTo>
                    <a:pt x="3594824" y="696379"/>
                  </a:lnTo>
                  <a:lnTo>
                    <a:pt x="3588766" y="700468"/>
                  </a:lnTo>
                  <a:lnTo>
                    <a:pt x="3584689" y="706513"/>
                  </a:lnTo>
                  <a:lnTo>
                    <a:pt x="3583190" y="713930"/>
                  </a:lnTo>
                  <a:lnTo>
                    <a:pt x="3584689" y="721347"/>
                  </a:lnTo>
                  <a:lnTo>
                    <a:pt x="3588766" y="727405"/>
                  </a:lnTo>
                  <a:lnTo>
                    <a:pt x="3594824" y="731481"/>
                  </a:lnTo>
                  <a:lnTo>
                    <a:pt x="3602278" y="732980"/>
                  </a:lnTo>
                  <a:lnTo>
                    <a:pt x="3609695" y="731481"/>
                  </a:lnTo>
                  <a:lnTo>
                    <a:pt x="3615740" y="727405"/>
                  </a:lnTo>
                  <a:lnTo>
                    <a:pt x="3619830" y="721347"/>
                  </a:lnTo>
                  <a:lnTo>
                    <a:pt x="3621328" y="713930"/>
                  </a:lnTo>
                  <a:close/>
                </a:path>
                <a:path w="5151120" h="733425">
                  <a:moveTo>
                    <a:pt x="3626104" y="19050"/>
                  </a:moveTo>
                  <a:lnTo>
                    <a:pt x="3624605" y="11633"/>
                  </a:lnTo>
                  <a:lnTo>
                    <a:pt x="3620528" y="5588"/>
                  </a:lnTo>
                  <a:lnTo>
                    <a:pt x="3614470" y="1498"/>
                  </a:lnTo>
                  <a:lnTo>
                    <a:pt x="3607016" y="0"/>
                  </a:lnTo>
                  <a:lnTo>
                    <a:pt x="3599599" y="1498"/>
                  </a:lnTo>
                  <a:lnTo>
                    <a:pt x="3593554" y="5588"/>
                  </a:lnTo>
                  <a:lnTo>
                    <a:pt x="3589464" y="11633"/>
                  </a:lnTo>
                  <a:lnTo>
                    <a:pt x="3587966" y="19050"/>
                  </a:lnTo>
                  <a:lnTo>
                    <a:pt x="3589464" y="26466"/>
                  </a:lnTo>
                  <a:lnTo>
                    <a:pt x="3593554" y="32524"/>
                  </a:lnTo>
                  <a:lnTo>
                    <a:pt x="3599599" y="36601"/>
                  </a:lnTo>
                  <a:lnTo>
                    <a:pt x="3607054" y="38100"/>
                  </a:lnTo>
                  <a:lnTo>
                    <a:pt x="3614470" y="36601"/>
                  </a:lnTo>
                  <a:lnTo>
                    <a:pt x="3620528" y="32524"/>
                  </a:lnTo>
                  <a:lnTo>
                    <a:pt x="3624605" y="26466"/>
                  </a:lnTo>
                  <a:lnTo>
                    <a:pt x="3626104" y="19050"/>
                  </a:lnTo>
                  <a:close/>
                </a:path>
                <a:path w="5151120" h="733425">
                  <a:moveTo>
                    <a:pt x="3697567" y="713930"/>
                  </a:moveTo>
                  <a:lnTo>
                    <a:pt x="3696068" y="706513"/>
                  </a:lnTo>
                  <a:lnTo>
                    <a:pt x="3691979" y="700468"/>
                  </a:lnTo>
                  <a:lnTo>
                    <a:pt x="3685933" y="696379"/>
                  </a:lnTo>
                  <a:lnTo>
                    <a:pt x="3678478" y="694880"/>
                  </a:lnTo>
                  <a:lnTo>
                    <a:pt x="3671062" y="696379"/>
                  </a:lnTo>
                  <a:lnTo>
                    <a:pt x="3665004" y="700468"/>
                  </a:lnTo>
                  <a:lnTo>
                    <a:pt x="3660927" y="706513"/>
                  </a:lnTo>
                  <a:lnTo>
                    <a:pt x="3659428" y="713930"/>
                  </a:lnTo>
                  <a:lnTo>
                    <a:pt x="3660927" y="721347"/>
                  </a:lnTo>
                  <a:lnTo>
                    <a:pt x="3665004" y="727405"/>
                  </a:lnTo>
                  <a:lnTo>
                    <a:pt x="3671062" y="731481"/>
                  </a:lnTo>
                  <a:lnTo>
                    <a:pt x="3678517" y="732980"/>
                  </a:lnTo>
                  <a:lnTo>
                    <a:pt x="3685933" y="731481"/>
                  </a:lnTo>
                  <a:lnTo>
                    <a:pt x="3691979" y="727405"/>
                  </a:lnTo>
                  <a:lnTo>
                    <a:pt x="3696068" y="721347"/>
                  </a:lnTo>
                  <a:lnTo>
                    <a:pt x="3697567" y="713930"/>
                  </a:lnTo>
                  <a:close/>
                </a:path>
                <a:path w="5151120" h="733425">
                  <a:moveTo>
                    <a:pt x="3702342" y="19050"/>
                  </a:moveTo>
                  <a:lnTo>
                    <a:pt x="3700843" y="11633"/>
                  </a:lnTo>
                  <a:lnTo>
                    <a:pt x="3696766" y="5588"/>
                  </a:lnTo>
                  <a:lnTo>
                    <a:pt x="3690709" y="1498"/>
                  </a:lnTo>
                  <a:lnTo>
                    <a:pt x="3683254" y="0"/>
                  </a:lnTo>
                  <a:lnTo>
                    <a:pt x="3675837" y="1498"/>
                  </a:lnTo>
                  <a:lnTo>
                    <a:pt x="3669792" y="5588"/>
                  </a:lnTo>
                  <a:lnTo>
                    <a:pt x="3665702" y="11633"/>
                  </a:lnTo>
                  <a:lnTo>
                    <a:pt x="3664204" y="19050"/>
                  </a:lnTo>
                  <a:lnTo>
                    <a:pt x="3665702" y="26466"/>
                  </a:lnTo>
                  <a:lnTo>
                    <a:pt x="3669792" y="32524"/>
                  </a:lnTo>
                  <a:lnTo>
                    <a:pt x="3675837" y="36601"/>
                  </a:lnTo>
                  <a:lnTo>
                    <a:pt x="3683292" y="38100"/>
                  </a:lnTo>
                  <a:lnTo>
                    <a:pt x="3690709" y="36601"/>
                  </a:lnTo>
                  <a:lnTo>
                    <a:pt x="3696766" y="32524"/>
                  </a:lnTo>
                  <a:lnTo>
                    <a:pt x="3700843" y="26466"/>
                  </a:lnTo>
                  <a:lnTo>
                    <a:pt x="3702342" y="19050"/>
                  </a:lnTo>
                  <a:close/>
                </a:path>
                <a:path w="5151120" h="733425">
                  <a:moveTo>
                    <a:pt x="3773805" y="713930"/>
                  </a:moveTo>
                  <a:lnTo>
                    <a:pt x="3772306" y="706513"/>
                  </a:lnTo>
                  <a:lnTo>
                    <a:pt x="3768217" y="700468"/>
                  </a:lnTo>
                  <a:lnTo>
                    <a:pt x="3762171" y="696379"/>
                  </a:lnTo>
                  <a:lnTo>
                    <a:pt x="3754717" y="694880"/>
                  </a:lnTo>
                  <a:lnTo>
                    <a:pt x="3747300" y="696379"/>
                  </a:lnTo>
                  <a:lnTo>
                    <a:pt x="3741242" y="700468"/>
                  </a:lnTo>
                  <a:lnTo>
                    <a:pt x="3737165" y="706513"/>
                  </a:lnTo>
                  <a:lnTo>
                    <a:pt x="3735667" y="713930"/>
                  </a:lnTo>
                  <a:lnTo>
                    <a:pt x="3737165" y="721347"/>
                  </a:lnTo>
                  <a:lnTo>
                    <a:pt x="3741242" y="727405"/>
                  </a:lnTo>
                  <a:lnTo>
                    <a:pt x="3747300" y="731481"/>
                  </a:lnTo>
                  <a:lnTo>
                    <a:pt x="3754755" y="732980"/>
                  </a:lnTo>
                  <a:lnTo>
                    <a:pt x="3762171" y="731481"/>
                  </a:lnTo>
                  <a:lnTo>
                    <a:pt x="3768217" y="727405"/>
                  </a:lnTo>
                  <a:lnTo>
                    <a:pt x="3772306" y="721347"/>
                  </a:lnTo>
                  <a:lnTo>
                    <a:pt x="3773805" y="713930"/>
                  </a:lnTo>
                  <a:close/>
                </a:path>
                <a:path w="5151120" h="733425">
                  <a:moveTo>
                    <a:pt x="3778580" y="19050"/>
                  </a:moveTo>
                  <a:lnTo>
                    <a:pt x="3777081" y="11633"/>
                  </a:lnTo>
                  <a:lnTo>
                    <a:pt x="3773005" y="5588"/>
                  </a:lnTo>
                  <a:lnTo>
                    <a:pt x="3766947" y="1498"/>
                  </a:lnTo>
                  <a:lnTo>
                    <a:pt x="3759492" y="0"/>
                  </a:lnTo>
                  <a:lnTo>
                    <a:pt x="3752075" y="1498"/>
                  </a:lnTo>
                  <a:lnTo>
                    <a:pt x="3746030" y="5588"/>
                  </a:lnTo>
                  <a:lnTo>
                    <a:pt x="3741940" y="11633"/>
                  </a:lnTo>
                  <a:lnTo>
                    <a:pt x="3740442" y="19050"/>
                  </a:lnTo>
                  <a:lnTo>
                    <a:pt x="3741940" y="26466"/>
                  </a:lnTo>
                  <a:lnTo>
                    <a:pt x="3746030" y="32524"/>
                  </a:lnTo>
                  <a:lnTo>
                    <a:pt x="3752075" y="36601"/>
                  </a:lnTo>
                  <a:lnTo>
                    <a:pt x="3759530" y="38100"/>
                  </a:lnTo>
                  <a:lnTo>
                    <a:pt x="3766947" y="36601"/>
                  </a:lnTo>
                  <a:lnTo>
                    <a:pt x="3773005" y="32524"/>
                  </a:lnTo>
                  <a:lnTo>
                    <a:pt x="3777081" y="26466"/>
                  </a:lnTo>
                  <a:lnTo>
                    <a:pt x="3778580" y="19050"/>
                  </a:lnTo>
                  <a:close/>
                </a:path>
                <a:path w="5151120" h="733425">
                  <a:moveTo>
                    <a:pt x="3850043" y="713930"/>
                  </a:moveTo>
                  <a:lnTo>
                    <a:pt x="3848544" y="706513"/>
                  </a:lnTo>
                  <a:lnTo>
                    <a:pt x="3844455" y="700468"/>
                  </a:lnTo>
                  <a:lnTo>
                    <a:pt x="3838410" y="696379"/>
                  </a:lnTo>
                  <a:lnTo>
                    <a:pt x="3830955" y="694880"/>
                  </a:lnTo>
                  <a:lnTo>
                    <a:pt x="3823538" y="696379"/>
                  </a:lnTo>
                  <a:lnTo>
                    <a:pt x="3817480" y="700468"/>
                  </a:lnTo>
                  <a:lnTo>
                    <a:pt x="3813403" y="706513"/>
                  </a:lnTo>
                  <a:lnTo>
                    <a:pt x="3811905" y="713930"/>
                  </a:lnTo>
                  <a:lnTo>
                    <a:pt x="3813403" y="721347"/>
                  </a:lnTo>
                  <a:lnTo>
                    <a:pt x="3817480" y="727405"/>
                  </a:lnTo>
                  <a:lnTo>
                    <a:pt x="3823538" y="731481"/>
                  </a:lnTo>
                  <a:lnTo>
                    <a:pt x="3830993" y="732980"/>
                  </a:lnTo>
                  <a:lnTo>
                    <a:pt x="3838410" y="731481"/>
                  </a:lnTo>
                  <a:lnTo>
                    <a:pt x="3844455" y="727405"/>
                  </a:lnTo>
                  <a:lnTo>
                    <a:pt x="3848544" y="721347"/>
                  </a:lnTo>
                  <a:lnTo>
                    <a:pt x="3850043" y="713930"/>
                  </a:lnTo>
                  <a:close/>
                </a:path>
                <a:path w="5151120" h="733425">
                  <a:moveTo>
                    <a:pt x="3854818" y="19050"/>
                  </a:moveTo>
                  <a:lnTo>
                    <a:pt x="3853319" y="11633"/>
                  </a:lnTo>
                  <a:lnTo>
                    <a:pt x="3849243" y="5588"/>
                  </a:lnTo>
                  <a:lnTo>
                    <a:pt x="3843185" y="1498"/>
                  </a:lnTo>
                  <a:lnTo>
                    <a:pt x="3835730" y="0"/>
                  </a:lnTo>
                  <a:lnTo>
                    <a:pt x="3828313" y="1498"/>
                  </a:lnTo>
                  <a:lnTo>
                    <a:pt x="3822268" y="5588"/>
                  </a:lnTo>
                  <a:lnTo>
                    <a:pt x="3818178" y="11633"/>
                  </a:lnTo>
                  <a:lnTo>
                    <a:pt x="3816680" y="19050"/>
                  </a:lnTo>
                  <a:lnTo>
                    <a:pt x="3818178" y="26466"/>
                  </a:lnTo>
                  <a:lnTo>
                    <a:pt x="3822268" y="32524"/>
                  </a:lnTo>
                  <a:lnTo>
                    <a:pt x="3828313" y="36601"/>
                  </a:lnTo>
                  <a:lnTo>
                    <a:pt x="3835768" y="38100"/>
                  </a:lnTo>
                  <a:lnTo>
                    <a:pt x="3843185" y="36601"/>
                  </a:lnTo>
                  <a:lnTo>
                    <a:pt x="3849243" y="32524"/>
                  </a:lnTo>
                  <a:lnTo>
                    <a:pt x="3853319" y="26466"/>
                  </a:lnTo>
                  <a:lnTo>
                    <a:pt x="3854818" y="19050"/>
                  </a:lnTo>
                  <a:close/>
                </a:path>
                <a:path w="5151120" h="733425">
                  <a:moveTo>
                    <a:pt x="3926281" y="713930"/>
                  </a:moveTo>
                  <a:lnTo>
                    <a:pt x="3924782" y="706513"/>
                  </a:lnTo>
                  <a:lnTo>
                    <a:pt x="3920693" y="700468"/>
                  </a:lnTo>
                  <a:lnTo>
                    <a:pt x="3914648" y="696379"/>
                  </a:lnTo>
                  <a:lnTo>
                    <a:pt x="3907193" y="694880"/>
                  </a:lnTo>
                  <a:lnTo>
                    <a:pt x="3899776" y="696379"/>
                  </a:lnTo>
                  <a:lnTo>
                    <a:pt x="3893718" y="700468"/>
                  </a:lnTo>
                  <a:lnTo>
                    <a:pt x="3889641" y="706513"/>
                  </a:lnTo>
                  <a:lnTo>
                    <a:pt x="3888143" y="713930"/>
                  </a:lnTo>
                  <a:lnTo>
                    <a:pt x="3889641" y="721347"/>
                  </a:lnTo>
                  <a:lnTo>
                    <a:pt x="3893718" y="727405"/>
                  </a:lnTo>
                  <a:lnTo>
                    <a:pt x="3899776" y="731481"/>
                  </a:lnTo>
                  <a:lnTo>
                    <a:pt x="3907231" y="732980"/>
                  </a:lnTo>
                  <a:lnTo>
                    <a:pt x="3914648" y="731481"/>
                  </a:lnTo>
                  <a:lnTo>
                    <a:pt x="3920693" y="727405"/>
                  </a:lnTo>
                  <a:lnTo>
                    <a:pt x="3924782" y="721347"/>
                  </a:lnTo>
                  <a:lnTo>
                    <a:pt x="3926281" y="713930"/>
                  </a:lnTo>
                  <a:close/>
                </a:path>
                <a:path w="5151120" h="733425">
                  <a:moveTo>
                    <a:pt x="3931056" y="19050"/>
                  </a:moveTo>
                  <a:lnTo>
                    <a:pt x="3929557" y="11633"/>
                  </a:lnTo>
                  <a:lnTo>
                    <a:pt x="3925481" y="5588"/>
                  </a:lnTo>
                  <a:lnTo>
                    <a:pt x="3919423" y="1498"/>
                  </a:lnTo>
                  <a:lnTo>
                    <a:pt x="3911968" y="0"/>
                  </a:lnTo>
                  <a:lnTo>
                    <a:pt x="3904551" y="1498"/>
                  </a:lnTo>
                  <a:lnTo>
                    <a:pt x="3898506" y="5588"/>
                  </a:lnTo>
                  <a:lnTo>
                    <a:pt x="3894417" y="11633"/>
                  </a:lnTo>
                  <a:lnTo>
                    <a:pt x="3892918" y="19050"/>
                  </a:lnTo>
                  <a:lnTo>
                    <a:pt x="3894417" y="26466"/>
                  </a:lnTo>
                  <a:lnTo>
                    <a:pt x="3898506" y="32524"/>
                  </a:lnTo>
                  <a:lnTo>
                    <a:pt x="3904551" y="36601"/>
                  </a:lnTo>
                  <a:lnTo>
                    <a:pt x="3912006" y="38100"/>
                  </a:lnTo>
                  <a:lnTo>
                    <a:pt x="3919423" y="36601"/>
                  </a:lnTo>
                  <a:lnTo>
                    <a:pt x="3925481" y="32524"/>
                  </a:lnTo>
                  <a:lnTo>
                    <a:pt x="3929557" y="26466"/>
                  </a:lnTo>
                  <a:lnTo>
                    <a:pt x="3931056" y="19050"/>
                  </a:lnTo>
                  <a:close/>
                </a:path>
                <a:path w="5151120" h="733425">
                  <a:moveTo>
                    <a:pt x="4002519" y="713930"/>
                  </a:moveTo>
                  <a:lnTo>
                    <a:pt x="4001020" y="706513"/>
                  </a:lnTo>
                  <a:lnTo>
                    <a:pt x="3996931" y="700468"/>
                  </a:lnTo>
                  <a:lnTo>
                    <a:pt x="3990886" y="696379"/>
                  </a:lnTo>
                  <a:lnTo>
                    <a:pt x="3983431" y="694880"/>
                  </a:lnTo>
                  <a:lnTo>
                    <a:pt x="3976014" y="696379"/>
                  </a:lnTo>
                  <a:lnTo>
                    <a:pt x="3969956" y="700468"/>
                  </a:lnTo>
                  <a:lnTo>
                    <a:pt x="3965879" y="706513"/>
                  </a:lnTo>
                  <a:lnTo>
                    <a:pt x="3964381" y="713930"/>
                  </a:lnTo>
                  <a:lnTo>
                    <a:pt x="3965879" y="721347"/>
                  </a:lnTo>
                  <a:lnTo>
                    <a:pt x="3969956" y="727405"/>
                  </a:lnTo>
                  <a:lnTo>
                    <a:pt x="3976014" y="731481"/>
                  </a:lnTo>
                  <a:lnTo>
                    <a:pt x="3983469" y="732980"/>
                  </a:lnTo>
                  <a:lnTo>
                    <a:pt x="3990886" y="731481"/>
                  </a:lnTo>
                  <a:lnTo>
                    <a:pt x="3996931" y="727405"/>
                  </a:lnTo>
                  <a:lnTo>
                    <a:pt x="4001020" y="721347"/>
                  </a:lnTo>
                  <a:lnTo>
                    <a:pt x="4002519" y="713930"/>
                  </a:lnTo>
                  <a:close/>
                </a:path>
                <a:path w="5151120" h="733425">
                  <a:moveTo>
                    <a:pt x="4007294" y="19050"/>
                  </a:moveTo>
                  <a:lnTo>
                    <a:pt x="4005796" y="11633"/>
                  </a:lnTo>
                  <a:lnTo>
                    <a:pt x="4001719" y="5588"/>
                  </a:lnTo>
                  <a:lnTo>
                    <a:pt x="3995661" y="1498"/>
                  </a:lnTo>
                  <a:lnTo>
                    <a:pt x="3988206" y="0"/>
                  </a:lnTo>
                  <a:lnTo>
                    <a:pt x="3980789" y="1498"/>
                  </a:lnTo>
                  <a:lnTo>
                    <a:pt x="3974744" y="5588"/>
                  </a:lnTo>
                  <a:lnTo>
                    <a:pt x="3970655" y="11633"/>
                  </a:lnTo>
                  <a:lnTo>
                    <a:pt x="3969156" y="19050"/>
                  </a:lnTo>
                  <a:lnTo>
                    <a:pt x="3970655" y="26466"/>
                  </a:lnTo>
                  <a:lnTo>
                    <a:pt x="3974744" y="32524"/>
                  </a:lnTo>
                  <a:lnTo>
                    <a:pt x="3980789" y="36601"/>
                  </a:lnTo>
                  <a:lnTo>
                    <a:pt x="3988244" y="38100"/>
                  </a:lnTo>
                  <a:lnTo>
                    <a:pt x="3995661" y="36601"/>
                  </a:lnTo>
                  <a:lnTo>
                    <a:pt x="4001719" y="32524"/>
                  </a:lnTo>
                  <a:lnTo>
                    <a:pt x="4005796" y="26466"/>
                  </a:lnTo>
                  <a:lnTo>
                    <a:pt x="4007294" y="19050"/>
                  </a:lnTo>
                  <a:close/>
                </a:path>
                <a:path w="5151120" h="733425">
                  <a:moveTo>
                    <a:pt x="4078757" y="713930"/>
                  </a:moveTo>
                  <a:lnTo>
                    <a:pt x="4077258" y="706513"/>
                  </a:lnTo>
                  <a:lnTo>
                    <a:pt x="4073169" y="700468"/>
                  </a:lnTo>
                  <a:lnTo>
                    <a:pt x="4067124" y="696379"/>
                  </a:lnTo>
                  <a:lnTo>
                    <a:pt x="4059669" y="694880"/>
                  </a:lnTo>
                  <a:lnTo>
                    <a:pt x="4052252" y="696379"/>
                  </a:lnTo>
                  <a:lnTo>
                    <a:pt x="4046194" y="700468"/>
                  </a:lnTo>
                  <a:lnTo>
                    <a:pt x="4042118" y="706513"/>
                  </a:lnTo>
                  <a:lnTo>
                    <a:pt x="4040619" y="713930"/>
                  </a:lnTo>
                  <a:lnTo>
                    <a:pt x="4042118" y="721347"/>
                  </a:lnTo>
                  <a:lnTo>
                    <a:pt x="4046194" y="727405"/>
                  </a:lnTo>
                  <a:lnTo>
                    <a:pt x="4052252" y="731481"/>
                  </a:lnTo>
                  <a:lnTo>
                    <a:pt x="4059707" y="732980"/>
                  </a:lnTo>
                  <a:lnTo>
                    <a:pt x="4067124" y="731481"/>
                  </a:lnTo>
                  <a:lnTo>
                    <a:pt x="4073169" y="727405"/>
                  </a:lnTo>
                  <a:lnTo>
                    <a:pt x="4077258" y="721347"/>
                  </a:lnTo>
                  <a:lnTo>
                    <a:pt x="4078757" y="713930"/>
                  </a:lnTo>
                  <a:close/>
                </a:path>
                <a:path w="5151120" h="733425">
                  <a:moveTo>
                    <a:pt x="4083532" y="19050"/>
                  </a:moveTo>
                  <a:lnTo>
                    <a:pt x="4082034" y="11633"/>
                  </a:lnTo>
                  <a:lnTo>
                    <a:pt x="4077957" y="5588"/>
                  </a:lnTo>
                  <a:lnTo>
                    <a:pt x="4071899" y="1498"/>
                  </a:lnTo>
                  <a:lnTo>
                    <a:pt x="4064444" y="0"/>
                  </a:lnTo>
                  <a:lnTo>
                    <a:pt x="4057027" y="1498"/>
                  </a:lnTo>
                  <a:lnTo>
                    <a:pt x="4050982" y="5588"/>
                  </a:lnTo>
                  <a:lnTo>
                    <a:pt x="4046893" y="11633"/>
                  </a:lnTo>
                  <a:lnTo>
                    <a:pt x="4045394" y="19050"/>
                  </a:lnTo>
                  <a:lnTo>
                    <a:pt x="4046893" y="26466"/>
                  </a:lnTo>
                  <a:lnTo>
                    <a:pt x="4050982" y="32524"/>
                  </a:lnTo>
                  <a:lnTo>
                    <a:pt x="4057027" y="36601"/>
                  </a:lnTo>
                  <a:lnTo>
                    <a:pt x="4064482" y="38100"/>
                  </a:lnTo>
                  <a:lnTo>
                    <a:pt x="4071899" y="36601"/>
                  </a:lnTo>
                  <a:lnTo>
                    <a:pt x="4077957" y="32524"/>
                  </a:lnTo>
                  <a:lnTo>
                    <a:pt x="4082034" y="26466"/>
                  </a:lnTo>
                  <a:lnTo>
                    <a:pt x="4083532" y="19050"/>
                  </a:lnTo>
                  <a:close/>
                </a:path>
                <a:path w="5151120" h="733425">
                  <a:moveTo>
                    <a:pt x="4154995" y="713930"/>
                  </a:moveTo>
                  <a:lnTo>
                    <a:pt x="4153497" y="706513"/>
                  </a:lnTo>
                  <a:lnTo>
                    <a:pt x="4149407" y="700468"/>
                  </a:lnTo>
                  <a:lnTo>
                    <a:pt x="4143362" y="696379"/>
                  </a:lnTo>
                  <a:lnTo>
                    <a:pt x="4135907" y="694880"/>
                  </a:lnTo>
                  <a:lnTo>
                    <a:pt x="4128490" y="696379"/>
                  </a:lnTo>
                  <a:lnTo>
                    <a:pt x="4122432" y="700468"/>
                  </a:lnTo>
                  <a:lnTo>
                    <a:pt x="4118356" y="706513"/>
                  </a:lnTo>
                  <a:lnTo>
                    <a:pt x="4116857" y="713930"/>
                  </a:lnTo>
                  <a:lnTo>
                    <a:pt x="4118356" y="721347"/>
                  </a:lnTo>
                  <a:lnTo>
                    <a:pt x="4122432" y="727405"/>
                  </a:lnTo>
                  <a:lnTo>
                    <a:pt x="4128490" y="731481"/>
                  </a:lnTo>
                  <a:lnTo>
                    <a:pt x="4135945" y="732980"/>
                  </a:lnTo>
                  <a:lnTo>
                    <a:pt x="4143362" y="731481"/>
                  </a:lnTo>
                  <a:lnTo>
                    <a:pt x="4149407" y="727405"/>
                  </a:lnTo>
                  <a:lnTo>
                    <a:pt x="4153497" y="721347"/>
                  </a:lnTo>
                  <a:lnTo>
                    <a:pt x="4154995" y="713930"/>
                  </a:lnTo>
                  <a:close/>
                </a:path>
                <a:path w="5151120" h="733425">
                  <a:moveTo>
                    <a:pt x="4159770" y="19050"/>
                  </a:moveTo>
                  <a:lnTo>
                    <a:pt x="4158272" y="11633"/>
                  </a:lnTo>
                  <a:lnTo>
                    <a:pt x="4154195" y="5588"/>
                  </a:lnTo>
                  <a:lnTo>
                    <a:pt x="4148137" y="1498"/>
                  </a:lnTo>
                  <a:lnTo>
                    <a:pt x="4140682" y="0"/>
                  </a:lnTo>
                  <a:lnTo>
                    <a:pt x="4133265" y="1498"/>
                  </a:lnTo>
                  <a:lnTo>
                    <a:pt x="4127220" y="5588"/>
                  </a:lnTo>
                  <a:lnTo>
                    <a:pt x="4123131" y="11633"/>
                  </a:lnTo>
                  <a:lnTo>
                    <a:pt x="4121632" y="19050"/>
                  </a:lnTo>
                  <a:lnTo>
                    <a:pt x="4123131" y="26466"/>
                  </a:lnTo>
                  <a:lnTo>
                    <a:pt x="4127220" y="32524"/>
                  </a:lnTo>
                  <a:lnTo>
                    <a:pt x="4133265" y="36601"/>
                  </a:lnTo>
                  <a:lnTo>
                    <a:pt x="4140720" y="38100"/>
                  </a:lnTo>
                  <a:lnTo>
                    <a:pt x="4148137" y="36601"/>
                  </a:lnTo>
                  <a:lnTo>
                    <a:pt x="4154195" y="32524"/>
                  </a:lnTo>
                  <a:lnTo>
                    <a:pt x="4158272" y="26466"/>
                  </a:lnTo>
                  <a:lnTo>
                    <a:pt x="4159770" y="19050"/>
                  </a:lnTo>
                  <a:close/>
                </a:path>
                <a:path w="5151120" h="733425">
                  <a:moveTo>
                    <a:pt x="4231233" y="713930"/>
                  </a:moveTo>
                  <a:lnTo>
                    <a:pt x="4229735" y="706513"/>
                  </a:lnTo>
                  <a:lnTo>
                    <a:pt x="4225645" y="700468"/>
                  </a:lnTo>
                  <a:lnTo>
                    <a:pt x="4219600" y="696379"/>
                  </a:lnTo>
                  <a:lnTo>
                    <a:pt x="4212145" y="694880"/>
                  </a:lnTo>
                  <a:lnTo>
                    <a:pt x="4204728" y="696379"/>
                  </a:lnTo>
                  <a:lnTo>
                    <a:pt x="4198670" y="700468"/>
                  </a:lnTo>
                  <a:lnTo>
                    <a:pt x="4194594" y="706513"/>
                  </a:lnTo>
                  <a:lnTo>
                    <a:pt x="4193095" y="713930"/>
                  </a:lnTo>
                  <a:lnTo>
                    <a:pt x="4194594" y="721347"/>
                  </a:lnTo>
                  <a:lnTo>
                    <a:pt x="4198670" y="727405"/>
                  </a:lnTo>
                  <a:lnTo>
                    <a:pt x="4204728" y="731481"/>
                  </a:lnTo>
                  <a:lnTo>
                    <a:pt x="4212183" y="732980"/>
                  </a:lnTo>
                  <a:lnTo>
                    <a:pt x="4219600" y="731481"/>
                  </a:lnTo>
                  <a:lnTo>
                    <a:pt x="4225645" y="727405"/>
                  </a:lnTo>
                  <a:lnTo>
                    <a:pt x="4229735" y="721347"/>
                  </a:lnTo>
                  <a:lnTo>
                    <a:pt x="4231233" y="713930"/>
                  </a:lnTo>
                  <a:close/>
                </a:path>
                <a:path w="5151120" h="733425">
                  <a:moveTo>
                    <a:pt x="4236009" y="19050"/>
                  </a:moveTo>
                  <a:lnTo>
                    <a:pt x="4234510" y="11633"/>
                  </a:lnTo>
                  <a:lnTo>
                    <a:pt x="4230433" y="5588"/>
                  </a:lnTo>
                  <a:lnTo>
                    <a:pt x="4224375" y="1498"/>
                  </a:lnTo>
                  <a:lnTo>
                    <a:pt x="4216920" y="0"/>
                  </a:lnTo>
                  <a:lnTo>
                    <a:pt x="4209504" y="1498"/>
                  </a:lnTo>
                  <a:lnTo>
                    <a:pt x="4203458" y="5588"/>
                  </a:lnTo>
                  <a:lnTo>
                    <a:pt x="4199369" y="11633"/>
                  </a:lnTo>
                  <a:lnTo>
                    <a:pt x="4197870" y="19050"/>
                  </a:lnTo>
                  <a:lnTo>
                    <a:pt x="4199369" y="26466"/>
                  </a:lnTo>
                  <a:lnTo>
                    <a:pt x="4203458" y="32524"/>
                  </a:lnTo>
                  <a:lnTo>
                    <a:pt x="4209504" y="36601"/>
                  </a:lnTo>
                  <a:lnTo>
                    <a:pt x="4216959" y="38100"/>
                  </a:lnTo>
                  <a:lnTo>
                    <a:pt x="4224375" y="36601"/>
                  </a:lnTo>
                  <a:lnTo>
                    <a:pt x="4230433" y="32524"/>
                  </a:lnTo>
                  <a:lnTo>
                    <a:pt x="4234510" y="26466"/>
                  </a:lnTo>
                  <a:lnTo>
                    <a:pt x="4236009" y="19050"/>
                  </a:lnTo>
                  <a:close/>
                </a:path>
                <a:path w="5151120" h="733425">
                  <a:moveTo>
                    <a:pt x="4307471" y="713930"/>
                  </a:moveTo>
                  <a:lnTo>
                    <a:pt x="4305973" y="706513"/>
                  </a:lnTo>
                  <a:lnTo>
                    <a:pt x="4301883" y="700468"/>
                  </a:lnTo>
                  <a:lnTo>
                    <a:pt x="4295838" y="696379"/>
                  </a:lnTo>
                  <a:lnTo>
                    <a:pt x="4288383" y="694880"/>
                  </a:lnTo>
                  <a:lnTo>
                    <a:pt x="4280967" y="696379"/>
                  </a:lnTo>
                  <a:lnTo>
                    <a:pt x="4274909" y="700468"/>
                  </a:lnTo>
                  <a:lnTo>
                    <a:pt x="4270832" y="706513"/>
                  </a:lnTo>
                  <a:lnTo>
                    <a:pt x="4269333" y="713930"/>
                  </a:lnTo>
                  <a:lnTo>
                    <a:pt x="4270832" y="721347"/>
                  </a:lnTo>
                  <a:lnTo>
                    <a:pt x="4274909" y="727405"/>
                  </a:lnTo>
                  <a:lnTo>
                    <a:pt x="4280967" y="731481"/>
                  </a:lnTo>
                  <a:lnTo>
                    <a:pt x="4288421" y="732980"/>
                  </a:lnTo>
                  <a:lnTo>
                    <a:pt x="4295838" y="731481"/>
                  </a:lnTo>
                  <a:lnTo>
                    <a:pt x="4301883" y="727405"/>
                  </a:lnTo>
                  <a:lnTo>
                    <a:pt x="4305973" y="721347"/>
                  </a:lnTo>
                  <a:lnTo>
                    <a:pt x="4307471" y="713930"/>
                  </a:lnTo>
                  <a:close/>
                </a:path>
                <a:path w="5151120" h="733425">
                  <a:moveTo>
                    <a:pt x="4312247" y="19050"/>
                  </a:moveTo>
                  <a:lnTo>
                    <a:pt x="4310748" y="11633"/>
                  </a:lnTo>
                  <a:lnTo>
                    <a:pt x="4306671" y="5588"/>
                  </a:lnTo>
                  <a:lnTo>
                    <a:pt x="4300613" y="1498"/>
                  </a:lnTo>
                  <a:lnTo>
                    <a:pt x="4293159" y="0"/>
                  </a:lnTo>
                  <a:lnTo>
                    <a:pt x="4285742" y="1498"/>
                  </a:lnTo>
                  <a:lnTo>
                    <a:pt x="4279697" y="5588"/>
                  </a:lnTo>
                  <a:lnTo>
                    <a:pt x="4275607" y="11633"/>
                  </a:lnTo>
                  <a:lnTo>
                    <a:pt x="4274109" y="19050"/>
                  </a:lnTo>
                  <a:lnTo>
                    <a:pt x="4275607" y="26466"/>
                  </a:lnTo>
                  <a:lnTo>
                    <a:pt x="4279697" y="32524"/>
                  </a:lnTo>
                  <a:lnTo>
                    <a:pt x="4285742" y="36601"/>
                  </a:lnTo>
                  <a:lnTo>
                    <a:pt x="4293197" y="38100"/>
                  </a:lnTo>
                  <a:lnTo>
                    <a:pt x="4300613" y="36601"/>
                  </a:lnTo>
                  <a:lnTo>
                    <a:pt x="4306671" y="32524"/>
                  </a:lnTo>
                  <a:lnTo>
                    <a:pt x="4310748" y="26466"/>
                  </a:lnTo>
                  <a:lnTo>
                    <a:pt x="4312247" y="19050"/>
                  </a:lnTo>
                  <a:close/>
                </a:path>
                <a:path w="5151120" h="733425">
                  <a:moveTo>
                    <a:pt x="4383710" y="713930"/>
                  </a:moveTo>
                  <a:lnTo>
                    <a:pt x="4382211" y="706513"/>
                  </a:lnTo>
                  <a:lnTo>
                    <a:pt x="4378122" y="700468"/>
                  </a:lnTo>
                  <a:lnTo>
                    <a:pt x="4372076" y="696379"/>
                  </a:lnTo>
                  <a:lnTo>
                    <a:pt x="4364621" y="694880"/>
                  </a:lnTo>
                  <a:lnTo>
                    <a:pt x="4357205" y="696379"/>
                  </a:lnTo>
                  <a:lnTo>
                    <a:pt x="4351147" y="700468"/>
                  </a:lnTo>
                  <a:lnTo>
                    <a:pt x="4347070" y="706513"/>
                  </a:lnTo>
                  <a:lnTo>
                    <a:pt x="4345571" y="713930"/>
                  </a:lnTo>
                  <a:lnTo>
                    <a:pt x="4347070" y="721347"/>
                  </a:lnTo>
                  <a:lnTo>
                    <a:pt x="4351147" y="727405"/>
                  </a:lnTo>
                  <a:lnTo>
                    <a:pt x="4357205" y="731481"/>
                  </a:lnTo>
                  <a:lnTo>
                    <a:pt x="4364660" y="732980"/>
                  </a:lnTo>
                  <a:lnTo>
                    <a:pt x="4372076" y="731481"/>
                  </a:lnTo>
                  <a:lnTo>
                    <a:pt x="4378122" y="727405"/>
                  </a:lnTo>
                  <a:lnTo>
                    <a:pt x="4382211" y="721347"/>
                  </a:lnTo>
                  <a:lnTo>
                    <a:pt x="4383710" y="713930"/>
                  </a:lnTo>
                  <a:close/>
                </a:path>
                <a:path w="5151120" h="733425">
                  <a:moveTo>
                    <a:pt x="4388485" y="19050"/>
                  </a:moveTo>
                  <a:lnTo>
                    <a:pt x="4386986" y="11633"/>
                  </a:lnTo>
                  <a:lnTo>
                    <a:pt x="4382909" y="5588"/>
                  </a:lnTo>
                  <a:lnTo>
                    <a:pt x="4376852" y="1498"/>
                  </a:lnTo>
                  <a:lnTo>
                    <a:pt x="4369397" y="0"/>
                  </a:lnTo>
                  <a:lnTo>
                    <a:pt x="4361980" y="1498"/>
                  </a:lnTo>
                  <a:lnTo>
                    <a:pt x="4355935" y="5588"/>
                  </a:lnTo>
                  <a:lnTo>
                    <a:pt x="4351845" y="11633"/>
                  </a:lnTo>
                  <a:lnTo>
                    <a:pt x="4350347" y="19050"/>
                  </a:lnTo>
                  <a:lnTo>
                    <a:pt x="4351845" y="26466"/>
                  </a:lnTo>
                  <a:lnTo>
                    <a:pt x="4355935" y="32524"/>
                  </a:lnTo>
                  <a:lnTo>
                    <a:pt x="4361980" y="36601"/>
                  </a:lnTo>
                  <a:lnTo>
                    <a:pt x="4369435" y="38100"/>
                  </a:lnTo>
                  <a:lnTo>
                    <a:pt x="4376852" y="36601"/>
                  </a:lnTo>
                  <a:lnTo>
                    <a:pt x="4382909" y="32524"/>
                  </a:lnTo>
                  <a:lnTo>
                    <a:pt x="4386986" y="26466"/>
                  </a:lnTo>
                  <a:lnTo>
                    <a:pt x="4388485" y="19050"/>
                  </a:lnTo>
                  <a:close/>
                </a:path>
                <a:path w="5151120" h="733425">
                  <a:moveTo>
                    <a:pt x="4459948" y="713930"/>
                  </a:moveTo>
                  <a:lnTo>
                    <a:pt x="4458449" y="706513"/>
                  </a:lnTo>
                  <a:lnTo>
                    <a:pt x="4454360" y="700468"/>
                  </a:lnTo>
                  <a:lnTo>
                    <a:pt x="4448314" y="696379"/>
                  </a:lnTo>
                  <a:lnTo>
                    <a:pt x="4440860" y="694880"/>
                  </a:lnTo>
                  <a:lnTo>
                    <a:pt x="4433443" y="696379"/>
                  </a:lnTo>
                  <a:lnTo>
                    <a:pt x="4427385" y="700468"/>
                  </a:lnTo>
                  <a:lnTo>
                    <a:pt x="4423308" y="706513"/>
                  </a:lnTo>
                  <a:lnTo>
                    <a:pt x="4421810" y="713930"/>
                  </a:lnTo>
                  <a:lnTo>
                    <a:pt x="4423308" y="721347"/>
                  </a:lnTo>
                  <a:lnTo>
                    <a:pt x="4427385" y="727405"/>
                  </a:lnTo>
                  <a:lnTo>
                    <a:pt x="4433443" y="731481"/>
                  </a:lnTo>
                  <a:lnTo>
                    <a:pt x="4440898" y="732980"/>
                  </a:lnTo>
                  <a:lnTo>
                    <a:pt x="4448314" y="731481"/>
                  </a:lnTo>
                  <a:lnTo>
                    <a:pt x="4454360" y="727405"/>
                  </a:lnTo>
                  <a:lnTo>
                    <a:pt x="4458449" y="721347"/>
                  </a:lnTo>
                  <a:lnTo>
                    <a:pt x="4459948" y="713930"/>
                  </a:lnTo>
                  <a:close/>
                </a:path>
                <a:path w="5151120" h="733425">
                  <a:moveTo>
                    <a:pt x="4464723" y="19050"/>
                  </a:moveTo>
                  <a:lnTo>
                    <a:pt x="4463224" y="11633"/>
                  </a:lnTo>
                  <a:lnTo>
                    <a:pt x="4459148" y="5588"/>
                  </a:lnTo>
                  <a:lnTo>
                    <a:pt x="4453090" y="1498"/>
                  </a:lnTo>
                  <a:lnTo>
                    <a:pt x="4445635" y="0"/>
                  </a:lnTo>
                  <a:lnTo>
                    <a:pt x="4438218" y="1498"/>
                  </a:lnTo>
                  <a:lnTo>
                    <a:pt x="4432173" y="5588"/>
                  </a:lnTo>
                  <a:lnTo>
                    <a:pt x="4428083" y="11633"/>
                  </a:lnTo>
                  <a:lnTo>
                    <a:pt x="4426585" y="19050"/>
                  </a:lnTo>
                  <a:lnTo>
                    <a:pt x="4428083" y="26466"/>
                  </a:lnTo>
                  <a:lnTo>
                    <a:pt x="4432173" y="32524"/>
                  </a:lnTo>
                  <a:lnTo>
                    <a:pt x="4438218" y="36601"/>
                  </a:lnTo>
                  <a:lnTo>
                    <a:pt x="4445673" y="38100"/>
                  </a:lnTo>
                  <a:lnTo>
                    <a:pt x="4453090" y="36601"/>
                  </a:lnTo>
                  <a:lnTo>
                    <a:pt x="4459148" y="32524"/>
                  </a:lnTo>
                  <a:lnTo>
                    <a:pt x="4463224" y="26466"/>
                  </a:lnTo>
                  <a:lnTo>
                    <a:pt x="4464723" y="19050"/>
                  </a:lnTo>
                  <a:close/>
                </a:path>
                <a:path w="5151120" h="733425">
                  <a:moveTo>
                    <a:pt x="4536186" y="713930"/>
                  </a:moveTo>
                  <a:lnTo>
                    <a:pt x="4534687" y="706513"/>
                  </a:lnTo>
                  <a:lnTo>
                    <a:pt x="4530598" y="700468"/>
                  </a:lnTo>
                  <a:lnTo>
                    <a:pt x="4524553" y="696379"/>
                  </a:lnTo>
                  <a:lnTo>
                    <a:pt x="4517098" y="694880"/>
                  </a:lnTo>
                  <a:lnTo>
                    <a:pt x="4509681" y="696379"/>
                  </a:lnTo>
                  <a:lnTo>
                    <a:pt x="4503623" y="700468"/>
                  </a:lnTo>
                  <a:lnTo>
                    <a:pt x="4499546" y="706513"/>
                  </a:lnTo>
                  <a:lnTo>
                    <a:pt x="4498048" y="713930"/>
                  </a:lnTo>
                  <a:lnTo>
                    <a:pt x="4499546" y="721347"/>
                  </a:lnTo>
                  <a:lnTo>
                    <a:pt x="4503623" y="727405"/>
                  </a:lnTo>
                  <a:lnTo>
                    <a:pt x="4509681" y="731481"/>
                  </a:lnTo>
                  <a:lnTo>
                    <a:pt x="4517136" y="732980"/>
                  </a:lnTo>
                  <a:lnTo>
                    <a:pt x="4524553" y="731481"/>
                  </a:lnTo>
                  <a:lnTo>
                    <a:pt x="4530598" y="727405"/>
                  </a:lnTo>
                  <a:lnTo>
                    <a:pt x="4534687" y="721347"/>
                  </a:lnTo>
                  <a:lnTo>
                    <a:pt x="4536186" y="713930"/>
                  </a:lnTo>
                  <a:close/>
                </a:path>
                <a:path w="5151120" h="733425">
                  <a:moveTo>
                    <a:pt x="4540961" y="19050"/>
                  </a:moveTo>
                  <a:lnTo>
                    <a:pt x="4539462" y="11633"/>
                  </a:lnTo>
                  <a:lnTo>
                    <a:pt x="4535386" y="5588"/>
                  </a:lnTo>
                  <a:lnTo>
                    <a:pt x="4529328" y="1498"/>
                  </a:lnTo>
                  <a:lnTo>
                    <a:pt x="4521873" y="0"/>
                  </a:lnTo>
                  <a:lnTo>
                    <a:pt x="4514456" y="1498"/>
                  </a:lnTo>
                  <a:lnTo>
                    <a:pt x="4508411" y="5588"/>
                  </a:lnTo>
                  <a:lnTo>
                    <a:pt x="4504321" y="11633"/>
                  </a:lnTo>
                  <a:lnTo>
                    <a:pt x="4502823" y="19050"/>
                  </a:lnTo>
                  <a:lnTo>
                    <a:pt x="4504321" y="26466"/>
                  </a:lnTo>
                  <a:lnTo>
                    <a:pt x="4508411" y="32524"/>
                  </a:lnTo>
                  <a:lnTo>
                    <a:pt x="4514456" y="36601"/>
                  </a:lnTo>
                  <a:lnTo>
                    <a:pt x="4521911" y="38100"/>
                  </a:lnTo>
                  <a:lnTo>
                    <a:pt x="4529328" y="36601"/>
                  </a:lnTo>
                  <a:lnTo>
                    <a:pt x="4535386" y="32524"/>
                  </a:lnTo>
                  <a:lnTo>
                    <a:pt x="4539462" y="26466"/>
                  </a:lnTo>
                  <a:lnTo>
                    <a:pt x="4540961" y="19050"/>
                  </a:lnTo>
                  <a:close/>
                </a:path>
                <a:path w="5151120" h="733425">
                  <a:moveTo>
                    <a:pt x="4612424" y="713930"/>
                  </a:moveTo>
                  <a:lnTo>
                    <a:pt x="4610925" y="706513"/>
                  </a:lnTo>
                  <a:lnTo>
                    <a:pt x="4606836" y="700468"/>
                  </a:lnTo>
                  <a:lnTo>
                    <a:pt x="4600791" y="696379"/>
                  </a:lnTo>
                  <a:lnTo>
                    <a:pt x="4593336" y="694880"/>
                  </a:lnTo>
                  <a:lnTo>
                    <a:pt x="4585919" y="696379"/>
                  </a:lnTo>
                  <a:lnTo>
                    <a:pt x="4579861" y="700468"/>
                  </a:lnTo>
                  <a:lnTo>
                    <a:pt x="4575784" y="706513"/>
                  </a:lnTo>
                  <a:lnTo>
                    <a:pt x="4574286" y="713930"/>
                  </a:lnTo>
                  <a:lnTo>
                    <a:pt x="4575784" y="721347"/>
                  </a:lnTo>
                  <a:lnTo>
                    <a:pt x="4579861" y="727405"/>
                  </a:lnTo>
                  <a:lnTo>
                    <a:pt x="4585919" y="731481"/>
                  </a:lnTo>
                  <a:lnTo>
                    <a:pt x="4593374" y="732980"/>
                  </a:lnTo>
                  <a:lnTo>
                    <a:pt x="4600791" y="731481"/>
                  </a:lnTo>
                  <a:lnTo>
                    <a:pt x="4606836" y="727405"/>
                  </a:lnTo>
                  <a:lnTo>
                    <a:pt x="4610925" y="721347"/>
                  </a:lnTo>
                  <a:lnTo>
                    <a:pt x="4612424" y="713930"/>
                  </a:lnTo>
                  <a:close/>
                </a:path>
                <a:path w="5151120" h="733425">
                  <a:moveTo>
                    <a:pt x="4617199" y="19050"/>
                  </a:moveTo>
                  <a:lnTo>
                    <a:pt x="4615700" y="11633"/>
                  </a:lnTo>
                  <a:lnTo>
                    <a:pt x="4611624" y="5588"/>
                  </a:lnTo>
                  <a:lnTo>
                    <a:pt x="4605566" y="1498"/>
                  </a:lnTo>
                  <a:lnTo>
                    <a:pt x="4598111" y="0"/>
                  </a:lnTo>
                  <a:lnTo>
                    <a:pt x="4590694" y="1498"/>
                  </a:lnTo>
                  <a:lnTo>
                    <a:pt x="4584649" y="5588"/>
                  </a:lnTo>
                  <a:lnTo>
                    <a:pt x="4580560" y="11633"/>
                  </a:lnTo>
                  <a:lnTo>
                    <a:pt x="4579061" y="19050"/>
                  </a:lnTo>
                  <a:lnTo>
                    <a:pt x="4580560" y="26466"/>
                  </a:lnTo>
                  <a:lnTo>
                    <a:pt x="4584649" y="32524"/>
                  </a:lnTo>
                  <a:lnTo>
                    <a:pt x="4590694" y="36601"/>
                  </a:lnTo>
                  <a:lnTo>
                    <a:pt x="4598149" y="38100"/>
                  </a:lnTo>
                  <a:lnTo>
                    <a:pt x="4605566" y="36601"/>
                  </a:lnTo>
                  <a:lnTo>
                    <a:pt x="4611624" y="32524"/>
                  </a:lnTo>
                  <a:lnTo>
                    <a:pt x="4615700" y="26466"/>
                  </a:lnTo>
                  <a:lnTo>
                    <a:pt x="4617199" y="19050"/>
                  </a:lnTo>
                  <a:close/>
                </a:path>
                <a:path w="5151120" h="733425">
                  <a:moveTo>
                    <a:pt x="4688662" y="713930"/>
                  </a:moveTo>
                  <a:lnTo>
                    <a:pt x="4687163" y="706513"/>
                  </a:lnTo>
                  <a:lnTo>
                    <a:pt x="4683074" y="700468"/>
                  </a:lnTo>
                  <a:lnTo>
                    <a:pt x="4677029" y="696379"/>
                  </a:lnTo>
                  <a:lnTo>
                    <a:pt x="4669574" y="694880"/>
                  </a:lnTo>
                  <a:lnTo>
                    <a:pt x="4662157" y="696379"/>
                  </a:lnTo>
                  <a:lnTo>
                    <a:pt x="4656099" y="700468"/>
                  </a:lnTo>
                  <a:lnTo>
                    <a:pt x="4652022" y="706513"/>
                  </a:lnTo>
                  <a:lnTo>
                    <a:pt x="4650524" y="713930"/>
                  </a:lnTo>
                  <a:lnTo>
                    <a:pt x="4652022" y="721347"/>
                  </a:lnTo>
                  <a:lnTo>
                    <a:pt x="4656099" y="727405"/>
                  </a:lnTo>
                  <a:lnTo>
                    <a:pt x="4662157" y="731481"/>
                  </a:lnTo>
                  <a:lnTo>
                    <a:pt x="4669612" y="732980"/>
                  </a:lnTo>
                  <a:lnTo>
                    <a:pt x="4677029" y="731481"/>
                  </a:lnTo>
                  <a:lnTo>
                    <a:pt x="4683074" y="727405"/>
                  </a:lnTo>
                  <a:lnTo>
                    <a:pt x="4687163" y="721347"/>
                  </a:lnTo>
                  <a:lnTo>
                    <a:pt x="4688662" y="713930"/>
                  </a:lnTo>
                  <a:close/>
                </a:path>
                <a:path w="5151120" h="733425">
                  <a:moveTo>
                    <a:pt x="4693437" y="19050"/>
                  </a:moveTo>
                  <a:lnTo>
                    <a:pt x="4691939" y="11633"/>
                  </a:lnTo>
                  <a:lnTo>
                    <a:pt x="4687862" y="5588"/>
                  </a:lnTo>
                  <a:lnTo>
                    <a:pt x="4681804" y="1498"/>
                  </a:lnTo>
                  <a:lnTo>
                    <a:pt x="4674349" y="0"/>
                  </a:lnTo>
                  <a:lnTo>
                    <a:pt x="4666932" y="1498"/>
                  </a:lnTo>
                  <a:lnTo>
                    <a:pt x="4660874" y="5588"/>
                  </a:lnTo>
                  <a:lnTo>
                    <a:pt x="4656798" y="11633"/>
                  </a:lnTo>
                  <a:lnTo>
                    <a:pt x="4655299" y="19050"/>
                  </a:lnTo>
                  <a:lnTo>
                    <a:pt x="4656798" y="26466"/>
                  </a:lnTo>
                  <a:lnTo>
                    <a:pt x="4660874" y="32524"/>
                  </a:lnTo>
                  <a:lnTo>
                    <a:pt x="4666932" y="36601"/>
                  </a:lnTo>
                  <a:lnTo>
                    <a:pt x="4674387" y="38100"/>
                  </a:lnTo>
                  <a:lnTo>
                    <a:pt x="4681804" y="36601"/>
                  </a:lnTo>
                  <a:lnTo>
                    <a:pt x="4687862" y="32524"/>
                  </a:lnTo>
                  <a:lnTo>
                    <a:pt x="4691939" y="26466"/>
                  </a:lnTo>
                  <a:lnTo>
                    <a:pt x="4693437" y="19050"/>
                  </a:lnTo>
                  <a:close/>
                </a:path>
                <a:path w="5151120" h="733425">
                  <a:moveTo>
                    <a:pt x="4764900" y="713930"/>
                  </a:moveTo>
                  <a:lnTo>
                    <a:pt x="4763401" y="706513"/>
                  </a:lnTo>
                  <a:lnTo>
                    <a:pt x="4759312" y="700468"/>
                  </a:lnTo>
                  <a:lnTo>
                    <a:pt x="4753267" y="696379"/>
                  </a:lnTo>
                  <a:lnTo>
                    <a:pt x="4745812" y="694880"/>
                  </a:lnTo>
                  <a:lnTo>
                    <a:pt x="4738395" y="696379"/>
                  </a:lnTo>
                  <a:lnTo>
                    <a:pt x="4732337" y="700468"/>
                  </a:lnTo>
                  <a:lnTo>
                    <a:pt x="4728261" y="706513"/>
                  </a:lnTo>
                  <a:lnTo>
                    <a:pt x="4726762" y="713930"/>
                  </a:lnTo>
                  <a:lnTo>
                    <a:pt x="4728261" y="721347"/>
                  </a:lnTo>
                  <a:lnTo>
                    <a:pt x="4732337" y="727405"/>
                  </a:lnTo>
                  <a:lnTo>
                    <a:pt x="4738395" y="731481"/>
                  </a:lnTo>
                  <a:lnTo>
                    <a:pt x="4745850" y="732980"/>
                  </a:lnTo>
                  <a:lnTo>
                    <a:pt x="4753267" y="731481"/>
                  </a:lnTo>
                  <a:lnTo>
                    <a:pt x="4759312" y="727405"/>
                  </a:lnTo>
                  <a:lnTo>
                    <a:pt x="4763401" y="721347"/>
                  </a:lnTo>
                  <a:lnTo>
                    <a:pt x="4764900" y="713930"/>
                  </a:lnTo>
                  <a:close/>
                </a:path>
                <a:path w="5151120" h="733425">
                  <a:moveTo>
                    <a:pt x="4769675" y="19050"/>
                  </a:moveTo>
                  <a:lnTo>
                    <a:pt x="4768177" y="11633"/>
                  </a:lnTo>
                  <a:lnTo>
                    <a:pt x="4764100" y="5588"/>
                  </a:lnTo>
                  <a:lnTo>
                    <a:pt x="4758042" y="1498"/>
                  </a:lnTo>
                  <a:lnTo>
                    <a:pt x="4750587" y="0"/>
                  </a:lnTo>
                  <a:lnTo>
                    <a:pt x="4743170" y="1498"/>
                  </a:lnTo>
                  <a:lnTo>
                    <a:pt x="4737112" y="5588"/>
                  </a:lnTo>
                  <a:lnTo>
                    <a:pt x="4733036" y="11633"/>
                  </a:lnTo>
                  <a:lnTo>
                    <a:pt x="4731537" y="19050"/>
                  </a:lnTo>
                  <a:lnTo>
                    <a:pt x="4733036" y="26466"/>
                  </a:lnTo>
                  <a:lnTo>
                    <a:pt x="4737112" y="32524"/>
                  </a:lnTo>
                  <a:lnTo>
                    <a:pt x="4743170" y="36601"/>
                  </a:lnTo>
                  <a:lnTo>
                    <a:pt x="4750625" y="38100"/>
                  </a:lnTo>
                  <a:lnTo>
                    <a:pt x="4758042" y="36601"/>
                  </a:lnTo>
                  <a:lnTo>
                    <a:pt x="4764100" y="32524"/>
                  </a:lnTo>
                  <a:lnTo>
                    <a:pt x="4768177" y="26466"/>
                  </a:lnTo>
                  <a:lnTo>
                    <a:pt x="4769675" y="19050"/>
                  </a:lnTo>
                  <a:close/>
                </a:path>
                <a:path w="5151120" h="733425">
                  <a:moveTo>
                    <a:pt x="4841138" y="713930"/>
                  </a:moveTo>
                  <a:lnTo>
                    <a:pt x="4839640" y="706513"/>
                  </a:lnTo>
                  <a:lnTo>
                    <a:pt x="4835550" y="700468"/>
                  </a:lnTo>
                  <a:lnTo>
                    <a:pt x="4829505" y="696379"/>
                  </a:lnTo>
                  <a:lnTo>
                    <a:pt x="4822050" y="694880"/>
                  </a:lnTo>
                  <a:lnTo>
                    <a:pt x="4814633" y="696379"/>
                  </a:lnTo>
                  <a:lnTo>
                    <a:pt x="4808575" y="700468"/>
                  </a:lnTo>
                  <a:lnTo>
                    <a:pt x="4804499" y="706513"/>
                  </a:lnTo>
                  <a:lnTo>
                    <a:pt x="4803000" y="713930"/>
                  </a:lnTo>
                  <a:lnTo>
                    <a:pt x="4804499" y="721347"/>
                  </a:lnTo>
                  <a:lnTo>
                    <a:pt x="4808575" y="727405"/>
                  </a:lnTo>
                  <a:lnTo>
                    <a:pt x="4814633" y="731481"/>
                  </a:lnTo>
                  <a:lnTo>
                    <a:pt x="4822088" y="732980"/>
                  </a:lnTo>
                  <a:lnTo>
                    <a:pt x="4829505" y="731481"/>
                  </a:lnTo>
                  <a:lnTo>
                    <a:pt x="4835550" y="727405"/>
                  </a:lnTo>
                  <a:lnTo>
                    <a:pt x="4839640" y="721347"/>
                  </a:lnTo>
                  <a:lnTo>
                    <a:pt x="4841138" y="713930"/>
                  </a:lnTo>
                  <a:close/>
                </a:path>
                <a:path w="5151120" h="733425">
                  <a:moveTo>
                    <a:pt x="4845913" y="19050"/>
                  </a:moveTo>
                  <a:lnTo>
                    <a:pt x="4844415" y="11633"/>
                  </a:lnTo>
                  <a:lnTo>
                    <a:pt x="4840338" y="5588"/>
                  </a:lnTo>
                  <a:lnTo>
                    <a:pt x="4834280" y="1498"/>
                  </a:lnTo>
                  <a:lnTo>
                    <a:pt x="4826825" y="0"/>
                  </a:lnTo>
                  <a:lnTo>
                    <a:pt x="4819408" y="1498"/>
                  </a:lnTo>
                  <a:lnTo>
                    <a:pt x="4813351" y="5588"/>
                  </a:lnTo>
                  <a:lnTo>
                    <a:pt x="4809274" y="11633"/>
                  </a:lnTo>
                  <a:lnTo>
                    <a:pt x="4807775" y="19050"/>
                  </a:lnTo>
                  <a:lnTo>
                    <a:pt x="4809274" y="26466"/>
                  </a:lnTo>
                  <a:lnTo>
                    <a:pt x="4813351" y="32524"/>
                  </a:lnTo>
                  <a:lnTo>
                    <a:pt x="4819408" y="36601"/>
                  </a:lnTo>
                  <a:lnTo>
                    <a:pt x="4826863" y="38100"/>
                  </a:lnTo>
                  <a:lnTo>
                    <a:pt x="4834280" y="36601"/>
                  </a:lnTo>
                  <a:lnTo>
                    <a:pt x="4840338" y="32524"/>
                  </a:lnTo>
                  <a:lnTo>
                    <a:pt x="4844415" y="26466"/>
                  </a:lnTo>
                  <a:lnTo>
                    <a:pt x="4845913" y="19050"/>
                  </a:lnTo>
                  <a:close/>
                </a:path>
                <a:path w="5151120" h="733425">
                  <a:moveTo>
                    <a:pt x="4917376" y="713930"/>
                  </a:moveTo>
                  <a:lnTo>
                    <a:pt x="4915878" y="706513"/>
                  </a:lnTo>
                  <a:lnTo>
                    <a:pt x="4911788" y="700468"/>
                  </a:lnTo>
                  <a:lnTo>
                    <a:pt x="4905743" y="696379"/>
                  </a:lnTo>
                  <a:lnTo>
                    <a:pt x="4898288" y="694880"/>
                  </a:lnTo>
                  <a:lnTo>
                    <a:pt x="4890871" y="696379"/>
                  </a:lnTo>
                  <a:lnTo>
                    <a:pt x="4884813" y="700468"/>
                  </a:lnTo>
                  <a:lnTo>
                    <a:pt x="4880737" y="706513"/>
                  </a:lnTo>
                  <a:lnTo>
                    <a:pt x="4879238" y="713930"/>
                  </a:lnTo>
                  <a:lnTo>
                    <a:pt x="4880737" y="721347"/>
                  </a:lnTo>
                  <a:lnTo>
                    <a:pt x="4884813" y="727405"/>
                  </a:lnTo>
                  <a:lnTo>
                    <a:pt x="4890871" y="731481"/>
                  </a:lnTo>
                  <a:lnTo>
                    <a:pt x="4898326" y="732980"/>
                  </a:lnTo>
                  <a:lnTo>
                    <a:pt x="4905743" y="731481"/>
                  </a:lnTo>
                  <a:lnTo>
                    <a:pt x="4911788" y="727405"/>
                  </a:lnTo>
                  <a:lnTo>
                    <a:pt x="4915878" y="721347"/>
                  </a:lnTo>
                  <a:lnTo>
                    <a:pt x="4917376" y="713930"/>
                  </a:lnTo>
                  <a:close/>
                </a:path>
                <a:path w="5151120" h="733425">
                  <a:moveTo>
                    <a:pt x="4922151" y="19050"/>
                  </a:moveTo>
                  <a:lnTo>
                    <a:pt x="4920653" y="11633"/>
                  </a:lnTo>
                  <a:lnTo>
                    <a:pt x="4916576" y="5588"/>
                  </a:lnTo>
                  <a:lnTo>
                    <a:pt x="4910518" y="1498"/>
                  </a:lnTo>
                  <a:lnTo>
                    <a:pt x="4903063" y="0"/>
                  </a:lnTo>
                  <a:lnTo>
                    <a:pt x="4895647" y="1498"/>
                  </a:lnTo>
                  <a:lnTo>
                    <a:pt x="4889589" y="5588"/>
                  </a:lnTo>
                  <a:lnTo>
                    <a:pt x="4885512" y="11633"/>
                  </a:lnTo>
                  <a:lnTo>
                    <a:pt x="4884013" y="19050"/>
                  </a:lnTo>
                  <a:lnTo>
                    <a:pt x="4885512" y="26466"/>
                  </a:lnTo>
                  <a:lnTo>
                    <a:pt x="4889589" y="32524"/>
                  </a:lnTo>
                  <a:lnTo>
                    <a:pt x="4895647" y="36601"/>
                  </a:lnTo>
                  <a:lnTo>
                    <a:pt x="4903101" y="38100"/>
                  </a:lnTo>
                  <a:lnTo>
                    <a:pt x="4910518" y="36601"/>
                  </a:lnTo>
                  <a:lnTo>
                    <a:pt x="4916576" y="32524"/>
                  </a:lnTo>
                  <a:lnTo>
                    <a:pt x="4920653" y="26466"/>
                  </a:lnTo>
                  <a:lnTo>
                    <a:pt x="4922151" y="19050"/>
                  </a:lnTo>
                  <a:close/>
                </a:path>
                <a:path w="5151120" h="733425">
                  <a:moveTo>
                    <a:pt x="4993614" y="713930"/>
                  </a:moveTo>
                  <a:lnTo>
                    <a:pt x="4992116" y="706513"/>
                  </a:lnTo>
                  <a:lnTo>
                    <a:pt x="4988026" y="700468"/>
                  </a:lnTo>
                  <a:lnTo>
                    <a:pt x="4981968" y="696379"/>
                  </a:lnTo>
                  <a:lnTo>
                    <a:pt x="4974526" y="694880"/>
                  </a:lnTo>
                  <a:lnTo>
                    <a:pt x="4967109" y="696379"/>
                  </a:lnTo>
                  <a:lnTo>
                    <a:pt x="4961052" y="700468"/>
                  </a:lnTo>
                  <a:lnTo>
                    <a:pt x="4956975" y="706513"/>
                  </a:lnTo>
                  <a:lnTo>
                    <a:pt x="4955476" y="713930"/>
                  </a:lnTo>
                  <a:lnTo>
                    <a:pt x="4956975" y="721347"/>
                  </a:lnTo>
                  <a:lnTo>
                    <a:pt x="4961052" y="727405"/>
                  </a:lnTo>
                  <a:lnTo>
                    <a:pt x="4967109" y="731481"/>
                  </a:lnTo>
                  <a:lnTo>
                    <a:pt x="4974564" y="732980"/>
                  </a:lnTo>
                  <a:lnTo>
                    <a:pt x="4981968" y="731481"/>
                  </a:lnTo>
                  <a:lnTo>
                    <a:pt x="4988026" y="727405"/>
                  </a:lnTo>
                  <a:lnTo>
                    <a:pt x="4992116" y="721347"/>
                  </a:lnTo>
                  <a:lnTo>
                    <a:pt x="4993614" y="713930"/>
                  </a:lnTo>
                  <a:close/>
                </a:path>
                <a:path w="5151120" h="733425">
                  <a:moveTo>
                    <a:pt x="4998390" y="19050"/>
                  </a:moveTo>
                  <a:lnTo>
                    <a:pt x="4996891" y="11633"/>
                  </a:lnTo>
                  <a:lnTo>
                    <a:pt x="4992814" y="5588"/>
                  </a:lnTo>
                  <a:lnTo>
                    <a:pt x="4986756" y="1498"/>
                  </a:lnTo>
                  <a:lnTo>
                    <a:pt x="4979301" y="0"/>
                  </a:lnTo>
                  <a:lnTo>
                    <a:pt x="4971885" y="1498"/>
                  </a:lnTo>
                  <a:lnTo>
                    <a:pt x="4965827" y="5588"/>
                  </a:lnTo>
                  <a:lnTo>
                    <a:pt x="4961750" y="11633"/>
                  </a:lnTo>
                  <a:lnTo>
                    <a:pt x="4960251" y="19050"/>
                  </a:lnTo>
                  <a:lnTo>
                    <a:pt x="4961750" y="26466"/>
                  </a:lnTo>
                  <a:lnTo>
                    <a:pt x="4965827" y="32524"/>
                  </a:lnTo>
                  <a:lnTo>
                    <a:pt x="4971885" y="36601"/>
                  </a:lnTo>
                  <a:lnTo>
                    <a:pt x="4979340" y="38100"/>
                  </a:lnTo>
                  <a:lnTo>
                    <a:pt x="4986756" y="36601"/>
                  </a:lnTo>
                  <a:lnTo>
                    <a:pt x="4992814" y="32524"/>
                  </a:lnTo>
                  <a:lnTo>
                    <a:pt x="4996891" y="26466"/>
                  </a:lnTo>
                  <a:lnTo>
                    <a:pt x="4998390" y="19050"/>
                  </a:lnTo>
                  <a:close/>
                </a:path>
                <a:path w="5151120" h="733425">
                  <a:moveTo>
                    <a:pt x="5069852" y="713930"/>
                  </a:moveTo>
                  <a:lnTo>
                    <a:pt x="5068354" y="706513"/>
                  </a:lnTo>
                  <a:lnTo>
                    <a:pt x="5064264" y="700468"/>
                  </a:lnTo>
                  <a:lnTo>
                    <a:pt x="5058219" y="696379"/>
                  </a:lnTo>
                  <a:lnTo>
                    <a:pt x="5050764" y="694880"/>
                  </a:lnTo>
                  <a:lnTo>
                    <a:pt x="5043348" y="696379"/>
                  </a:lnTo>
                  <a:lnTo>
                    <a:pt x="5037290" y="700468"/>
                  </a:lnTo>
                  <a:lnTo>
                    <a:pt x="5033213" y="706513"/>
                  </a:lnTo>
                  <a:lnTo>
                    <a:pt x="5031714" y="713930"/>
                  </a:lnTo>
                  <a:lnTo>
                    <a:pt x="5033213" y="721347"/>
                  </a:lnTo>
                  <a:lnTo>
                    <a:pt x="5037290" y="727405"/>
                  </a:lnTo>
                  <a:lnTo>
                    <a:pt x="5043348" y="731481"/>
                  </a:lnTo>
                  <a:lnTo>
                    <a:pt x="5050802" y="732980"/>
                  </a:lnTo>
                  <a:lnTo>
                    <a:pt x="5058219" y="731481"/>
                  </a:lnTo>
                  <a:lnTo>
                    <a:pt x="5064264" y="727405"/>
                  </a:lnTo>
                  <a:lnTo>
                    <a:pt x="5068354" y="721347"/>
                  </a:lnTo>
                  <a:lnTo>
                    <a:pt x="5069852" y="713930"/>
                  </a:lnTo>
                  <a:close/>
                </a:path>
                <a:path w="5151120" h="733425">
                  <a:moveTo>
                    <a:pt x="5074628" y="19050"/>
                  </a:moveTo>
                  <a:lnTo>
                    <a:pt x="5073129" y="11633"/>
                  </a:lnTo>
                  <a:lnTo>
                    <a:pt x="5069052" y="5588"/>
                  </a:lnTo>
                  <a:lnTo>
                    <a:pt x="5062994" y="1498"/>
                  </a:lnTo>
                  <a:lnTo>
                    <a:pt x="5055540" y="0"/>
                  </a:lnTo>
                  <a:lnTo>
                    <a:pt x="5048123" y="1498"/>
                  </a:lnTo>
                  <a:lnTo>
                    <a:pt x="5042065" y="5588"/>
                  </a:lnTo>
                  <a:lnTo>
                    <a:pt x="5037988" y="11633"/>
                  </a:lnTo>
                  <a:lnTo>
                    <a:pt x="5036490" y="19050"/>
                  </a:lnTo>
                  <a:lnTo>
                    <a:pt x="5037988" y="26466"/>
                  </a:lnTo>
                  <a:lnTo>
                    <a:pt x="5042065" y="32524"/>
                  </a:lnTo>
                  <a:lnTo>
                    <a:pt x="5048123" y="36601"/>
                  </a:lnTo>
                  <a:lnTo>
                    <a:pt x="5055578" y="38100"/>
                  </a:lnTo>
                  <a:lnTo>
                    <a:pt x="5062994" y="36601"/>
                  </a:lnTo>
                  <a:lnTo>
                    <a:pt x="5069052" y="32524"/>
                  </a:lnTo>
                  <a:lnTo>
                    <a:pt x="5073129" y="26466"/>
                  </a:lnTo>
                  <a:lnTo>
                    <a:pt x="5074628" y="19050"/>
                  </a:lnTo>
                  <a:close/>
                </a:path>
                <a:path w="5151120" h="733425">
                  <a:moveTo>
                    <a:pt x="5146091" y="713930"/>
                  </a:moveTo>
                  <a:lnTo>
                    <a:pt x="5144592" y="706513"/>
                  </a:lnTo>
                  <a:lnTo>
                    <a:pt x="5140503" y="700468"/>
                  </a:lnTo>
                  <a:lnTo>
                    <a:pt x="5134457" y="696379"/>
                  </a:lnTo>
                  <a:lnTo>
                    <a:pt x="5127002" y="694880"/>
                  </a:lnTo>
                  <a:lnTo>
                    <a:pt x="5119586" y="696379"/>
                  </a:lnTo>
                  <a:lnTo>
                    <a:pt x="5113528" y="700468"/>
                  </a:lnTo>
                  <a:lnTo>
                    <a:pt x="5109451" y="706513"/>
                  </a:lnTo>
                  <a:lnTo>
                    <a:pt x="5107952" y="713930"/>
                  </a:lnTo>
                  <a:lnTo>
                    <a:pt x="5109451" y="721347"/>
                  </a:lnTo>
                  <a:lnTo>
                    <a:pt x="5113528" y="727405"/>
                  </a:lnTo>
                  <a:lnTo>
                    <a:pt x="5119586" y="731481"/>
                  </a:lnTo>
                  <a:lnTo>
                    <a:pt x="5127041" y="732980"/>
                  </a:lnTo>
                  <a:lnTo>
                    <a:pt x="5134457" y="731481"/>
                  </a:lnTo>
                  <a:lnTo>
                    <a:pt x="5140503" y="727405"/>
                  </a:lnTo>
                  <a:lnTo>
                    <a:pt x="5144592" y="721347"/>
                  </a:lnTo>
                  <a:lnTo>
                    <a:pt x="5146091" y="713930"/>
                  </a:lnTo>
                  <a:close/>
                </a:path>
                <a:path w="5151120" h="733425">
                  <a:moveTo>
                    <a:pt x="5150866" y="19050"/>
                  </a:moveTo>
                  <a:lnTo>
                    <a:pt x="5149367" y="11633"/>
                  </a:lnTo>
                  <a:lnTo>
                    <a:pt x="5145290" y="5588"/>
                  </a:lnTo>
                  <a:lnTo>
                    <a:pt x="5139233" y="1498"/>
                  </a:lnTo>
                  <a:lnTo>
                    <a:pt x="5131778" y="0"/>
                  </a:lnTo>
                  <a:lnTo>
                    <a:pt x="5124361" y="1498"/>
                  </a:lnTo>
                  <a:lnTo>
                    <a:pt x="5118303" y="5588"/>
                  </a:lnTo>
                  <a:lnTo>
                    <a:pt x="5114226" y="11633"/>
                  </a:lnTo>
                  <a:lnTo>
                    <a:pt x="5112728" y="19050"/>
                  </a:lnTo>
                  <a:lnTo>
                    <a:pt x="5114226" y="26466"/>
                  </a:lnTo>
                  <a:lnTo>
                    <a:pt x="5118303" y="32524"/>
                  </a:lnTo>
                  <a:lnTo>
                    <a:pt x="5124361" y="36601"/>
                  </a:lnTo>
                  <a:lnTo>
                    <a:pt x="5131816" y="38100"/>
                  </a:lnTo>
                  <a:lnTo>
                    <a:pt x="5139233" y="36601"/>
                  </a:lnTo>
                  <a:lnTo>
                    <a:pt x="5145290" y="32524"/>
                  </a:lnTo>
                  <a:lnTo>
                    <a:pt x="5149367" y="26466"/>
                  </a:lnTo>
                  <a:lnTo>
                    <a:pt x="5150866" y="19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0807" y="893063"/>
              <a:ext cx="2944367" cy="92354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971962" y="925780"/>
              <a:ext cx="2828290" cy="805815"/>
            </a:xfrm>
            <a:custGeom>
              <a:avLst/>
              <a:gdLst/>
              <a:ahLst/>
              <a:cxnLst/>
              <a:rect l="l" t="t" r="r" b="b"/>
              <a:pathLst>
                <a:path w="2828290" h="805814">
                  <a:moveTo>
                    <a:pt x="134289" y="0"/>
                  </a:moveTo>
                  <a:lnTo>
                    <a:pt x="2827677" y="0"/>
                  </a:lnTo>
                  <a:lnTo>
                    <a:pt x="2827677" y="671441"/>
                  </a:lnTo>
                  <a:lnTo>
                    <a:pt x="2820830" y="713887"/>
                  </a:lnTo>
                  <a:lnTo>
                    <a:pt x="2801766" y="750750"/>
                  </a:lnTo>
                  <a:lnTo>
                    <a:pt x="2772696" y="779820"/>
                  </a:lnTo>
                  <a:lnTo>
                    <a:pt x="2735832" y="798884"/>
                  </a:lnTo>
                  <a:lnTo>
                    <a:pt x="2693387" y="805731"/>
                  </a:lnTo>
                  <a:lnTo>
                    <a:pt x="0" y="805731"/>
                  </a:lnTo>
                  <a:lnTo>
                    <a:pt x="0" y="134290"/>
                  </a:lnTo>
                  <a:lnTo>
                    <a:pt x="6846" y="91843"/>
                  </a:lnTo>
                  <a:lnTo>
                    <a:pt x="25910" y="54980"/>
                  </a:lnTo>
                  <a:lnTo>
                    <a:pt x="54980" y="25910"/>
                  </a:lnTo>
                  <a:lnTo>
                    <a:pt x="91843" y="6846"/>
                  </a:lnTo>
                  <a:lnTo>
                    <a:pt x="134289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516539" y="950902"/>
              <a:ext cx="375920" cy="377825"/>
            </a:xfrm>
            <a:custGeom>
              <a:avLst/>
              <a:gdLst/>
              <a:ahLst/>
              <a:cxnLst/>
              <a:rect l="l" t="t" r="r" b="b"/>
              <a:pathLst>
                <a:path w="375920" h="377825">
                  <a:moveTo>
                    <a:pt x="187789" y="0"/>
                  </a:moveTo>
                  <a:lnTo>
                    <a:pt x="137820" y="6922"/>
                  </a:lnTo>
                  <a:lnTo>
                    <a:pt x="92948" y="26033"/>
                  </a:lnTo>
                  <a:lnTo>
                    <a:pt x="54951" y="55546"/>
                  </a:lnTo>
                  <a:lnTo>
                    <a:pt x="25608" y="93675"/>
                  </a:lnTo>
                  <a:lnTo>
                    <a:pt x="6698" y="138633"/>
                  </a:lnTo>
                  <a:lnTo>
                    <a:pt x="0" y="188633"/>
                  </a:lnTo>
                  <a:lnTo>
                    <a:pt x="6698" y="238632"/>
                  </a:lnTo>
                  <a:lnTo>
                    <a:pt x="25608" y="283590"/>
                  </a:lnTo>
                  <a:lnTo>
                    <a:pt x="54951" y="321718"/>
                  </a:lnTo>
                  <a:lnTo>
                    <a:pt x="92948" y="351231"/>
                  </a:lnTo>
                  <a:lnTo>
                    <a:pt x="137820" y="370342"/>
                  </a:lnTo>
                  <a:lnTo>
                    <a:pt x="187789" y="377264"/>
                  </a:lnTo>
                  <a:lnTo>
                    <a:pt x="237759" y="370342"/>
                  </a:lnTo>
                  <a:lnTo>
                    <a:pt x="282631" y="351231"/>
                  </a:lnTo>
                  <a:lnTo>
                    <a:pt x="320628" y="321718"/>
                  </a:lnTo>
                  <a:lnTo>
                    <a:pt x="349971" y="283590"/>
                  </a:lnTo>
                  <a:lnTo>
                    <a:pt x="368882" y="238632"/>
                  </a:lnTo>
                  <a:lnTo>
                    <a:pt x="375580" y="188633"/>
                  </a:lnTo>
                  <a:lnTo>
                    <a:pt x="368882" y="138633"/>
                  </a:lnTo>
                  <a:lnTo>
                    <a:pt x="349971" y="93675"/>
                  </a:lnTo>
                  <a:lnTo>
                    <a:pt x="320628" y="55546"/>
                  </a:lnTo>
                  <a:lnTo>
                    <a:pt x="282631" y="26033"/>
                  </a:lnTo>
                  <a:lnTo>
                    <a:pt x="237759" y="6922"/>
                  </a:lnTo>
                  <a:lnTo>
                    <a:pt x="187789" y="0"/>
                  </a:lnTo>
                  <a:close/>
                </a:path>
              </a:pathLst>
            </a:custGeom>
            <a:solidFill>
              <a:srgbClr val="EB3A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4639241" y="1028191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55511" y="994663"/>
            <a:ext cx="185547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20">
                <a:solidFill>
                  <a:srgbClr val="EC3B32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EC3B32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8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335">
                <a:solidFill>
                  <a:srgbClr val="EC3B32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HU</a:t>
            </a:r>
            <a:r>
              <a:rPr dirty="0" sz="1500" spc="-180">
                <a:solidFill>
                  <a:srgbClr val="EC3B32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190">
                <a:solidFill>
                  <a:srgbClr val="EC3B32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dirty="0" sz="1500" spc="-360" b="1">
                <a:latin typeface="Verdana"/>
                <a:cs typeface="Verdana"/>
              </a:rPr>
              <a:t>R</a:t>
            </a:r>
            <a:r>
              <a:rPr dirty="0" sz="1500" spc="-275" b="1">
                <a:latin typeface="Verdana"/>
                <a:cs typeface="Verdana"/>
              </a:rPr>
              <a:t>e</a:t>
            </a:r>
            <a:r>
              <a:rPr dirty="0" sz="1500" spc="-175" b="1">
                <a:latin typeface="Verdana"/>
                <a:cs typeface="Verdana"/>
              </a:rPr>
              <a:t>f</a:t>
            </a:r>
            <a:r>
              <a:rPr dirty="0" sz="1500" spc="-235" b="1">
                <a:latin typeface="Verdana"/>
                <a:cs typeface="Verdana"/>
              </a:rPr>
              <a:t>o</a:t>
            </a:r>
            <a:r>
              <a:rPr dirty="0" sz="1500" spc="-245" b="1">
                <a:latin typeface="Verdana"/>
                <a:cs typeface="Verdana"/>
              </a:rPr>
              <a:t>r</a:t>
            </a:r>
            <a:r>
              <a:rPr dirty="0" sz="1500" spc="-405" b="1">
                <a:latin typeface="Verdana"/>
                <a:cs typeface="Verdana"/>
              </a:rPr>
              <a:t>m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254" b="1">
                <a:latin typeface="Verdana"/>
                <a:cs typeface="Verdana"/>
              </a:rPr>
              <a:t>s</a:t>
            </a:r>
            <a:r>
              <a:rPr dirty="0" sz="1500" spc="-125" b="1">
                <a:latin typeface="Verdana"/>
                <a:cs typeface="Verdana"/>
              </a:rPr>
              <a:t>i</a:t>
            </a:r>
            <a:r>
              <a:rPr dirty="0" sz="1500" spc="-114" b="1">
                <a:latin typeface="Verdana"/>
                <a:cs typeface="Verdana"/>
              </a:rPr>
              <a:t> </a:t>
            </a: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75" b="1">
                <a:latin typeface="Verdana"/>
                <a:cs typeface="Verdana"/>
              </a:rPr>
              <a:t>n</a:t>
            </a:r>
            <a:r>
              <a:rPr dirty="0" sz="1500" spc="-270" b="1">
                <a:latin typeface="Verdana"/>
                <a:cs typeface="Verdana"/>
              </a:rPr>
              <a:t>g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130" b="1">
                <a:latin typeface="Verdana"/>
                <a:cs typeface="Verdana"/>
              </a:rPr>
              <a:t>l</a:t>
            </a:r>
            <a:r>
              <a:rPr dirty="0" sz="1500" spc="-235" b="1">
                <a:latin typeface="Verdana"/>
                <a:cs typeface="Verdana"/>
              </a:rPr>
              <a:t>o</a:t>
            </a:r>
            <a:r>
              <a:rPr dirty="0" sz="1500" spc="-130" b="1">
                <a:latin typeface="Verdana"/>
                <a:cs typeface="Verdana"/>
              </a:rPr>
              <a:t>l</a:t>
            </a:r>
            <a:r>
              <a:rPr dirty="0" sz="1500" spc="-220" b="1">
                <a:latin typeface="Verdana"/>
                <a:cs typeface="Verdana"/>
              </a:rPr>
              <a:t>aa</a:t>
            </a:r>
            <a:r>
              <a:rPr dirty="0" sz="1500" spc="-180" b="1">
                <a:latin typeface="Verdana"/>
                <a:cs typeface="Verdana"/>
              </a:rPr>
              <a:t>n  </a:t>
            </a:r>
            <a:r>
              <a:rPr dirty="0" sz="1500" spc="-190" b="1">
                <a:latin typeface="Verdana"/>
                <a:cs typeface="Verdana"/>
              </a:rPr>
              <a:t>Ki</a:t>
            </a:r>
            <a:r>
              <a:rPr dirty="0" sz="1500" spc="-235" b="1">
                <a:latin typeface="Verdana"/>
                <a:cs typeface="Verdana"/>
              </a:rPr>
              <a:t>n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60" b="1">
                <a:latin typeface="Verdana"/>
                <a:cs typeface="Verdana"/>
              </a:rPr>
              <a:t>r</a:t>
            </a:r>
            <a:r>
              <a:rPr dirty="0" sz="1500" spc="-165" b="1">
                <a:latin typeface="Verdana"/>
                <a:cs typeface="Verdana"/>
              </a:rPr>
              <a:t>j</a:t>
            </a:r>
            <a:r>
              <a:rPr dirty="0" sz="1500" spc="-265" b="1">
                <a:latin typeface="Verdana"/>
                <a:cs typeface="Verdana"/>
              </a:rPr>
              <a:t>a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60" b="1">
                <a:latin typeface="Verdana"/>
                <a:cs typeface="Verdana"/>
              </a:rPr>
              <a:t>e</a:t>
            </a:r>
            <a:r>
              <a:rPr dirty="0" sz="1500" spc="-270" b="1">
                <a:latin typeface="Verdana"/>
                <a:cs typeface="Verdana"/>
              </a:rPr>
              <a:t>g</a:t>
            </a:r>
            <a:r>
              <a:rPr dirty="0" sz="1500" spc="-210" b="1">
                <a:latin typeface="Verdana"/>
                <a:cs typeface="Verdana"/>
              </a:rPr>
              <a:t>a</a:t>
            </a:r>
            <a:r>
              <a:rPr dirty="0" sz="1500" spc="-290" b="1">
                <a:latin typeface="Verdana"/>
                <a:cs typeface="Verdana"/>
              </a:rPr>
              <a:t>w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125" b="1">
                <a:latin typeface="Verdana"/>
                <a:cs typeface="Verdana"/>
              </a:rPr>
              <a:t>i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250" b="1">
                <a:latin typeface="Verdana"/>
                <a:cs typeface="Verdana"/>
              </a:rPr>
              <a:t>A</a:t>
            </a:r>
            <a:r>
              <a:rPr dirty="0" sz="1500" spc="-240" b="1">
                <a:latin typeface="Verdana"/>
                <a:cs typeface="Verdana"/>
              </a:rPr>
              <a:t>S</a:t>
            </a:r>
            <a:r>
              <a:rPr dirty="0" sz="1500" spc="-240" b="1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224236" y="847344"/>
            <a:ext cx="3367404" cy="923925"/>
            <a:chOff x="8224236" y="847344"/>
            <a:chExt cx="3367404" cy="923925"/>
          </a:xfrm>
        </p:grpSpPr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7175" y="847344"/>
              <a:ext cx="2944368" cy="92354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679660" y="878424"/>
              <a:ext cx="2828290" cy="805815"/>
            </a:xfrm>
            <a:custGeom>
              <a:avLst/>
              <a:gdLst/>
              <a:ahLst/>
              <a:cxnLst/>
              <a:rect l="l" t="t" r="r" b="b"/>
              <a:pathLst>
                <a:path w="2828290" h="805814">
                  <a:moveTo>
                    <a:pt x="134289" y="0"/>
                  </a:moveTo>
                  <a:lnTo>
                    <a:pt x="2827677" y="0"/>
                  </a:lnTo>
                  <a:lnTo>
                    <a:pt x="2827677" y="671441"/>
                  </a:lnTo>
                  <a:lnTo>
                    <a:pt x="2820830" y="713887"/>
                  </a:lnTo>
                  <a:lnTo>
                    <a:pt x="2801766" y="750750"/>
                  </a:lnTo>
                  <a:lnTo>
                    <a:pt x="2772696" y="779820"/>
                  </a:lnTo>
                  <a:lnTo>
                    <a:pt x="2735832" y="798884"/>
                  </a:lnTo>
                  <a:lnTo>
                    <a:pt x="2693387" y="805731"/>
                  </a:lnTo>
                  <a:lnTo>
                    <a:pt x="0" y="805731"/>
                  </a:lnTo>
                  <a:lnTo>
                    <a:pt x="0" y="134290"/>
                  </a:lnTo>
                  <a:lnTo>
                    <a:pt x="6846" y="91843"/>
                  </a:lnTo>
                  <a:lnTo>
                    <a:pt x="25910" y="54980"/>
                  </a:lnTo>
                  <a:lnTo>
                    <a:pt x="54980" y="25910"/>
                  </a:lnTo>
                  <a:lnTo>
                    <a:pt x="91843" y="6846"/>
                  </a:lnTo>
                  <a:lnTo>
                    <a:pt x="134289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224236" y="903546"/>
              <a:ext cx="375920" cy="377825"/>
            </a:xfrm>
            <a:custGeom>
              <a:avLst/>
              <a:gdLst/>
              <a:ahLst/>
              <a:cxnLst/>
              <a:rect l="l" t="t" r="r" b="b"/>
              <a:pathLst>
                <a:path w="375920" h="377825">
                  <a:moveTo>
                    <a:pt x="187791" y="0"/>
                  </a:moveTo>
                  <a:lnTo>
                    <a:pt x="137821" y="6922"/>
                  </a:lnTo>
                  <a:lnTo>
                    <a:pt x="92948" y="26033"/>
                  </a:lnTo>
                  <a:lnTo>
                    <a:pt x="54951" y="55546"/>
                  </a:lnTo>
                  <a:lnTo>
                    <a:pt x="25608" y="93675"/>
                  </a:lnTo>
                  <a:lnTo>
                    <a:pt x="6698" y="138632"/>
                  </a:lnTo>
                  <a:lnTo>
                    <a:pt x="0" y="188631"/>
                  </a:lnTo>
                  <a:lnTo>
                    <a:pt x="6698" y="238631"/>
                  </a:lnTo>
                  <a:lnTo>
                    <a:pt x="25608" y="283589"/>
                  </a:lnTo>
                  <a:lnTo>
                    <a:pt x="54951" y="321717"/>
                  </a:lnTo>
                  <a:lnTo>
                    <a:pt x="92948" y="351231"/>
                  </a:lnTo>
                  <a:lnTo>
                    <a:pt x="137821" y="370342"/>
                  </a:lnTo>
                  <a:lnTo>
                    <a:pt x="187791" y="377264"/>
                  </a:lnTo>
                  <a:lnTo>
                    <a:pt x="237760" y="370342"/>
                  </a:lnTo>
                  <a:lnTo>
                    <a:pt x="282632" y="351231"/>
                  </a:lnTo>
                  <a:lnTo>
                    <a:pt x="320629" y="321717"/>
                  </a:lnTo>
                  <a:lnTo>
                    <a:pt x="349972" y="283589"/>
                  </a:lnTo>
                  <a:lnTo>
                    <a:pt x="368882" y="238631"/>
                  </a:lnTo>
                  <a:lnTo>
                    <a:pt x="375580" y="188631"/>
                  </a:lnTo>
                  <a:lnTo>
                    <a:pt x="368882" y="138632"/>
                  </a:lnTo>
                  <a:lnTo>
                    <a:pt x="349972" y="93675"/>
                  </a:lnTo>
                  <a:lnTo>
                    <a:pt x="320629" y="55546"/>
                  </a:lnTo>
                  <a:lnTo>
                    <a:pt x="282632" y="26033"/>
                  </a:lnTo>
                  <a:lnTo>
                    <a:pt x="237760" y="6922"/>
                  </a:lnTo>
                  <a:lnTo>
                    <a:pt x="187791" y="0"/>
                  </a:lnTo>
                  <a:close/>
                </a:path>
              </a:pathLst>
            </a:custGeom>
            <a:solidFill>
              <a:srgbClr val="EB3A1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 txBox="1"/>
          <p:nvPr/>
        </p:nvSpPr>
        <p:spPr>
          <a:xfrm>
            <a:off x="8346940" y="979423"/>
            <a:ext cx="1308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863209" y="930655"/>
            <a:ext cx="177228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25">
                <a:solidFill>
                  <a:srgbClr val="EC3B32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40">
                <a:solidFill>
                  <a:srgbClr val="EC3B32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9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85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0">
                <a:solidFill>
                  <a:srgbClr val="EC3B32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4">
                <a:solidFill>
                  <a:srgbClr val="EC3B32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225">
                <a:solidFill>
                  <a:srgbClr val="EC3B32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20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70">
                <a:solidFill>
                  <a:srgbClr val="EC3B32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40">
                <a:solidFill>
                  <a:srgbClr val="EC3B32"/>
                </a:solidFill>
                <a:latin typeface="Microsoft Sans Serif"/>
                <a:cs typeface="Microsoft Sans Serif"/>
              </a:rPr>
              <a:t>F</a:t>
            </a:r>
            <a:r>
              <a:rPr dirty="0" sz="1500" spc="-10">
                <a:solidFill>
                  <a:srgbClr val="EC3B32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200">
                <a:solidFill>
                  <a:srgbClr val="EC3B32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25">
                <a:solidFill>
                  <a:srgbClr val="EC3B32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40">
                <a:solidFill>
                  <a:srgbClr val="EC3B32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05">
                <a:solidFill>
                  <a:srgbClr val="EC3B32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90">
                <a:solidFill>
                  <a:srgbClr val="EC3B32"/>
                </a:solidFill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dirty="0" sz="1500" spc="-245" b="1">
                <a:latin typeface="Verdana"/>
                <a:cs typeface="Verdana"/>
              </a:rPr>
              <a:t>Pengelolaan</a:t>
            </a: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500" spc="-190" b="1">
                <a:latin typeface="Verdana"/>
                <a:cs typeface="Verdana"/>
              </a:rPr>
              <a:t>Ki</a:t>
            </a:r>
            <a:r>
              <a:rPr dirty="0" sz="1500" spc="-235" b="1">
                <a:latin typeface="Verdana"/>
                <a:cs typeface="Verdana"/>
              </a:rPr>
              <a:t>n</a:t>
            </a:r>
            <a:r>
              <a:rPr dirty="0" sz="1500" spc="-290" b="1">
                <a:latin typeface="Verdana"/>
                <a:cs typeface="Verdana"/>
              </a:rPr>
              <a:t>e</a:t>
            </a:r>
            <a:r>
              <a:rPr dirty="0" sz="1500" spc="-260" b="1">
                <a:latin typeface="Verdana"/>
                <a:cs typeface="Verdana"/>
              </a:rPr>
              <a:t>r</a:t>
            </a:r>
            <a:r>
              <a:rPr dirty="0" sz="1500" spc="-165" b="1">
                <a:latin typeface="Verdana"/>
                <a:cs typeface="Verdana"/>
              </a:rPr>
              <a:t>j</a:t>
            </a:r>
            <a:r>
              <a:rPr dirty="0" sz="1500" spc="-265" b="1">
                <a:latin typeface="Verdana"/>
                <a:cs typeface="Verdana"/>
              </a:rPr>
              <a:t>a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365" b="1">
                <a:latin typeface="Verdana"/>
                <a:cs typeface="Verdana"/>
              </a:rPr>
              <a:t>P</a:t>
            </a:r>
            <a:r>
              <a:rPr dirty="0" sz="1500" spc="-260" b="1">
                <a:latin typeface="Verdana"/>
                <a:cs typeface="Verdana"/>
              </a:rPr>
              <a:t>e</a:t>
            </a:r>
            <a:r>
              <a:rPr dirty="0" sz="1500" spc="-270" b="1">
                <a:latin typeface="Verdana"/>
                <a:cs typeface="Verdana"/>
              </a:rPr>
              <a:t>g</a:t>
            </a:r>
            <a:r>
              <a:rPr dirty="0" sz="1500" spc="-210" b="1">
                <a:latin typeface="Verdana"/>
                <a:cs typeface="Verdana"/>
              </a:rPr>
              <a:t>a</a:t>
            </a:r>
            <a:r>
              <a:rPr dirty="0" sz="1500" spc="-290" b="1">
                <a:latin typeface="Verdana"/>
                <a:cs typeface="Verdana"/>
              </a:rPr>
              <a:t>w</a:t>
            </a:r>
            <a:r>
              <a:rPr dirty="0" sz="1500" spc="-220" b="1">
                <a:latin typeface="Verdana"/>
                <a:cs typeface="Verdana"/>
              </a:rPr>
              <a:t>a</a:t>
            </a:r>
            <a:r>
              <a:rPr dirty="0" sz="1500" spc="-125" b="1">
                <a:latin typeface="Verdana"/>
                <a:cs typeface="Verdana"/>
              </a:rPr>
              <a:t>i</a:t>
            </a:r>
            <a:r>
              <a:rPr dirty="0" sz="1500" spc="-120" b="1">
                <a:latin typeface="Verdana"/>
                <a:cs typeface="Verdana"/>
              </a:rPr>
              <a:t> </a:t>
            </a:r>
            <a:r>
              <a:rPr dirty="0" sz="1500" spc="-250" b="1">
                <a:latin typeface="Verdana"/>
                <a:cs typeface="Verdana"/>
              </a:rPr>
              <a:t>A</a:t>
            </a:r>
            <a:r>
              <a:rPr dirty="0" sz="1500" spc="-240" b="1">
                <a:latin typeface="Verdana"/>
                <a:cs typeface="Verdana"/>
              </a:rPr>
              <a:t>S</a:t>
            </a:r>
            <a:r>
              <a:rPr dirty="0" sz="1500" spc="-240" b="1">
                <a:latin typeface="Verdana"/>
                <a:cs typeface="Verdana"/>
              </a:rPr>
              <a:t>N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451104"/>
            <a:ext cx="11666855" cy="6407150"/>
            <a:chOff x="525714" y="451104"/>
            <a:chExt cx="11666855" cy="6407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14" y="451104"/>
              <a:ext cx="11666285" cy="64068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3816" y="1191767"/>
              <a:ext cx="2590799" cy="44043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91959" y="0"/>
            <a:ext cx="1287145" cy="6832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37285" algn="l"/>
              </a:tabLst>
            </a:pP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4300" spc="2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endParaRPr sz="43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5656" y="1822704"/>
            <a:ext cx="5145405" cy="2359660"/>
            <a:chOff x="295656" y="1822704"/>
            <a:chExt cx="5145405" cy="23596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" y="1822704"/>
              <a:ext cx="2380488" cy="22311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5868" y="1853901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712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157" y="2120900"/>
                  </a:lnTo>
                  <a:lnTo>
                    <a:pt x="1331712" y="2108200"/>
                  </a:lnTo>
                  <a:close/>
                </a:path>
                <a:path w="2276475" h="2120900">
                  <a:moveTo>
                    <a:pt x="746505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8" y="279400"/>
                  </a:lnTo>
                  <a:lnTo>
                    <a:pt x="333573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3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7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4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3" y="1104900"/>
                  </a:lnTo>
                  <a:lnTo>
                    <a:pt x="7059" y="1066800"/>
                  </a:lnTo>
                  <a:lnTo>
                    <a:pt x="8163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4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5" y="67635"/>
                  </a:lnTo>
                  <a:close/>
                </a:path>
                <a:path w="2276475" h="2120900">
                  <a:moveTo>
                    <a:pt x="1529472" y="67636"/>
                  </a:moveTo>
                  <a:lnTo>
                    <a:pt x="1566772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4" y="241300"/>
                  </a:lnTo>
                  <a:lnTo>
                    <a:pt x="1885971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4" y="368300"/>
                  </a:lnTo>
                  <a:lnTo>
                    <a:pt x="2015925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2" y="546100"/>
                  </a:lnTo>
                  <a:lnTo>
                    <a:pt x="2144668" y="584200"/>
                  </a:lnTo>
                  <a:lnTo>
                    <a:pt x="2165460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4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4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60" y="1498600"/>
                  </a:lnTo>
                  <a:lnTo>
                    <a:pt x="2144668" y="1549400"/>
                  </a:lnTo>
                  <a:lnTo>
                    <a:pt x="2122162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5" y="1727200"/>
                  </a:lnTo>
                  <a:lnTo>
                    <a:pt x="1985544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1" y="1854200"/>
                  </a:lnTo>
                  <a:lnTo>
                    <a:pt x="1850124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2" y="2044700"/>
                  </a:lnTo>
                  <a:lnTo>
                    <a:pt x="1522217" y="2057400"/>
                  </a:lnTo>
                  <a:lnTo>
                    <a:pt x="1335660" y="2108200"/>
                  </a:lnTo>
                  <a:lnTo>
                    <a:pt x="1378610" y="2108200"/>
                  </a:lnTo>
                  <a:lnTo>
                    <a:pt x="1514940" y="2070100"/>
                  </a:lnTo>
                  <a:lnTo>
                    <a:pt x="1558784" y="2057400"/>
                  </a:lnTo>
                  <a:lnTo>
                    <a:pt x="1601756" y="2032000"/>
                  </a:lnTo>
                  <a:lnTo>
                    <a:pt x="1643814" y="2019300"/>
                  </a:lnTo>
                  <a:lnTo>
                    <a:pt x="1684913" y="1993900"/>
                  </a:lnTo>
                  <a:lnTo>
                    <a:pt x="1725012" y="1968500"/>
                  </a:lnTo>
                  <a:lnTo>
                    <a:pt x="1764067" y="1955800"/>
                  </a:lnTo>
                  <a:lnTo>
                    <a:pt x="1802034" y="1930400"/>
                  </a:lnTo>
                  <a:lnTo>
                    <a:pt x="1838871" y="1905000"/>
                  </a:lnTo>
                  <a:lnTo>
                    <a:pt x="1874534" y="1879600"/>
                  </a:lnTo>
                  <a:lnTo>
                    <a:pt x="1908981" y="1841500"/>
                  </a:lnTo>
                  <a:lnTo>
                    <a:pt x="1942167" y="1816100"/>
                  </a:lnTo>
                  <a:lnTo>
                    <a:pt x="1974051" y="1778000"/>
                  </a:lnTo>
                  <a:lnTo>
                    <a:pt x="2004589" y="1752600"/>
                  </a:lnTo>
                  <a:lnTo>
                    <a:pt x="2033737" y="1714500"/>
                  </a:lnTo>
                  <a:lnTo>
                    <a:pt x="2087694" y="1651000"/>
                  </a:lnTo>
                  <a:lnTo>
                    <a:pt x="2112416" y="1612900"/>
                  </a:lnTo>
                  <a:lnTo>
                    <a:pt x="2135576" y="1574800"/>
                  </a:lnTo>
                  <a:lnTo>
                    <a:pt x="2157131" y="1536700"/>
                  </a:lnTo>
                  <a:lnTo>
                    <a:pt x="2177038" y="1498600"/>
                  </a:lnTo>
                  <a:lnTo>
                    <a:pt x="2195254" y="1460500"/>
                  </a:lnTo>
                  <a:lnTo>
                    <a:pt x="2211736" y="1409700"/>
                  </a:lnTo>
                  <a:lnTo>
                    <a:pt x="2226440" y="1371600"/>
                  </a:lnTo>
                  <a:lnTo>
                    <a:pt x="2239324" y="1333500"/>
                  </a:lnTo>
                  <a:lnTo>
                    <a:pt x="2250344" y="1282700"/>
                  </a:lnTo>
                  <a:lnTo>
                    <a:pt x="2259457" y="1244600"/>
                  </a:lnTo>
                  <a:lnTo>
                    <a:pt x="2266620" y="1193800"/>
                  </a:lnTo>
                  <a:lnTo>
                    <a:pt x="2271789" y="1155700"/>
                  </a:lnTo>
                  <a:lnTo>
                    <a:pt x="2274923" y="1104900"/>
                  </a:lnTo>
                  <a:lnTo>
                    <a:pt x="2275977" y="1066800"/>
                  </a:lnTo>
                  <a:lnTo>
                    <a:pt x="2274924" y="1016000"/>
                  </a:lnTo>
                  <a:lnTo>
                    <a:pt x="2271794" y="965200"/>
                  </a:lnTo>
                  <a:lnTo>
                    <a:pt x="2266630" y="927100"/>
                  </a:lnTo>
                  <a:lnTo>
                    <a:pt x="2259475" y="876300"/>
                  </a:lnTo>
                  <a:lnTo>
                    <a:pt x="2250372" y="838200"/>
                  </a:lnTo>
                  <a:lnTo>
                    <a:pt x="2239364" y="800100"/>
                  </a:lnTo>
                  <a:lnTo>
                    <a:pt x="2226493" y="749300"/>
                  </a:lnTo>
                  <a:lnTo>
                    <a:pt x="2211802" y="711200"/>
                  </a:lnTo>
                  <a:lnTo>
                    <a:pt x="2195335" y="673100"/>
                  </a:lnTo>
                  <a:lnTo>
                    <a:pt x="2177135" y="635000"/>
                  </a:lnTo>
                  <a:lnTo>
                    <a:pt x="2157244" y="584200"/>
                  </a:lnTo>
                  <a:lnTo>
                    <a:pt x="2135705" y="546100"/>
                  </a:lnTo>
                  <a:lnTo>
                    <a:pt x="2112562" y="508000"/>
                  </a:lnTo>
                  <a:lnTo>
                    <a:pt x="2087856" y="482600"/>
                  </a:lnTo>
                  <a:lnTo>
                    <a:pt x="2061632" y="444500"/>
                  </a:lnTo>
                  <a:lnTo>
                    <a:pt x="2033932" y="406400"/>
                  </a:lnTo>
                  <a:lnTo>
                    <a:pt x="2004798" y="368300"/>
                  </a:lnTo>
                  <a:lnTo>
                    <a:pt x="1974275" y="342900"/>
                  </a:lnTo>
                  <a:lnTo>
                    <a:pt x="1942404" y="304800"/>
                  </a:lnTo>
                  <a:lnTo>
                    <a:pt x="1909229" y="279400"/>
                  </a:lnTo>
                  <a:lnTo>
                    <a:pt x="1874793" y="254000"/>
                  </a:lnTo>
                  <a:lnTo>
                    <a:pt x="1839138" y="228600"/>
                  </a:lnTo>
                  <a:lnTo>
                    <a:pt x="1802308" y="203200"/>
                  </a:lnTo>
                  <a:lnTo>
                    <a:pt x="1764345" y="177800"/>
                  </a:lnTo>
                  <a:lnTo>
                    <a:pt x="1725292" y="152400"/>
                  </a:lnTo>
                  <a:lnTo>
                    <a:pt x="1685193" y="127000"/>
                  </a:lnTo>
                  <a:lnTo>
                    <a:pt x="1644090" y="114300"/>
                  </a:lnTo>
                  <a:lnTo>
                    <a:pt x="1602027" y="88900"/>
                  </a:lnTo>
                  <a:lnTo>
                    <a:pt x="1529472" y="67636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2" y="67636"/>
                  </a:lnTo>
                  <a:lnTo>
                    <a:pt x="1522217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5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6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1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9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4" y="12700"/>
                  </a:lnTo>
                  <a:lnTo>
                    <a:pt x="1236079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72400" y="1853901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871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284" y="2120900"/>
                  </a:lnTo>
                  <a:lnTo>
                    <a:pt x="1331871" y="2108200"/>
                  </a:lnTo>
                  <a:close/>
                </a:path>
                <a:path w="2276475" h="2120900">
                  <a:moveTo>
                    <a:pt x="746506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7" y="279400"/>
                  </a:lnTo>
                  <a:lnTo>
                    <a:pt x="333572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2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6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5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4" y="1104900"/>
                  </a:lnTo>
                  <a:lnTo>
                    <a:pt x="7059" y="1066800"/>
                  </a:lnTo>
                  <a:lnTo>
                    <a:pt x="8164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5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6" y="67635"/>
                  </a:lnTo>
                  <a:close/>
                </a:path>
                <a:path w="2276475" h="2120900">
                  <a:moveTo>
                    <a:pt x="1529471" y="67635"/>
                  </a:moveTo>
                  <a:lnTo>
                    <a:pt x="1566771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3" y="241300"/>
                  </a:lnTo>
                  <a:lnTo>
                    <a:pt x="1885970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3" y="368300"/>
                  </a:lnTo>
                  <a:lnTo>
                    <a:pt x="2015924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1" y="546100"/>
                  </a:lnTo>
                  <a:lnTo>
                    <a:pt x="2144667" y="584200"/>
                  </a:lnTo>
                  <a:lnTo>
                    <a:pt x="2165459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3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3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59" y="1498600"/>
                  </a:lnTo>
                  <a:lnTo>
                    <a:pt x="2144667" y="1549400"/>
                  </a:lnTo>
                  <a:lnTo>
                    <a:pt x="2122161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4" y="1727200"/>
                  </a:lnTo>
                  <a:lnTo>
                    <a:pt x="1985543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0" y="1854200"/>
                  </a:lnTo>
                  <a:lnTo>
                    <a:pt x="1850123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1" y="2044700"/>
                  </a:lnTo>
                  <a:lnTo>
                    <a:pt x="1522216" y="2057400"/>
                  </a:lnTo>
                  <a:lnTo>
                    <a:pt x="1335660" y="2108200"/>
                  </a:lnTo>
                  <a:lnTo>
                    <a:pt x="1378798" y="2108200"/>
                  </a:lnTo>
                  <a:lnTo>
                    <a:pt x="1515189" y="2070100"/>
                  </a:lnTo>
                  <a:lnTo>
                    <a:pt x="1559046" y="2057400"/>
                  </a:lnTo>
                  <a:lnTo>
                    <a:pt x="1602027" y="2032000"/>
                  </a:lnTo>
                  <a:lnTo>
                    <a:pt x="1644091" y="2019300"/>
                  </a:lnTo>
                  <a:lnTo>
                    <a:pt x="1685194" y="1993900"/>
                  </a:lnTo>
                  <a:lnTo>
                    <a:pt x="1725293" y="1968500"/>
                  </a:lnTo>
                  <a:lnTo>
                    <a:pt x="1764346" y="1955800"/>
                  </a:lnTo>
                  <a:lnTo>
                    <a:pt x="1802308" y="1930400"/>
                  </a:lnTo>
                  <a:lnTo>
                    <a:pt x="1839139" y="1905000"/>
                  </a:lnTo>
                  <a:lnTo>
                    <a:pt x="1874793" y="1879600"/>
                  </a:lnTo>
                  <a:lnTo>
                    <a:pt x="1909230" y="1841500"/>
                  </a:lnTo>
                  <a:lnTo>
                    <a:pt x="1942405" y="1816100"/>
                  </a:lnTo>
                  <a:lnTo>
                    <a:pt x="1974276" y="1778000"/>
                  </a:lnTo>
                  <a:lnTo>
                    <a:pt x="2004799" y="1752600"/>
                  </a:lnTo>
                  <a:lnTo>
                    <a:pt x="2033932" y="1714500"/>
                  </a:lnTo>
                  <a:lnTo>
                    <a:pt x="2087857" y="1651000"/>
                  </a:lnTo>
                  <a:lnTo>
                    <a:pt x="2112563" y="1612900"/>
                  </a:lnTo>
                  <a:lnTo>
                    <a:pt x="2135706" y="1574800"/>
                  </a:lnTo>
                  <a:lnTo>
                    <a:pt x="2157245" y="1536700"/>
                  </a:lnTo>
                  <a:lnTo>
                    <a:pt x="2177136" y="1498600"/>
                  </a:lnTo>
                  <a:lnTo>
                    <a:pt x="2195336" y="1460500"/>
                  </a:lnTo>
                  <a:lnTo>
                    <a:pt x="2211803" y="1409700"/>
                  </a:lnTo>
                  <a:lnTo>
                    <a:pt x="2226494" y="1371600"/>
                  </a:lnTo>
                  <a:lnTo>
                    <a:pt x="2239365" y="1333500"/>
                  </a:lnTo>
                  <a:lnTo>
                    <a:pt x="2250373" y="1282700"/>
                  </a:lnTo>
                  <a:lnTo>
                    <a:pt x="2259476" y="1244600"/>
                  </a:lnTo>
                  <a:lnTo>
                    <a:pt x="2266631" y="1193800"/>
                  </a:lnTo>
                  <a:lnTo>
                    <a:pt x="2271795" y="1155700"/>
                  </a:lnTo>
                  <a:lnTo>
                    <a:pt x="2274925" y="1104900"/>
                  </a:lnTo>
                  <a:lnTo>
                    <a:pt x="2275978" y="1066800"/>
                  </a:lnTo>
                  <a:lnTo>
                    <a:pt x="2274925" y="1016000"/>
                  </a:lnTo>
                  <a:lnTo>
                    <a:pt x="2271795" y="965200"/>
                  </a:lnTo>
                  <a:lnTo>
                    <a:pt x="2266631" y="927100"/>
                  </a:lnTo>
                  <a:lnTo>
                    <a:pt x="2259476" y="876300"/>
                  </a:lnTo>
                  <a:lnTo>
                    <a:pt x="2250373" y="838200"/>
                  </a:lnTo>
                  <a:lnTo>
                    <a:pt x="2239365" y="800100"/>
                  </a:lnTo>
                  <a:lnTo>
                    <a:pt x="2226494" y="749300"/>
                  </a:lnTo>
                  <a:lnTo>
                    <a:pt x="2211803" y="711200"/>
                  </a:lnTo>
                  <a:lnTo>
                    <a:pt x="2195336" y="673100"/>
                  </a:lnTo>
                  <a:lnTo>
                    <a:pt x="2177136" y="635000"/>
                  </a:lnTo>
                  <a:lnTo>
                    <a:pt x="2157245" y="584200"/>
                  </a:lnTo>
                  <a:lnTo>
                    <a:pt x="2135706" y="546100"/>
                  </a:lnTo>
                  <a:lnTo>
                    <a:pt x="2112563" y="508000"/>
                  </a:lnTo>
                  <a:lnTo>
                    <a:pt x="2087857" y="482600"/>
                  </a:lnTo>
                  <a:lnTo>
                    <a:pt x="2061633" y="444500"/>
                  </a:lnTo>
                  <a:lnTo>
                    <a:pt x="2033932" y="406400"/>
                  </a:lnTo>
                  <a:lnTo>
                    <a:pt x="2004799" y="368300"/>
                  </a:lnTo>
                  <a:lnTo>
                    <a:pt x="1974276" y="342900"/>
                  </a:lnTo>
                  <a:lnTo>
                    <a:pt x="1942405" y="304800"/>
                  </a:lnTo>
                  <a:lnTo>
                    <a:pt x="1909230" y="279400"/>
                  </a:lnTo>
                  <a:lnTo>
                    <a:pt x="1874793" y="254000"/>
                  </a:lnTo>
                  <a:lnTo>
                    <a:pt x="1839139" y="228600"/>
                  </a:lnTo>
                  <a:lnTo>
                    <a:pt x="1802308" y="203200"/>
                  </a:lnTo>
                  <a:lnTo>
                    <a:pt x="1764346" y="177800"/>
                  </a:lnTo>
                  <a:lnTo>
                    <a:pt x="1725293" y="152400"/>
                  </a:lnTo>
                  <a:lnTo>
                    <a:pt x="1685194" y="127000"/>
                  </a:lnTo>
                  <a:lnTo>
                    <a:pt x="1644091" y="114300"/>
                  </a:lnTo>
                  <a:lnTo>
                    <a:pt x="1602027" y="88900"/>
                  </a:lnTo>
                  <a:lnTo>
                    <a:pt x="1529471" y="67635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1" y="67635"/>
                  </a:lnTo>
                  <a:lnTo>
                    <a:pt x="1522216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6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5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0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9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4" y="12700"/>
                  </a:lnTo>
                  <a:lnTo>
                    <a:pt x="1236079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0191" y="1844040"/>
              <a:ext cx="2380487" cy="22341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086679" y="1877523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711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156" y="2120900"/>
                  </a:lnTo>
                  <a:lnTo>
                    <a:pt x="1331711" y="2108200"/>
                  </a:lnTo>
                  <a:close/>
                </a:path>
                <a:path w="2276475" h="2120900">
                  <a:moveTo>
                    <a:pt x="746506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7" y="279400"/>
                  </a:lnTo>
                  <a:lnTo>
                    <a:pt x="333572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2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6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5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4" y="1104900"/>
                  </a:lnTo>
                  <a:lnTo>
                    <a:pt x="7059" y="1066800"/>
                  </a:lnTo>
                  <a:lnTo>
                    <a:pt x="8164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5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6" y="67635"/>
                  </a:lnTo>
                  <a:close/>
                </a:path>
                <a:path w="2276475" h="2120900">
                  <a:moveTo>
                    <a:pt x="1529472" y="67636"/>
                  </a:moveTo>
                  <a:lnTo>
                    <a:pt x="1566771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3" y="241300"/>
                  </a:lnTo>
                  <a:lnTo>
                    <a:pt x="1885970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3" y="368300"/>
                  </a:lnTo>
                  <a:lnTo>
                    <a:pt x="2015924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1" y="546100"/>
                  </a:lnTo>
                  <a:lnTo>
                    <a:pt x="2144667" y="584200"/>
                  </a:lnTo>
                  <a:lnTo>
                    <a:pt x="2165459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3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3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59" y="1498600"/>
                  </a:lnTo>
                  <a:lnTo>
                    <a:pt x="2144667" y="1549400"/>
                  </a:lnTo>
                  <a:lnTo>
                    <a:pt x="2122161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4" y="1727200"/>
                  </a:lnTo>
                  <a:lnTo>
                    <a:pt x="1985543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0" y="1854200"/>
                  </a:lnTo>
                  <a:lnTo>
                    <a:pt x="1850123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1" y="2044700"/>
                  </a:lnTo>
                  <a:lnTo>
                    <a:pt x="1522216" y="2057400"/>
                  </a:lnTo>
                  <a:lnTo>
                    <a:pt x="1335660" y="2108200"/>
                  </a:lnTo>
                  <a:lnTo>
                    <a:pt x="1378610" y="2108200"/>
                  </a:lnTo>
                  <a:lnTo>
                    <a:pt x="1514940" y="2070100"/>
                  </a:lnTo>
                  <a:lnTo>
                    <a:pt x="1558784" y="2057400"/>
                  </a:lnTo>
                  <a:lnTo>
                    <a:pt x="1601756" y="2032000"/>
                  </a:lnTo>
                  <a:lnTo>
                    <a:pt x="1643814" y="2019300"/>
                  </a:lnTo>
                  <a:lnTo>
                    <a:pt x="1684913" y="1993900"/>
                  </a:lnTo>
                  <a:lnTo>
                    <a:pt x="1725012" y="1968500"/>
                  </a:lnTo>
                  <a:lnTo>
                    <a:pt x="1764066" y="1955800"/>
                  </a:lnTo>
                  <a:lnTo>
                    <a:pt x="1802034" y="1930400"/>
                  </a:lnTo>
                  <a:lnTo>
                    <a:pt x="1838870" y="1905000"/>
                  </a:lnTo>
                  <a:lnTo>
                    <a:pt x="1874534" y="1879600"/>
                  </a:lnTo>
                  <a:lnTo>
                    <a:pt x="1908980" y="1841500"/>
                  </a:lnTo>
                  <a:lnTo>
                    <a:pt x="1942167" y="1816100"/>
                  </a:lnTo>
                  <a:lnTo>
                    <a:pt x="1974051" y="1778000"/>
                  </a:lnTo>
                  <a:lnTo>
                    <a:pt x="2004588" y="1752600"/>
                  </a:lnTo>
                  <a:lnTo>
                    <a:pt x="2033737" y="1714500"/>
                  </a:lnTo>
                  <a:lnTo>
                    <a:pt x="2087694" y="1651000"/>
                  </a:lnTo>
                  <a:lnTo>
                    <a:pt x="2112416" y="1612900"/>
                  </a:lnTo>
                  <a:lnTo>
                    <a:pt x="2135576" y="1574800"/>
                  </a:lnTo>
                  <a:lnTo>
                    <a:pt x="2157131" y="1536700"/>
                  </a:lnTo>
                  <a:lnTo>
                    <a:pt x="2177038" y="1498600"/>
                  </a:lnTo>
                  <a:lnTo>
                    <a:pt x="2195254" y="1460500"/>
                  </a:lnTo>
                  <a:lnTo>
                    <a:pt x="2211736" y="1409700"/>
                  </a:lnTo>
                  <a:lnTo>
                    <a:pt x="2226440" y="1371600"/>
                  </a:lnTo>
                  <a:lnTo>
                    <a:pt x="2239323" y="1333500"/>
                  </a:lnTo>
                  <a:lnTo>
                    <a:pt x="2250343" y="1282700"/>
                  </a:lnTo>
                  <a:lnTo>
                    <a:pt x="2259456" y="1244600"/>
                  </a:lnTo>
                  <a:lnTo>
                    <a:pt x="2266619" y="1193800"/>
                  </a:lnTo>
                  <a:lnTo>
                    <a:pt x="2271789" y="1155700"/>
                  </a:lnTo>
                  <a:lnTo>
                    <a:pt x="2274923" y="1104900"/>
                  </a:lnTo>
                  <a:lnTo>
                    <a:pt x="2275977" y="1066800"/>
                  </a:lnTo>
                  <a:lnTo>
                    <a:pt x="2274924" y="1016000"/>
                  </a:lnTo>
                  <a:lnTo>
                    <a:pt x="2271794" y="965200"/>
                  </a:lnTo>
                  <a:lnTo>
                    <a:pt x="2266630" y="927100"/>
                  </a:lnTo>
                  <a:lnTo>
                    <a:pt x="2259475" y="876300"/>
                  </a:lnTo>
                  <a:lnTo>
                    <a:pt x="2250372" y="838200"/>
                  </a:lnTo>
                  <a:lnTo>
                    <a:pt x="2239363" y="800100"/>
                  </a:lnTo>
                  <a:lnTo>
                    <a:pt x="2226492" y="749300"/>
                  </a:lnTo>
                  <a:lnTo>
                    <a:pt x="2211802" y="711200"/>
                  </a:lnTo>
                  <a:lnTo>
                    <a:pt x="2195335" y="673100"/>
                  </a:lnTo>
                  <a:lnTo>
                    <a:pt x="2177135" y="635000"/>
                  </a:lnTo>
                  <a:lnTo>
                    <a:pt x="2157244" y="584200"/>
                  </a:lnTo>
                  <a:lnTo>
                    <a:pt x="2135705" y="546100"/>
                  </a:lnTo>
                  <a:lnTo>
                    <a:pt x="2112561" y="508000"/>
                  </a:lnTo>
                  <a:lnTo>
                    <a:pt x="2087856" y="482600"/>
                  </a:lnTo>
                  <a:lnTo>
                    <a:pt x="2061632" y="444500"/>
                  </a:lnTo>
                  <a:lnTo>
                    <a:pt x="2033931" y="406400"/>
                  </a:lnTo>
                  <a:lnTo>
                    <a:pt x="2004798" y="368300"/>
                  </a:lnTo>
                  <a:lnTo>
                    <a:pt x="1974274" y="342900"/>
                  </a:lnTo>
                  <a:lnTo>
                    <a:pt x="1942404" y="304800"/>
                  </a:lnTo>
                  <a:lnTo>
                    <a:pt x="1909229" y="279400"/>
                  </a:lnTo>
                  <a:lnTo>
                    <a:pt x="1874792" y="254000"/>
                  </a:lnTo>
                  <a:lnTo>
                    <a:pt x="1839138" y="228600"/>
                  </a:lnTo>
                  <a:lnTo>
                    <a:pt x="1802307" y="203200"/>
                  </a:lnTo>
                  <a:lnTo>
                    <a:pt x="1764345" y="177800"/>
                  </a:lnTo>
                  <a:lnTo>
                    <a:pt x="1725292" y="152400"/>
                  </a:lnTo>
                  <a:lnTo>
                    <a:pt x="1685193" y="127000"/>
                  </a:lnTo>
                  <a:lnTo>
                    <a:pt x="1644090" y="114300"/>
                  </a:lnTo>
                  <a:lnTo>
                    <a:pt x="1602027" y="88900"/>
                  </a:lnTo>
                  <a:lnTo>
                    <a:pt x="1529472" y="67636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2" y="67636"/>
                  </a:lnTo>
                  <a:lnTo>
                    <a:pt x="1522216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6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5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0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8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3" y="12700"/>
                  </a:lnTo>
                  <a:lnTo>
                    <a:pt x="1236078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1735" y="1990344"/>
              <a:ext cx="2045208" cy="19202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45855" y="2015220"/>
              <a:ext cx="1942464" cy="1816100"/>
            </a:xfrm>
            <a:custGeom>
              <a:avLst/>
              <a:gdLst/>
              <a:ahLst/>
              <a:cxnLst/>
              <a:rect l="l" t="t" r="r" b="b"/>
              <a:pathLst>
                <a:path w="1942464" h="1816100">
                  <a:moveTo>
                    <a:pt x="970991" y="0"/>
                  </a:moveTo>
                  <a:lnTo>
                    <a:pt x="921024" y="1181"/>
                  </a:lnTo>
                  <a:lnTo>
                    <a:pt x="871712" y="4687"/>
                  </a:lnTo>
                  <a:lnTo>
                    <a:pt x="823118" y="10461"/>
                  </a:lnTo>
                  <a:lnTo>
                    <a:pt x="775302" y="18445"/>
                  </a:lnTo>
                  <a:lnTo>
                    <a:pt x="728325" y="28583"/>
                  </a:lnTo>
                  <a:lnTo>
                    <a:pt x="682248" y="40818"/>
                  </a:lnTo>
                  <a:lnTo>
                    <a:pt x="637131" y="55092"/>
                  </a:lnTo>
                  <a:lnTo>
                    <a:pt x="593037" y="71348"/>
                  </a:lnTo>
                  <a:lnTo>
                    <a:pt x="550026" y="89530"/>
                  </a:lnTo>
                  <a:lnTo>
                    <a:pt x="508159" y="109580"/>
                  </a:lnTo>
                  <a:lnTo>
                    <a:pt x="467496" y="131442"/>
                  </a:lnTo>
                  <a:lnTo>
                    <a:pt x="428100" y="155058"/>
                  </a:lnTo>
                  <a:lnTo>
                    <a:pt x="390031" y="180371"/>
                  </a:lnTo>
                  <a:lnTo>
                    <a:pt x="353350" y="207324"/>
                  </a:lnTo>
                  <a:lnTo>
                    <a:pt x="318118" y="235860"/>
                  </a:lnTo>
                  <a:lnTo>
                    <a:pt x="284396" y="265923"/>
                  </a:lnTo>
                  <a:lnTo>
                    <a:pt x="252245" y="297454"/>
                  </a:lnTo>
                  <a:lnTo>
                    <a:pt x="221727" y="330397"/>
                  </a:lnTo>
                  <a:lnTo>
                    <a:pt x="192901" y="364696"/>
                  </a:lnTo>
                  <a:lnTo>
                    <a:pt x="165829" y="400292"/>
                  </a:lnTo>
                  <a:lnTo>
                    <a:pt x="140573" y="437129"/>
                  </a:lnTo>
                  <a:lnTo>
                    <a:pt x="117193" y="475150"/>
                  </a:lnTo>
                  <a:lnTo>
                    <a:pt x="95750" y="514298"/>
                  </a:lnTo>
                  <a:lnTo>
                    <a:pt x="76305" y="554515"/>
                  </a:lnTo>
                  <a:lnTo>
                    <a:pt x="58919" y="595745"/>
                  </a:lnTo>
                  <a:lnTo>
                    <a:pt x="43653" y="637930"/>
                  </a:lnTo>
                  <a:lnTo>
                    <a:pt x="30569" y="681015"/>
                  </a:lnTo>
                  <a:lnTo>
                    <a:pt x="19727" y="724940"/>
                  </a:lnTo>
                  <a:lnTo>
                    <a:pt x="11187" y="769651"/>
                  </a:lnTo>
                  <a:lnTo>
                    <a:pt x="5013" y="815088"/>
                  </a:lnTo>
                  <a:lnTo>
                    <a:pt x="1263" y="861196"/>
                  </a:lnTo>
                  <a:lnTo>
                    <a:pt x="0" y="907917"/>
                  </a:lnTo>
                  <a:lnTo>
                    <a:pt x="1263" y="954639"/>
                  </a:lnTo>
                  <a:lnTo>
                    <a:pt x="5013" y="1000747"/>
                  </a:lnTo>
                  <a:lnTo>
                    <a:pt x="11187" y="1046184"/>
                  </a:lnTo>
                  <a:lnTo>
                    <a:pt x="19727" y="1090894"/>
                  </a:lnTo>
                  <a:lnTo>
                    <a:pt x="30569" y="1134820"/>
                  </a:lnTo>
                  <a:lnTo>
                    <a:pt x="43653" y="1177904"/>
                  </a:lnTo>
                  <a:lnTo>
                    <a:pt x="58919" y="1220090"/>
                  </a:lnTo>
                  <a:lnTo>
                    <a:pt x="76305" y="1261320"/>
                  </a:lnTo>
                  <a:lnTo>
                    <a:pt x="95750" y="1301537"/>
                  </a:lnTo>
                  <a:lnTo>
                    <a:pt x="117193" y="1340685"/>
                  </a:lnTo>
                  <a:lnTo>
                    <a:pt x="140573" y="1378706"/>
                  </a:lnTo>
                  <a:lnTo>
                    <a:pt x="165829" y="1415543"/>
                  </a:lnTo>
                  <a:lnTo>
                    <a:pt x="192901" y="1451139"/>
                  </a:lnTo>
                  <a:lnTo>
                    <a:pt x="221727" y="1485437"/>
                  </a:lnTo>
                  <a:lnTo>
                    <a:pt x="252245" y="1518381"/>
                  </a:lnTo>
                  <a:lnTo>
                    <a:pt x="284396" y="1549912"/>
                  </a:lnTo>
                  <a:lnTo>
                    <a:pt x="318118" y="1579975"/>
                  </a:lnTo>
                  <a:lnTo>
                    <a:pt x="353350" y="1608511"/>
                  </a:lnTo>
                  <a:lnTo>
                    <a:pt x="390031" y="1635464"/>
                  </a:lnTo>
                  <a:lnTo>
                    <a:pt x="428100" y="1660777"/>
                  </a:lnTo>
                  <a:lnTo>
                    <a:pt x="467496" y="1684393"/>
                  </a:lnTo>
                  <a:lnTo>
                    <a:pt x="508159" y="1706255"/>
                  </a:lnTo>
                  <a:lnTo>
                    <a:pt x="550026" y="1726305"/>
                  </a:lnTo>
                  <a:lnTo>
                    <a:pt x="593037" y="1744487"/>
                  </a:lnTo>
                  <a:lnTo>
                    <a:pt x="637131" y="1760743"/>
                  </a:lnTo>
                  <a:lnTo>
                    <a:pt x="682248" y="1775017"/>
                  </a:lnTo>
                  <a:lnTo>
                    <a:pt x="728325" y="1787252"/>
                  </a:lnTo>
                  <a:lnTo>
                    <a:pt x="775302" y="1797390"/>
                  </a:lnTo>
                  <a:lnTo>
                    <a:pt x="823118" y="1805374"/>
                  </a:lnTo>
                  <a:lnTo>
                    <a:pt x="871712" y="1811148"/>
                  </a:lnTo>
                  <a:lnTo>
                    <a:pt x="921024" y="1814654"/>
                  </a:lnTo>
                  <a:lnTo>
                    <a:pt x="970991" y="1815835"/>
                  </a:lnTo>
                  <a:lnTo>
                    <a:pt x="1020958" y="1814654"/>
                  </a:lnTo>
                  <a:lnTo>
                    <a:pt x="1070269" y="1811148"/>
                  </a:lnTo>
                  <a:lnTo>
                    <a:pt x="1118863" y="1805374"/>
                  </a:lnTo>
                  <a:lnTo>
                    <a:pt x="1166679" y="1797390"/>
                  </a:lnTo>
                  <a:lnTo>
                    <a:pt x="1213656" y="1787252"/>
                  </a:lnTo>
                  <a:lnTo>
                    <a:pt x="1259733" y="1775017"/>
                  </a:lnTo>
                  <a:lnTo>
                    <a:pt x="1304850" y="1760743"/>
                  </a:lnTo>
                  <a:lnTo>
                    <a:pt x="1348944" y="1744487"/>
                  </a:lnTo>
                  <a:lnTo>
                    <a:pt x="1391955" y="1726305"/>
                  </a:lnTo>
                  <a:lnTo>
                    <a:pt x="1433822" y="1706255"/>
                  </a:lnTo>
                  <a:lnTo>
                    <a:pt x="1474484" y="1684393"/>
                  </a:lnTo>
                  <a:lnTo>
                    <a:pt x="1513881" y="1660777"/>
                  </a:lnTo>
                  <a:lnTo>
                    <a:pt x="1551950" y="1635464"/>
                  </a:lnTo>
                  <a:lnTo>
                    <a:pt x="1588631" y="1608511"/>
                  </a:lnTo>
                  <a:lnTo>
                    <a:pt x="1623863" y="1579975"/>
                  </a:lnTo>
                  <a:lnTo>
                    <a:pt x="1657585" y="1549912"/>
                  </a:lnTo>
                  <a:lnTo>
                    <a:pt x="1689736" y="1518381"/>
                  </a:lnTo>
                  <a:lnTo>
                    <a:pt x="1720254" y="1485437"/>
                  </a:lnTo>
                  <a:lnTo>
                    <a:pt x="1749080" y="1451139"/>
                  </a:lnTo>
                  <a:lnTo>
                    <a:pt x="1776152" y="1415543"/>
                  </a:lnTo>
                  <a:lnTo>
                    <a:pt x="1801408" y="1378706"/>
                  </a:lnTo>
                  <a:lnTo>
                    <a:pt x="1824788" y="1340685"/>
                  </a:lnTo>
                  <a:lnTo>
                    <a:pt x="1846231" y="1301537"/>
                  </a:lnTo>
                  <a:lnTo>
                    <a:pt x="1865676" y="1261320"/>
                  </a:lnTo>
                  <a:lnTo>
                    <a:pt x="1883062" y="1220090"/>
                  </a:lnTo>
                  <a:lnTo>
                    <a:pt x="1898328" y="1177904"/>
                  </a:lnTo>
                  <a:lnTo>
                    <a:pt x="1911412" y="1134820"/>
                  </a:lnTo>
                  <a:lnTo>
                    <a:pt x="1922255" y="1090894"/>
                  </a:lnTo>
                  <a:lnTo>
                    <a:pt x="1930794" y="1046184"/>
                  </a:lnTo>
                  <a:lnTo>
                    <a:pt x="1936969" y="1000747"/>
                  </a:lnTo>
                  <a:lnTo>
                    <a:pt x="1940718" y="954639"/>
                  </a:lnTo>
                  <a:lnTo>
                    <a:pt x="1941982" y="907917"/>
                  </a:lnTo>
                  <a:lnTo>
                    <a:pt x="1940718" y="861196"/>
                  </a:lnTo>
                  <a:lnTo>
                    <a:pt x="1936969" y="815088"/>
                  </a:lnTo>
                  <a:lnTo>
                    <a:pt x="1930794" y="769651"/>
                  </a:lnTo>
                  <a:lnTo>
                    <a:pt x="1922255" y="724940"/>
                  </a:lnTo>
                  <a:lnTo>
                    <a:pt x="1911412" y="681015"/>
                  </a:lnTo>
                  <a:lnTo>
                    <a:pt x="1898328" y="637930"/>
                  </a:lnTo>
                  <a:lnTo>
                    <a:pt x="1883062" y="595745"/>
                  </a:lnTo>
                  <a:lnTo>
                    <a:pt x="1865676" y="554515"/>
                  </a:lnTo>
                  <a:lnTo>
                    <a:pt x="1846231" y="514298"/>
                  </a:lnTo>
                  <a:lnTo>
                    <a:pt x="1824788" y="475150"/>
                  </a:lnTo>
                  <a:lnTo>
                    <a:pt x="1801408" y="437129"/>
                  </a:lnTo>
                  <a:lnTo>
                    <a:pt x="1776152" y="400292"/>
                  </a:lnTo>
                  <a:lnTo>
                    <a:pt x="1749080" y="364696"/>
                  </a:lnTo>
                  <a:lnTo>
                    <a:pt x="1720254" y="330397"/>
                  </a:lnTo>
                  <a:lnTo>
                    <a:pt x="1689736" y="297454"/>
                  </a:lnTo>
                  <a:lnTo>
                    <a:pt x="1657585" y="265923"/>
                  </a:lnTo>
                  <a:lnTo>
                    <a:pt x="1623863" y="235860"/>
                  </a:lnTo>
                  <a:lnTo>
                    <a:pt x="1588631" y="207324"/>
                  </a:lnTo>
                  <a:lnTo>
                    <a:pt x="1551950" y="180371"/>
                  </a:lnTo>
                  <a:lnTo>
                    <a:pt x="1513881" y="155058"/>
                  </a:lnTo>
                  <a:lnTo>
                    <a:pt x="1474484" y="131442"/>
                  </a:lnTo>
                  <a:lnTo>
                    <a:pt x="1433822" y="109580"/>
                  </a:lnTo>
                  <a:lnTo>
                    <a:pt x="1391955" y="89530"/>
                  </a:lnTo>
                  <a:lnTo>
                    <a:pt x="1348944" y="71348"/>
                  </a:lnTo>
                  <a:lnTo>
                    <a:pt x="1304850" y="55092"/>
                  </a:lnTo>
                  <a:lnTo>
                    <a:pt x="1259733" y="40818"/>
                  </a:lnTo>
                  <a:lnTo>
                    <a:pt x="1213656" y="28583"/>
                  </a:lnTo>
                  <a:lnTo>
                    <a:pt x="1166679" y="18445"/>
                  </a:lnTo>
                  <a:lnTo>
                    <a:pt x="1118863" y="10461"/>
                  </a:lnTo>
                  <a:lnTo>
                    <a:pt x="1070269" y="4687"/>
                  </a:lnTo>
                  <a:lnTo>
                    <a:pt x="1020958" y="1181"/>
                  </a:lnTo>
                  <a:lnTo>
                    <a:pt x="970991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296" y="1978152"/>
              <a:ext cx="2045208" cy="19202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1941" y="2004791"/>
              <a:ext cx="1942464" cy="1816100"/>
            </a:xfrm>
            <a:custGeom>
              <a:avLst/>
              <a:gdLst/>
              <a:ahLst/>
              <a:cxnLst/>
              <a:rect l="l" t="t" r="r" b="b"/>
              <a:pathLst>
                <a:path w="1942464" h="1816100">
                  <a:moveTo>
                    <a:pt x="970990" y="0"/>
                  </a:moveTo>
                  <a:lnTo>
                    <a:pt x="921023" y="1181"/>
                  </a:lnTo>
                  <a:lnTo>
                    <a:pt x="871712" y="4687"/>
                  </a:lnTo>
                  <a:lnTo>
                    <a:pt x="823118" y="10461"/>
                  </a:lnTo>
                  <a:lnTo>
                    <a:pt x="775302" y="18445"/>
                  </a:lnTo>
                  <a:lnTo>
                    <a:pt x="728325" y="28583"/>
                  </a:lnTo>
                  <a:lnTo>
                    <a:pt x="682247" y="40818"/>
                  </a:lnTo>
                  <a:lnTo>
                    <a:pt x="637131" y="55092"/>
                  </a:lnTo>
                  <a:lnTo>
                    <a:pt x="593037" y="71348"/>
                  </a:lnTo>
                  <a:lnTo>
                    <a:pt x="550026" y="89530"/>
                  </a:lnTo>
                  <a:lnTo>
                    <a:pt x="508158" y="109580"/>
                  </a:lnTo>
                  <a:lnTo>
                    <a:pt x="467496" y="131442"/>
                  </a:lnTo>
                  <a:lnTo>
                    <a:pt x="428100" y="155058"/>
                  </a:lnTo>
                  <a:lnTo>
                    <a:pt x="390031" y="180371"/>
                  </a:lnTo>
                  <a:lnTo>
                    <a:pt x="353350" y="207324"/>
                  </a:lnTo>
                  <a:lnTo>
                    <a:pt x="318118" y="235860"/>
                  </a:lnTo>
                  <a:lnTo>
                    <a:pt x="284396" y="265923"/>
                  </a:lnTo>
                  <a:lnTo>
                    <a:pt x="252245" y="297454"/>
                  </a:lnTo>
                  <a:lnTo>
                    <a:pt x="221727" y="330397"/>
                  </a:lnTo>
                  <a:lnTo>
                    <a:pt x="192901" y="364696"/>
                  </a:lnTo>
                  <a:lnTo>
                    <a:pt x="165829" y="400292"/>
                  </a:lnTo>
                  <a:lnTo>
                    <a:pt x="140573" y="437129"/>
                  </a:lnTo>
                  <a:lnTo>
                    <a:pt x="117193" y="475150"/>
                  </a:lnTo>
                  <a:lnTo>
                    <a:pt x="95750" y="514298"/>
                  </a:lnTo>
                  <a:lnTo>
                    <a:pt x="76305" y="554515"/>
                  </a:lnTo>
                  <a:lnTo>
                    <a:pt x="58919" y="595745"/>
                  </a:lnTo>
                  <a:lnTo>
                    <a:pt x="43653" y="637930"/>
                  </a:lnTo>
                  <a:lnTo>
                    <a:pt x="30569" y="681015"/>
                  </a:lnTo>
                  <a:lnTo>
                    <a:pt x="19727" y="724940"/>
                  </a:lnTo>
                  <a:lnTo>
                    <a:pt x="11187" y="769651"/>
                  </a:lnTo>
                  <a:lnTo>
                    <a:pt x="5013" y="815088"/>
                  </a:lnTo>
                  <a:lnTo>
                    <a:pt x="1263" y="861196"/>
                  </a:lnTo>
                  <a:lnTo>
                    <a:pt x="0" y="907917"/>
                  </a:lnTo>
                  <a:lnTo>
                    <a:pt x="1263" y="954639"/>
                  </a:lnTo>
                  <a:lnTo>
                    <a:pt x="5013" y="1000747"/>
                  </a:lnTo>
                  <a:lnTo>
                    <a:pt x="11187" y="1046184"/>
                  </a:lnTo>
                  <a:lnTo>
                    <a:pt x="19727" y="1090894"/>
                  </a:lnTo>
                  <a:lnTo>
                    <a:pt x="30569" y="1134820"/>
                  </a:lnTo>
                  <a:lnTo>
                    <a:pt x="43653" y="1177904"/>
                  </a:lnTo>
                  <a:lnTo>
                    <a:pt x="58919" y="1220090"/>
                  </a:lnTo>
                  <a:lnTo>
                    <a:pt x="76305" y="1261320"/>
                  </a:lnTo>
                  <a:lnTo>
                    <a:pt x="95750" y="1301537"/>
                  </a:lnTo>
                  <a:lnTo>
                    <a:pt x="117193" y="1340685"/>
                  </a:lnTo>
                  <a:lnTo>
                    <a:pt x="140573" y="1378706"/>
                  </a:lnTo>
                  <a:lnTo>
                    <a:pt x="165829" y="1415543"/>
                  </a:lnTo>
                  <a:lnTo>
                    <a:pt x="192901" y="1451139"/>
                  </a:lnTo>
                  <a:lnTo>
                    <a:pt x="221727" y="1485437"/>
                  </a:lnTo>
                  <a:lnTo>
                    <a:pt x="252245" y="1518381"/>
                  </a:lnTo>
                  <a:lnTo>
                    <a:pt x="284396" y="1549912"/>
                  </a:lnTo>
                  <a:lnTo>
                    <a:pt x="318118" y="1579975"/>
                  </a:lnTo>
                  <a:lnTo>
                    <a:pt x="353350" y="1608511"/>
                  </a:lnTo>
                  <a:lnTo>
                    <a:pt x="390031" y="1635464"/>
                  </a:lnTo>
                  <a:lnTo>
                    <a:pt x="428100" y="1660777"/>
                  </a:lnTo>
                  <a:lnTo>
                    <a:pt x="467496" y="1684393"/>
                  </a:lnTo>
                  <a:lnTo>
                    <a:pt x="508158" y="1706255"/>
                  </a:lnTo>
                  <a:lnTo>
                    <a:pt x="550026" y="1726305"/>
                  </a:lnTo>
                  <a:lnTo>
                    <a:pt x="593037" y="1744487"/>
                  </a:lnTo>
                  <a:lnTo>
                    <a:pt x="637131" y="1760743"/>
                  </a:lnTo>
                  <a:lnTo>
                    <a:pt x="682247" y="1775017"/>
                  </a:lnTo>
                  <a:lnTo>
                    <a:pt x="728325" y="1787252"/>
                  </a:lnTo>
                  <a:lnTo>
                    <a:pt x="775302" y="1797390"/>
                  </a:lnTo>
                  <a:lnTo>
                    <a:pt x="823118" y="1805374"/>
                  </a:lnTo>
                  <a:lnTo>
                    <a:pt x="871712" y="1811148"/>
                  </a:lnTo>
                  <a:lnTo>
                    <a:pt x="921023" y="1814654"/>
                  </a:lnTo>
                  <a:lnTo>
                    <a:pt x="970990" y="1815835"/>
                  </a:lnTo>
                  <a:lnTo>
                    <a:pt x="1020957" y="1814654"/>
                  </a:lnTo>
                  <a:lnTo>
                    <a:pt x="1070268" y="1811148"/>
                  </a:lnTo>
                  <a:lnTo>
                    <a:pt x="1118863" y="1805374"/>
                  </a:lnTo>
                  <a:lnTo>
                    <a:pt x="1166679" y="1797390"/>
                  </a:lnTo>
                  <a:lnTo>
                    <a:pt x="1213656" y="1787252"/>
                  </a:lnTo>
                  <a:lnTo>
                    <a:pt x="1259733" y="1775017"/>
                  </a:lnTo>
                  <a:lnTo>
                    <a:pt x="1304849" y="1760743"/>
                  </a:lnTo>
                  <a:lnTo>
                    <a:pt x="1348943" y="1744487"/>
                  </a:lnTo>
                  <a:lnTo>
                    <a:pt x="1391955" y="1726305"/>
                  </a:lnTo>
                  <a:lnTo>
                    <a:pt x="1433822" y="1706255"/>
                  </a:lnTo>
                  <a:lnTo>
                    <a:pt x="1474484" y="1684393"/>
                  </a:lnTo>
                  <a:lnTo>
                    <a:pt x="1513880" y="1660777"/>
                  </a:lnTo>
                  <a:lnTo>
                    <a:pt x="1551949" y="1635464"/>
                  </a:lnTo>
                  <a:lnTo>
                    <a:pt x="1588630" y="1608511"/>
                  </a:lnTo>
                  <a:lnTo>
                    <a:pt x="1623862" y="1579975"/>
                  </a:lnTo>
                  <a:lnTo>
                    <a:pt x="1657584" y="1549912"/>
                  </a:lnTo>
                  <a:lnTo>
                    <a:pt x="1689735" y="1518381"/>
                  </a:lnTo>
                  <a:lnTo>
                    <a:pt x="1720253" y="1485437"/>
                  </a:lnTo>
                  <a:lnTo>
                    <a:pt x="1749079" y="1451139"/>
                  </a:lnTo>
                  <a:lnTo>
                    <a:pt x="1776150" y="1415543"/>
                  </a:lnTo>
                  <a:lnTo>
                    <a:pt x="1801407" y="1378706"/>
                  </a:lnTo>
                  <a:lnTo>
                    <a:pt x="1824787" y="1340685"/>
                  </a:lnTo>
                  <a:lnTo>
                    <a:pt x="1846230" y="1301537"/>
                  </a:lnTo>
                  <a:lnTo>
                    <a:pt x="1865675" y="1261320"/>
                  </a:lnTo>
                  <a:lnTo>
                    <a:pt x="1883061" y="1220090"/>
                  </a:lnTo>
                  <a:lnTo>
                    <a:pt x="1898327" y="1177904"/>
                  </a:lnTo>
                  <a:lnTo>
                    <a:pt x="1911411" y="1134820"/>
                  </a:lnTo>
                  <a:lnTo>
                    <a:pt x="1922253" y="1090894"/>
                  </a:lnTo>
                  <a:lnTo>
                    <a:pt x="1930792" y="1046184"/>
                  </a:lnTo>
                  <a:lnTo>
                    <a:pt x="1936967" y="1000747"/>
                  </a:lnTo>
                  <a:lnTo>
                    <a:pt x="1940717" y="954639"/>
                  </a:lnTo>
                  <a:lnTo>
                    <a:pt x="1941980" y="907917"/>
                  </a:lnTo>
                  <a:lnTo>
                    <a:pt x="1940717" y="861196"/>
                  </a:lnTo>
                  <a:lnTo>
                    <a:pt x="1936967" y="815088"/>
                  </a:lnTo>
                  <a:lnTo>
                    <a:pt x="1930792" y="769651"/>
                  </a:lnTo>
                  <a:lnTo>
                    <a:pt x="1922253" y="724940"/>
                  </a:lnTo>
                  <a:lnTo>
                    <a:pt x="1911411" y="681015"/>
                  </a:lnTo>
                  <a:lnTo>
                    <a:pt x="1898327" y="637930"/>
                  </a:lnTo>
                  <a:lnTo>
                    <a:pt x="1883061" y="595745"/>
                  </a:lnTo>
                  <a:lnTo>
                    <a:pt x="1865675" y="554515"/>
                  </a:lnTo>
                  <a:lnTo>
                    <a:pt x="1846230" y="514298"/>
                  </a:lnTo>
                  <a:lnTo>
                    <a:pt x="1824787" y="475150"/>
                  </a:lnTo>
                  <a:lnTo>
                    <a:pt x="1801407" y="437129"/>
                  </a:lnTo>
                  <a:lnTo>
                    <a:pt x="1776150" y="400292"/>
                  </a:lnTo>
                  <a:lnTo>
                    <a:pt x="1749079" y="364696"/>
                  </a:lnTo>
                  <a:lnTo>
                    <a:pt x="1720253" y="330397"/>
                  </a:lnTo>
                  <a:lnTo>
                    <a:pt x="1689735" y="297454"/>
                  </a:lnTo>
                  <a:lnTo>
                    <a:pt x="1657584" y="265923"/>
                  </a:lnTo>
                  <a:lnTo>
                    <a:pt x="1623862" y="235860"/>
                  </a:lnTo>
                  <a:lnTo>
                    <a:pt x="1588630" y="207324"/>
                  </a:lnTo>
                  <a:lnTo>
                    <a:pt x="1551949" y="180371"/>
                  </a:lnTo>
                  <a:lnTo>
                    <a:pt x="1513880" y="155058"/>
                  </a:lnTo>
                  <a:lnTo>
                    <a:pt x="1474484" y="131442"/>
                  </a:lnTo>
                  <a:lnTo>
                    <a:pt x="1433822" y="109580"/>
                  </a:lnTo>
                  <a:lnTo>
                    <a:pt x="1391955" y="89530"/>
                  </a:lnTo>
                  <a:lnTo>
                    <a:pt x="1348943" y="71348"/>
                  </a:lnTo>
                  <a:lnTo>
                    <a:pt x="1304849" y="55092"/>
                  </a:lnTo>
                  <a:lnTo>
                    <a:pt x="1259733" y="40818"/>
                  </a:lnTo>
                  <a:lnTo>
                    <a:pt x="1213656" y="28583"/>
                  </a:lnTo>
                  <a:lnTo>
                    <a:pt x="1166679" y="18445"/>
                  </a:lnTo>
                  <a:lnTo>
                    <a:pt x="1118863" y="10461"/>
                  </a:lnTo>
                  <a:lnTo>
                    <a:pt x="1070268" y="4687"/>
                  </a:lnTo>
                  <a:lnTo>
                    <a:pt x="1020957" y="1181"/>
                  </a:lnTo>
                  <a:lnTo>
                    <a:pt x="970990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0511" y="1969008"/>
              <a:ext cx="2337816" cy="22128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842512" y="2241137"/>
              <a:ext cx="638810" cy="669925"/>
            </a:xfrm>
            <a:custGeom>
              <a:avLst/>
              <a:gdLst/>
              <a:ahLst/>
              <a:cxnLst/>
              <a:rect l="l" t="t" r="r" b="b"/>
              <a:pathLst>
                <a:path w="638810" h="669925">
                  <a:moveTo>
                    <a:pt x="319203" y="0"/>
                  </a:moveTo>
                  <a:lnTo>
                    <a:pt x="0" y="0"/>
                  </a:lnTo>
                  <a:lnTo>
                    <a:pt x="107" y="669596"/>
                  </a:lnTo>
                  <a:lnTo>
                    <a:pt x="638298" y="669596"/>
                  </a:lnTo>
                  <a:lnTo>
                    <a:pt x="633392" y="578744"/>
                  </a:lnTo>
                  <a:lnTo>
                    <a:pt x="626643" y="529840"/>
                  </a:lnTo>
                  <a:lnTo>
                    <a:pt x="617158" y="481785"/>
                  </a:lnTo>
                  <a:lnTo>
                    <a:pt x="605012" y="434651"/>
                  </a:lnTo>
                  <a:lnTo>
                    <a:pt x="590283" y="388507"/>
                  </a:lnTo>
                  <a:lnTo>
                    <a:pt x="573046" y="343426"/>
                  </a:lnTo>
                  <a:lnTo>
                    <a:pt x="553377" y="299479"/>
                  </a:lnTo>
                  <a:lnTo>
                    <a:pt x="531352" y="256737"/>
                  </a:lnTo>
                  <a:lnTo>
                    <a:pt x="507048" y="215271"/>
                  </a:lnTo>
                  <a:lnTo>
                    <a:pt x="480541" y="175152"/>
                  </a:lnTo>
                  <a:lnTo>
                    <a:pt x="451908" y="136452"/>
                  </a:lnTo>
                  <a:lnTo>
                    <a:pt x="421223" y="99242"/>
                  </a:lnTo>
                  <a:lnTo>
                    <a:pt x="388564" y="63594"/>
                  </a:lnTo>
                  <a:lnTo>
                    <a:pt x="354007" y="29578"/>
                  </a:lnTo>
                  <a:lnTo>
                    <a:pt x="319203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245857" y="2921161"/>
              <a:ext cx="642620" cy="675640"/>
            </a:xfrm>
            <a:custGeom>
              <a:avLst/>
              <a:gdLst/>
              <a:ahLst/>
              <a:cxnLst/>
              <a:rect l="l" t="t" r="r" b="b"/>
              <a:pathLst>
                <a:path w="642620" h="675639">
                  <a:moveTo>
                    <a:pt x="642406" y="0"/>
                  </a:moveTo>
                  <a:lnTo>
                    <a:pt x="106" y="0"/>
                  </a:lnTo>
                  <a:lnTo>
                    <a:pt x="0" y="1977"/>
                  </a:lnTo>
                  <a:lnTo>
                    <a:pt x="1436" y="51792"/>
                  </a:lnTo>
                  <a:lnTo>
                    <a:pt x="5697" y="100905"/>
                  </a:lnTo>
                  <a:lnTo>
                    <a:pt x="12708" y="149246"/>
                  </a:lnTo>
                  <a:lnTo>
                    <a:pt x="22395" y="196747"/>
                  </a:lnTo>
                  <a:lnTo>
                    <a:pt x="34684" y="243337"/>
                  </a:lnTo>
                  <a:lnTo>
                    <a:pt x="49501" y="288949"/>
                  </a:lnTo>
                  <a:lnTo>
                    <a:pt x="66772" y="333513"/>
                  </a:lnTo>
                  <a:lnTo>
                    <a:pt x="86423" y="376958"/>
                  </a:lnTo>
                  <a:lnTo>
                    <a:pt x="108379" y="419217"/>
                  </a:lnTo>
                  <a:lnTo>
                    <a:pt x="132568" y="460220"/>
                  </a:lnTo>
                  <a:lnTo>
                    <a:pt x="158914" y="499898"/>
                  </a:lnTo>
                  <a:lnTo>
                    <a:pt x="187344" y="538181"/>
                  </a:lnTo>
                  <a:lnTo>
                    <a:pt x="217784" y="575001"/>
                  </a:lnTo>
                  <a:lnTo>
                    <a:pt x="250159" y="610288"/>
                  </a:lnTo>
                  <a:lnTo>
                    <a:pt x="284396" y="643972"/>
                  </a:lnTo>
                  <a:lnTo>
                    <a:pt x="321256" y="675297"/>
                  </a:lnTo>
                  <a:lnTo>
                    <a:pt x="642513" y="675297"/>
                  </a:lnTo>
                  <a:lnTo>
                    <a:pt x="642406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810442" y="2625344"/>
            <a:ext cx="10185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764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Calibri"/>
                <a:cs typeface="Calibri"/>
              </a:rPr>
              <a:t>KINERJA 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-5" b="1">
                <a:latin typeface="Calibri"/>
                <a:cs typeface="Calibri"/>
              </a:rPr>
              <a:t>O</a:t>
            </a:r>
            <a:r>
              <a:rPr dirty="0" sz="1500" spc="-10" b="1">
                <a:latin typeface="Calibri"/>
                <a:cs typeface="Calibri"/>
              </a:rPr>
              <a:t>RG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-5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I</a:t>
            </a:r>
            <a:r>
              <a:rPr dirty="0" sz="1500" spc="-15" b="1">
                <a:latin typeface="Calibri"/>
                <a:cs typeface="Calibri"/>
              </a:rPr>
              <a:t>S</a:t>
            </a:r>
            <a:r>
              <a:rPr dirty="0" sz="1500" b="1">
                <a:latin typeface="Calibri"/>
                <a:cs typeface="Calibri"/>
              </a:rPr>
              <a:t>ASI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7775" y="2658871"/>
            <a:ext cx="78232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8895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500" spc="-3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IVI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06099" y="2637535"/>
            <a:ext cx="6832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59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latin typeface="Calibri"/>
                <a:cs typeface="Calibri"/>
              </a:rPr>
              <a:t>DIALOG </a:t>
            </a:r>
            <a:r>
              <a:rPr dirty="0" sz="1500" spc="-325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KI</a:t>
            </a:r>
            <a:r>
              <a:rPr dirty="0" sz="1500" spc="-5" b="1">
                <a:latin typeface="Calibri"/>
                <a:cs typeface="Calibri"/>
              </a:rPr>
              <a:t>N</a:t>
            </a:r>
            <a:r>
              <a:rPr dirty="0" sz="1500" spc="5" b="1">
                <a:latin typeface="Calibri"/>
                <a:cs typeface="Calibri"/>
              </a:rPr>
              <a:t>ER</a:t>
            </a:r>
            <a:r>
              <a:rPr dirty="0" sz="1500" spc="-35" b="1">
                <a:latin typeface="Calibri"/>
                <a:cs typeface="Calibri"/>
              </a:rPr>
              <a:t>J</a:t>
            </a:r>
            <a:r>
              <a:rPr dirty="0" sz="150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5055" y="3955126"/>
            <a:ext cx="5431790" cy="1122045"/>
            <a:chOff x="355055" y="3955126"/>
            <a:chExt cx="5431790" cy="1122045"/>
          </a:xfrm>
        </p:grpSpPr>
        <p:sp>
          <p:nvSpPr>
            <p:cNvPr id="23" name="object 23"/>
            <p:cNvSpPr/>
            <p:nvPr/>
          </p:nvSpPr>
          <p:spPr>
            <a:xfrm>
              <a:off x="2800958" y="3974176"/>
              <a:ext cx="0" cy="1083945"/>
            </a:xfrm>
            <a:custGeom>
              <a:avLst/>
              <a:gdLst/>
              <a:ahLst/>
              <a:cxnLst/>
              <a:rect l="l" t="t" r="r" b="b"/>
              <a:pathLst>
                <a:path w="0" h="1083945">
                  <a:moveTo>
                    <a:pt x="0" y="0"/>
                  </a:moveTo>
                  <a:lnTo>
                    <a:pt x="1" y="1083915"/>
                  </a:lnTo>
                </a:path>
              </a:pathLst>
            </a:custGeom>
            <a:ln w="3810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74105" y="4880909"/>
              <a:ext cx="2408555" cy="0"/>
            </a:xfrm>
            <a:custGeom>
              <a:avLst/>
              <a:gdLst/>
              <a:ahLst/>
              <a:cxnLst/>
              <a:rect l="l" t="t" r="r" b="b"/>
              <a:pathLst>
                <a:path w="2408555" h="0">
                  <a:moveTo>
                    <a:pt x="2408400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800958" y="5058092"/>
              <a:ext cx="2966720" cy="0"/>
            </a:xfrm>
            <a:custGeom>
              <a:avLst/>
              <a:gdLst/>
              <a:ahLst/>
              <a:cxnLst/>
              <a:rect l="l" t="t" r="r" b="b"/>
              <a:pathLst>
                <a:path w="2966720" h="0">
                  <a:moveTo>
                    <a:pt x="2966400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016752" y="4100849"/>
              <a:ext cx="2551430" cy="165100"/>
            </a:xfrm>
            <a:custGeom>
              <a:avLst/>
              <a:gdLst/>
              <a:ahLst/>
              <a:cxnLst/>
              <a:rect l="l" t="t" r="r" b="b"/>
              <a:pathLst>
                <a:path w="2551429" h="165100">
                  <a:moveTo>
                    <a:pt x="2551112" y="0"/>
                  </a:moveTo>
                  <a:lnTo>
                    <a:pt x="0" y="0"/>
                  </a:lnTo>
                  <a:lnTo>
                    <a:pt x="0" y="165100"/>
                  </a:lnTo>
                  <a:lnTo>
                    <a:pt x="2551112" y="165100"/>
                  </a:lnTo>
                  <a:lnTo>
                    <a:pt x="25511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2945315" y="4062476"/>
            <a:ext cx="844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70" i="1">
                <a:latin typeface="Trebuchet MS"/>
                <a:cs typeface="Trebuchet MS"/>
              </a:rPr>
              <a:t>“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16752" y="4100848"/>
            <a:ext cx="255143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</a:pPr>
            <a:r>
              <a:rPr dirty="0" sz="1200" spc="-20" i="1">
                <a:latin typeface="Trebuchet MS"/>
                <a:cs typeface="Trebuchet MS"/>
              </a:rPr>
              <a:t>G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185" i="1">
                <a:latin typeface="Trebuchet MS"/>
                <a:cs typeface="Trebuchet MS"/>
              </a:rPr>
              <a:t>tt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200" i="1">
                <a:latin typeface="Trebuchet MS"/>
                <a:cs typeface="Trebuchet MS"/>
              </a:rPr>
              <a:t>m</a:t>
            </a:r>
            <a:r>
              <a:rPr dirty="0" sz="1200" spc="-125" i="1">
                <a:latin typeface="Trebuchet MS"/>
                <a:cs typeface="Trebuchet MS"/>
              </a:rPr>
              <a:t>p</a:t>
            </a:r>
            <a:r>
              <a:rPr dirty="0" sz="1200" spc="-75" i="1">
                <a:latin typeface="Trebuchet MS"/>
                <a:cs typeface="Trebuchet MS"/>
              </a:rPr>
              <a:t>l</a:t>
            </a:r>
            <a:r>
              <a:rPr dirty="0" sz="1200" spc="-60" i="1">
                <a:latin typeface="Trebuchet MS"/>
                <a:cs typeface="Trebuchet MS"/>
              </a:rPr>
              <a:t>o</a:t>
            </a:r>
            <a:r>
              <a:rPr dirty="0" sz="1200" spc="-60" i="1">
                <a:latin typeface="Trebuchet MS"/>
                <a:cs typeface="Trebuchet MS"/>
              </a:rPr>
              <a:t>y</a:t>
            </a:r>
            <a:r>
              <a:rPr dirty="0" sz="1200" spc="-125" i="1">
                <a:latin typeface="Trebuchet MS"/>
                <a:cs typeface="Trebuchet MS"/>
              </a:rPr>
              <a:t>ee</a:t>
            </a:r>
            <a:r>
              <a:rPr dirty="0" sz="1200" spc="-90" i="1">
                <a:latin typeface="Trebuchet MS"/>
                <a:cs typeface="Trebuchet MS"/>
              </a:rPr>
              <a:t>s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70" i="1">
                <a:latin typeface="Trebuchet MS"/>
                <a:cs typeface="Trebuchet MS"/>
              </a:rPr>
              <a:t>v</a:t>
            </a:r>
            <a:r>
              <a:rPr dirty="0" sz="1200" spc="-105" i="1">
                <a:latin typeface="Trebuchet MS"/>
                <a:cs typeface="Trebuchet MS"/>
              </a:rPr>
              <a:t>o</a:t>
            </a:r>
            <a:r>
              <a:rPr dirty="0" sz="1200" spc="-70" i="1">
                <a:latin typeface="Trebuchet MS"/>
                <a:cs typeface="Trebuchet MS"/>
              </a:rPr>
              <a:t>l</a:t>
            </a:r>
            <a:r>
              <a:rPr dirty="0" sz="1200" spc="-70" i="1">
                <a:latin typeface="Trebuchet MS"/>
                <a:cs typeface="Trebuchet MS"/>
              </a:rPr>
              <a:t>v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70" i="1">
                <a:latin typeface="Trebuchet MS"/>
                <a:cs typeface="Trebuchet MS"/>
              </a:rPr>
              <a:t>d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35" i="1">
                <a:latin typeface="Trebuchet MS"/>
                <a:cs typeface="Trebuchet MS"/>
              </a:rPr>
              <a:t> </a:t>
            </a:r>
            <a:r>
              <a:rPr dirty="0" sz="1200" spc="-185" i="1">
                <a:latin typeface="Trebuchet MS"/>
                <a:cs typeface="Trebuchet MS"/>
              </a:rPr>
              <a:t>t</a:t>
            </a:r>
            <a:r>
              <a:rPr dirty="0" sz="1200" spc="-150" i="1">
                <a:latin typeface="Trebuchet MS"/>
                <a:cs typeface="Trebuchet MS"/>
              </a:rPr>
              <a:t>h</a:t>
            </a:r>
            <a:r>
              <a:rPr dirty="0" sz="1200" spc="-120" i="1">
                <a:latin typeface="Trebuchet MS"/>
                <a:cs typeface="Trebuchet MS"/>
              </a:rPr>
              <a:t>e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5" i="1">
                <a:latin typeface="Trebuchet MS"/>
                <a:cs typeface="Trebuchet MS"/>
              </a:rPr>
              <a:t>p</a:t>
            </a:r>
            <a:r>
              <a:rPr dirty="0" sz="1200" spc="-75" i="1">
                <a:latin typeface="Trebuchet MS"/>
                <a:cs typeface="Trebuchet MS"/>
              </a:rPr>
              <a:t>l</a:t>
            </a:r>
            <a:r>
              <a:rPr dirty="0" sz="1200" spc="-85" i="1">
                <a:latin typeface="Trebuchet MS"/>
                <a:cs typeface="Trebuchet MS"/>
              </a:rPr>
              <a:t>an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58015" y="4291348"/>
            <a:ext cx="471805" cy="1651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0"/>
              </a:lnSpc>
            </a:pPr>
            <a:r>
              <a:rPr dirty="0" sz="1200" spc="-90" i="1">
                <a:latin typeface="Trebuchet MS"/>
                <a:cs typeface="Trebuchet MS"/>
              </a:rPr>
              <a:t>process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16803" y="4254500"/>
            <a:ext cx="2211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 i="1">
                <a:latin typeface="Trebuchet MS"/>
                <a:cs typeface="Trebuchet MS"/>
              </a:rPr>
              <a:t>will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0" i="1">
                <a:latin typeface="Trebuchet MS"/>
                <a:cs typeface="Trebuchet MS"/>
              </a:rPr>
              <a:t>help</a:t>
            </a:r>
            <a:r>
              <a:rPr dirty="0" sz="1200" spc="-25" i="1">
                <a:latin typeface="Trebuchet MS"/>
                <a:cs typeface="Trebuchet MS"/>
              </a:rPr>
              <a:t> </a:t>
            </a:r>
            <a:r>
              <a:rPr dirty="0" sz="1200" spc="-165" i="1">
                <a:latin typeface="Trebuchet MS"/>
                <a:cs typeface="Trebuchet MS"/>
              </a:rPr>
              <a:t>them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understand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the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goals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25" b="1" i="1">
                <a:latin typeface="Arial"/>
                <a:cs typeface="Arial"/>
              </a:rPr>
              <a:t>of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45315" y="4431283"/>
            <a:ext cx="269303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145" b="1" i="1">
                <a:latin typeface="Arial"/>
                <a:cs typeface="Arial"/>
              </a:rPr>
              <a:t>th</a:t>
            </a:r>
            <a:r>
              <a:rPr dirty="0" sz="1200" spc="-95" b="1" i="1">
                <a:latin typeface="Arial"/>
                <a:cs typeface="Arial"/>
              </a:rPr>
              <a:t>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55" b="1" i="1">
                <a:latin typeface="Arial"/>
                <a:cs typeface="Arial"/>
              </a:rPr>
              <a:t>o</a:t>
            </a:r>
            <a:r>
              <a:rPr dirty="0" sz="1200" spc="-105" b="1" i="1">
                <a:latin typeface="Arial"/>
                <a:cs typeface="Arial"/>
              </a:rPr>
              <a:t>r</a:t>
            </a:r>
            <a:r>
              <a:rPr dirty="0" sz="1200" spc="-160" b="1" i="1">
                <a:latin typeface="Arial"/>
                <a:cs typeface="Arial"/>
              </a:rPr>
              <a:t>gan</a:t>
            </a:r>
            <a:r>
              <a:rPr dirty="0" sz="1200" spc="-114" b="1" i="1">
                <a:latin typeface="Arial"/>
                <a:cs typeface="Arial"/>
              </a:rPr>
              <a:t>ization</a:t>
            </a:r>
            <a:r>
              <a:rPr dirty="0" sz="1200" spc="-85" b="1" i="1">
                <a:latin typeface="Arial"/>
                <a:cs typeface="Arial"/>
              </a:rPr>
              <a:t>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80" b="1" i="1">
                <a:latin typeface="Arial"/>
                <a:cs typeface="Arial"/>
              </a:rPr>
              <a:t>at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n</a:t>
            </a:r>
            <a:r>
              <a:rPr dirty="0" sz="1200" spc="-160" b="1" i="1">
                <a:latin typeface="Arial"/>
                <a:cs typeface="Arial"/>
              </a:rPr>
              <a:t>eeds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14" b="1" i="1">
                <a:latin typeface="Arial"/>
                <a:cs typeface="Arial"/>
              </a:rPr>
              <a:t>to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90" b="1" i="1">
                <a:latin typeface="Arial"/>
                <a:cs typeface="Arial"/>
              </a:rPr>
              <a:t>e,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80" b="1" i="1">
                <a:latin typeface="Arial"/>
                <a:cs typeface="Arial"/>
              </a:rPr>
              <a:t>y  </a:t>
            </a:r>
            <a:r>
              <a:rPr dirty="0" sz="1200" spc="-75" b="1" i="1">
                <a:latin typeface="Arial"/>
                <a:cs typeface="Arial"/>
              </a:rPr>
              <a:t>it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n</a:t>
            </a:r>
            <a:r>
              <a:rPr dirty="0" sz="1200" spc="-160" b="1" i="1">
                <a:latin typeface="Arial"/>
                <a:cs typeface="Arial"/>
              </a:rPr>
              <a:t>eeds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14" b="1" i="1">
                <a:latin typeface="Arial"/>
                <a:cs typeface="Arial"/>
              </a:rPr>
              <a:t>to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90" b="1" i="1">
                <a:latin typeface="Arial"/>
                <a:cs typeface="Arial"/>
              </a:rPr>
              <a:t>e,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an</a:t>
            </a:r>
            <a:r>
              <a:rPr dirty="0" sz="1200" spc="-160" b="1" i="1">
                <a:latin typeface="Arial"/>
                <a:cs typeface="Arial"/>
              </a:rPr>
              <a:t>d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105" b="1" i="1">
                <a:latin typeface="Arial"/>
                <a:cs typeface="Arial"/>
              </a:rPr>
              <a:t>ow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90" b="1" i="1">
                <a:latin typeface="Arial"/>
                <a:cs typeface="Arial"/>
              </a:rPr>
              <a:t>ell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75" b="1" i="1">
                <a:latin typeface="Arial"/>
                <a:cs typeface="Arial"/>
              </a:rPr>
              <a:t>it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300" b="1" i="1">
                <a:latin typeface="Arial"/>
                <a:cs typeface="Arial"/>
              </a:rPr>
              <a:t>s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160" b="1" i="1">
                <a:latin typeface="Arial"/>
                <a:cs typeface="Arial"/>
              </a:rPr>
              <a:t>ou</a:t>
            </a:r>
            <a:r>
              <a:rPr dirty="0" sz="1200" spc="-100" b="1" i="1">
                <a:latin typeface="Arial"/>
                <a:cs typeface="Arial"/>
              </a:rPr>
              <a:t>ld 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100" b="1" i="1">
                <a:latin typeface="Arial"/>
                <a:cs typeface="Arial"/>
              </a:rPr>
              <a:t>e</a:t>
            </a:r>
            <a:r>
              <a:rPr dirty="0" sz="1200" spc="-170" i="1">
                <a:latin typeface="Trebuchet MS"/>
                <a:cs typeface="Trebuchet MS"/>
              </a:rPr>
              <a:t>“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091473" y="5138554"/>
            <a:ext cx="2578100" cy="241935"/>
          </a:xfrm>
          <a:custGeom>
            <a:avLst/>
            <a:gdLst/>
            <a:ahLst/>
            <a:cxnLst/>
            <a:rect l="l" t="t" r="r" b="b"/>
            <a:pathLst>
              <a:path w="2578100" h="241935">
                <a:moveTo>
                  <a:pt x="0" y="40226"/>
                </a:moveTo>
                <a:lnTo>
                  <a:pt x="3161" y="24568"/>
                </a:lnTo>
                <a:lnTo>
                  <a:pt x="11782" y="11782"/>
                </a:lnTo>
                <a:lnTo>
                  <a:pt x="24568" y="3161"/>
                </a:lnTo>
                <a:lnTo>
                  <a:pt x="40226" y="0"/>
                </a:lnTo>
                <a:lnTo>
                  <a:pt x="2537806" y="0"/>
                </a:lnTo>
                <a:lnTo>
                  <a:pt x="2553464" y="3161"/>
                </a:lnTo>
                <a:lnTo>
                  <a:pt x="2566250" y="11782"/>
                </a:lnTo>
                <a:lnTo>
                  <a:pt x="2574871" y="24568"/>
                </a:lnTo>
                <a:lnTo>
                  <a:pt x="2578033" y="40226"/>
                </a:lnTo>
                <a:lnTo>
                  <a:pt x="2578033" y="201134"/>
                </a:lnTo>
                <a:lnTo>
                  <a:pt x="2574871" y="216792"/>
                </a:lnTo>
                <a:lnTo>
                  <a:pt x="2566250" y="229578"/>
                </a:lnTo>
                <a:lnTo>
                  <a:pt x="2553464" y="238199"/>
                </a:lnTo>
                <a:lnTo>
                  <a:pt x="2537806" y="241361"/>
                </a:lnTo>
                <a:lnTo>
                  <a:pt x="40226" y="241361"/>
                </a:lnTo>
                <a:lnTo>
                  <a:pt x="24568" y="238199"/>
                </a:lnTo>
                <a:lnTo>
                  <a:pt x="11782" y="229578"/>
                </a:lnTo>
                <a:lnTo>
                  <a:pt x="3161" y="216792"/>
                </a:lnTo>
                <a:lnTo>
                  <a:pt x="0" y="201134"/>
                </a:lnTo>
                <a:lnTo>
                  <a:pt x="0" y="40226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3219582" y="5141467"/>
            <a:ext cx="23228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 i="1">
                <a:latin typeface="Calibri"/>
                <a:cs typeface="Calibri"/>
              </a:rPr>
              <a:t>US</a:t>
            </a:r>
            <a:r>
              <a:rPr dirty="0" sz="1200" spc="-5" b="1" i="1">
                <a:latin typeface="Calibri"/>
                <a:cs typeface="Calibri"/>
              </a:rPr>
              <a:t> Office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of</a:t>
            </a:r>
            <a:r>
              <a:rPr dirty="0" sz="1200" spc="-15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Personnel</a:t>
            </a:r>
            <a:r>
              <a:rPr dirty="0" sz="120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Management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50583" y="68562"/>
            <a:ext cx="11819890" cy="5065395"/>
            <a:chOff x="250583" y="68562"/>
            <a:chExt cx="11819890" cy="5065395"/>
          </a:xfrm>
        </p:grpSpPr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583" y="4784835"/>
              <a:ext cx="180671" cy="17345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2302" y="4960460"/>
              <a:ext cx="180671" cy="17345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36668" y="68562"/>
              <a:ext cx="1333548" cy="47177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04251" y="537827"/>
              <a:ext cx="899160" cy="739775"/>
            </a:xfrm>
            <a:custGeom>
              <a:avLst/>
              <a:gdLst/>
              <a:ahLst/>
              <a:cxnLst/>
              <a:rect l="l" t="t" r="r" b="b"/>
              <a:pathLst>
                <a:path w="899159" h="739775">
                  <a:moveTo>
                    <a:pt x="163625" y="0"/>
                  </a:moveTo>
                  <a:lnTo>
                    <a:pt x="119299" y="1732"/>
                  </a:lnTo>
                  <a:lnTo>
                    <a:pt x="75307" y="10060"/>
                  </a:lnTo>
                  <a:lnTo>
                    <a:pt x="37114" y="29679"/>
                  </a:lnTo>
                  <a:lnTo>
                    <a:pt x="10189" y="65285"/>
                  </a:lnTo>
                  <a:lnTo>
                    <a:pt x="0" y="121573"/>
                  </a:lnTo>
                  <a:lnTo>
                    <a:pt x="0" y="739710"/>
                  </a:lnTo>
                  <a:lnTo>
                    <a:pt x="10189" y="683432"/>
                  </a:lnTo>
                  <a:lnTo>
                    <a:pt x="37114" y="647827"/>
                  </a:lnTo>
                  <a:lnTo>
                    <a:pt x="75307" y="628205"/>
                  </a:lnTo>
                  <a:lnTo>
                    <a:pt x="119299" y="619872"/>
                  </a:lnTo>
                  <a:lnTo>
                    <a:pt x="163625" y="618136"/>
                  </a:lnTo>
                  <a:lnTo>
                    <a:pt x="196077" y="618349"/>
                  </a:lnTo>
                  <a:lnTo>
                    <a:pt x="196077" y="618031"/>
                  </a:lnTo>
                  <a:lnTo>
                    <a:pt x="586277" y="618031"/>
                  </a:lnTo>
                  <a:lnTo>
                    <a:pt x="632426" y="614687"/>
                  </a:lnTo>
                  <a:lnTo>
                    <a:pt x="676478" y="604971"/>
                  </a:lnTo>
                  <a:lnTo>
                    <a:pt x="717949" y="589359"/>
                  </a:lnTo>
                  <a:lnTo>
                    <a:pt x="756356" y="568324"/>
                  </a:lnTo>
                  <a:lnTo>
                    <a:pt x="791213" y="542341"/>
                  </a:lnTo>
                  <a:lnTo>
                    <a:pt x="822036" y="511885"/>
                  </a:lnTo>
                  <a:lnTo>
                    <a:pt x="848342" y="477431"/>
                  </a:lnTo>
                  <a:lnTo>
                    <a:pt x="869645" y="439452"/>
                  </a:lnTo>
                  <a:lnTo>
                    <a:pt x="885461" y="398425"/>
                  </a:lnTo>
                  <a:lnTo>
                    <a:pt x="895305" y="354823"/>
                  </a:lnTo>
                  <a:lnTo>
                    <a:pt x="898695" y="309121"/>
                  </a:lnTo>
                  <a:lnTo>
                    <a:pt x="895305" y="263485"/>
                  </a:lnTo>
                  <a:lnTo>
                    <a:pt x="885461" y="219924"/>
                  </a:lnTo>
                  <a:lnTo>
                    <a:pt x="869645" y="178916"/>
                  </a:lnTo>
                  <a:lnTo>
                    <a:pt x="848342" y="140941"/>
                  </a:lnTo>
                  <a:lnTo>
                    <a:pt x="822036" y="106476"/>
                  </a:lnTo>
                  <a:lnTo>
                    <a:pt x="791213" y="76000"/>
                  </a:lnTo>
                  <a:lnTo>
                    <a:pt x="756356" y="49992"/>
                  </a:lnTo>
                  <a:lnTo>
                    <a:pt x="717949" y="28931"/>
                  </a:lnTo>
                  <a:lnTo>
                    <a:pt x="676478" y="13295"/>
                  </a:lnTo>
                  <a:lnTo>
                    <a:pt x="632426" y="3562"/>
                  </a:lnTo>
                  <a:lnTo>
                    <a:pt x="586277" y="212"/>
                  </a:lnTo>
                  <a:lnTo>
                    <a:pt x="16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004264" y="655614"/>
              <a:ext cx="3349625" cy="740410"/>
            </a:xfrm>
            <a:custGeom>
              <a:avLst/>
              <a:gdLst/>
              <a:ahLst/>
              <a:cxnLst/>
              <a:rect l="l" t="t" r="r" b="b"/>
              <a:pathLst>
                <a:path w="3349625" h="740410">
                  <a:moveTo>
                    <a:pt x="0" y="0"/>
                  </a:moveTo>
                  <a:lnTo>
                    <a:pt x="0" y="618454"/>
                  </a:lnTo>
                  <a:lnTo>
                    <a:pt x="7726" y="666913"/>
                  </a:lnTo>
                  <a:lnTo>
                    <a:pt x="28635" y="700469"/>
                  </a:lnTo>
                  <a:lnTo>
                    <a:pt x="96388" y="733740"/>
                  </a:lnTo>
                  <a:lnTo>
                    <a:pt x="136424" y="738888"/>
                  </a:lnTo>
                  <a:lnTo>
                    <a:pt x="176028" y="740001"/>
                  </a:lnTo>
                  <a:lnTo>
                    <a:pt x="210939" y="739815"/>
                  </a:lnTo>
                  <a:lnTo>
                    <a:pt x="210939" y="740106"/>
                  </a:lnTo>
                  <a:lnTo>
                    <a:pt x="3012935" y="740106"/>
                  </a:lnTo>
                  <a:lnTo>
                    <a:pt x="3062581" y="736755"/>
                  </a:lnTo>
                  <a:lnTo>
                    <a:pt x="3109972" y="727021"/>
                  </a:lnTo>
                  <a:lnTo>
                    <a:pt x="3154587" y="711380"/>
                  </a:lnTo>
                  <a:lnTo>
                    <a:pt x="3195904" y="690310"/>
                  </a:lnTo>
                  <a:lnTo>
                    <a:pt x="3233404" y="664288"/>
                  </a:lnTo>
                  <a:lnTo>
                    <a:pt x="3266564" y="633790"/>
                  </a:lnTo>
                  <a:lnTo>
                    <a:pt x="3294863" y="599295"/>
                  </a:lnTo>
                  <a:lnTo>
                    <a:pt x="3317781" y="561279"/>
                  </a:lnTo>
                  <a:lnTo>
                    <a:pt x="3334795" y="520220"/>
                  </a:lnTo>
                  <a:lnTo>
                    <a:pt x="3345387" y="476594"/>
                  </a:lnTo>
                  <a:lnTo>
                    <a:pt x="3349033" y="430879"/>
                  </a:lnTo>
                  <a:lnTo>
                    <a:pt x="3345387" y="385249"/>
                  </a:lnTo>
                  <a:lnTo>
                    <a:pt x="3334795" y="341691"/>
                  </a:lnTo>
                  <a:lnTo>
                    <a:pt x="3317781" y="300685"/>
                  </a:lnTo>
                  <a:lnTo>
                    <a:pt x="3294863" y="262710"/>
                  </a:lnTo>
                  <a:lnTo>
                    <a:pt x="3266564" y="228244"/>
                  </a:lnTo>
                  <a:lnTo>
                    <a:pt x="3233404" y="197767"/>
                  </a:lnTo>
                  <a:lnTo>
                    <a:pt x="3195904" y="171757"/>
                  </a:lnTo>
                  <a:lnTo>
                    <a:pt x="3154587" y="150693"/>
                  </a:lnTo>
                  <a:lnTo>
                    <a:pt x="3109972" y="135055"/>
                  </a:lnTo>
                  <a:lnTo>
                    <a:pt x="3062581" y="125320"/>
                  </a:lnTo>
                  <a:lnTo>
                    <a:pt x="3012935" y="121969"/>
                  </a:lnTo>
                  <a:lnTo>
                    <a:pt x="210939" y="121969"/>
                  </a:lnTo>
                  <a:lnTo>
                    <a:pt x="210939" y="121652"/>
                  </a:lnTo>
                  <a:lnTo>
                    <a:pt x="137264" y="120759"/>
                  </a:lnTo>
                  <a:lnTo>
                    <a:pt x="97040" y="115620"/>
                  </a:lnTo>
                  <a:lnTo>
                    <a:pt x="59756" y="103712"/>
                  </a:lnTo>
                  <a:lnTo>
                    <a:pt x="7788" y="48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04251" y="696280"/>
              <a:ext cx="924506" cy="61813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004251" y="550456"/>
              <a:ext cx="899160" cy="740410"/>
            </a:xfrm>
            <a:custGeom>
              <a:avLst/>
              <a:gdLst/>
              <a:ahLst/>
              <a:cxnLst/>
              <a:rect l="l" t="t" r="r" b="b"/>
              <a:pathLst>
                <a:path w="899159" h="740410">
                  <a:moveTo>
                    <a:pt x="164509" y="0"/>
                  </a:moveTo>
                  <a:lnTo>
                    <a:pt x="120050" y="1719"/>
                  </a:lnTo>
                  <a:lnTo>
                    <a:pt x="75833" y="10033"/>
                  </a:lnTo>
                  <a:lnTo>
                    <a:pt x="37394" y="29673"/>
                  </a:lnTo>
                  <a:lnTo>
                    <a:pt x="10271" y="65373"/>
                  </a:lnTo>
                  <a:lnTo>
                    <a:pt x="0" y="121864"/>
                  </a:lnTo>
                  <a:lnTo>
                    <a:pt x="0" y="740002"/>
                  </a:lnTo>
                  <a:lnTo>
                    <a:pt x="10189" y="683724"/>
                  </a:lnTo>
                  <a:lnTo>
                    <a:pt x="37114" y="648120"/>
                  </a:lnTo>
                  <a:lnTo>
                    <a:pt x="75307" y="628497"/>
                  </a:lnTo>
                  <a:lnTo>
                    <a:pt x="119299" y="620164"/>
                  </a:lnTo>
                  <a:lnTo>
                    <a:pt x="163625" y="618429"/>
                  </a:lnTo>
                  <a:lnTo>
                    <a:pt x="196077" y="618641"/>
                  </a:lnTo>
                  <a:lnTo>
                    <a:pt x="196077" y="618322"/>
                  </a:lnTo>
                  <a:lnTo>
                    <a:pt x="586277" y="618322"/>
                  </a:lnTo>
                  <a:lnTo>
                    <a:pt x="632426" y="614971"/>
                  </a:lnTo>
                  <a:lnTo>
                    <a:pt x="676478" y="605236"/>
                  </a:lnTo>
                  <a:lnTo>
                    <a:pt x="717949" y="589598"/>
                  </a:lnTo>
                  <a:lnTo>
                    <a:pt x="756356" y="568534"/>
                  </a:lnTo>
                  <a:lnTo>
                    <a:pt x="791213" y="542524"/>
                  </a:lnTo>
                  <a:lnTo>
                    <a:pt x="822036" y="512047"/>
                  </a:lnTo>
                  <a:lnTo>
                    <a:pt x="848342" y="477581"/>
                  </a:lnTo>
                  <a:lnTo>
                    <a:pt x="869645" y="439606"/>
                  </a:lnTo>
                  <a:lnTo>
                    <a:pt x="885461" y="398600"/>
                  </a:lnTo>
                  <a:lnTo>
                    <a:pt x="895305" y="355042"/>
                  </a:lnTo>
                  <a:lnTo>
                    <a:pt x="898695" y="309412"/>
                  </a:lnTo>
                  <a:lnTo>
                    <a:pt x="895305" y="263703"/>
                  </a:lnTo>
                  <a:lnTo>
                    <a:pt x="885461" y="220081"/>
                  </a:lnTo>
                  <a:lnTo>
                    <a:pt x="869645" y="179023"/>
                  </a:lnTo>
                  <a:lnTo>
                    <a:pt x="848342" y="141008"/>
                  </a:lnTo>
                  <a:lnTo>
                    <a:pt x="822036" y="106511"/>
                  </a:lnTo>
                  <a:lnTo>
                    <a:pt x="791213" y="76012"/>
                  </a:lnTo>
                  <a:lnTo>
                    <a:pt x="756356" y="49988"/>
                  </a:lnTo>
                  <a:lnTo>
                    <a:pt x="717949" y="28915"/>
                  </a:lnTo>
                  <a:lnTo>
                    <a:pt x="676478" y="13272"/>
                  </a:lnTo>
                  <a:lnTo>
                    <a:pt x="632426" y="3536"/>
                  </a:lnTo>
                  <a:lnTo>
                    <a:pt x="586277" y="185"/>
                  </a:lnTo>
                  <a:lnTo>
                    <a:pt x="164509" y="0"/>
                  </a:lnTo>
                  <a:close/>
                </a:path>
              </a:pathLst>
            </a:custGeom>
            <a:solidFill>
              <a:srgbClr val="869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782446" y="857115"/>
              <a:ext cx="466090" cy="460375"/>
            </a:xfrm>
            <a:custGeom>
              <a:avLst/>
              <a:gdLst/>
              <a:ahLst/>
              <a:cxnLst/>
              <a:rect l="l" t="t" r="r" b="b"/>
              <a:pathLst>
                <a:path w="466090" h="460375">
                  <a:moveTo>
                    <a:pt x="232785" y="0"/>
                  </a:moveTo>
                  <a:lnTo>
                    <a:pt x="185871" y="4676"/>
                  </a:lnTo>
                  <a:lnTo>
                    <a:pt x="142174" y="18088"/>
                  </a:lnTo>
                  <a:lnTo>
                    <a:pt x="102632" y="39309"/>
                  </a:lnTo>
                  <a:lnTo>
                    <a:pt x="68181" y="67415"/>
                  </a:lnTo>
                  <a:lnTo>
                    <a:pt x="39756" y="101480"/>
                  </a:lnTo>
                  <a:lnTo>
                    <a:pt x="18293" y="140578"/>
                  </a:lnTo>
                  <a:lnTo>
                    <a:pt x="4729" y="183784"/>
                  </a:lnTo>
                  <a:lnTo>
                    <a:pt x="0" y="230172"/>
                  </a:lnTo>
                  <a:lnTo>
                    <a:pt x="4729" y="276560"/>
                  </a:lnTo>
                  <a:lnTo>
                    <a:pt x="18293" y="319766"/>
                  </a:lnTo>
                  <a:lnTo>
                    <a:pt x="39756" y="358864"/>
                  </a:lnTo>
                  <a:lnTo>
                    <a:pt x="68181" y="392929"/>
                  </a:lnTo>
                  <a:lnTo>
                    <a:pt x="102632" y="421035"/>
                  </a:lnTo>
                  <a:lnTo>
                    <a:pt x="142174" y="442257"/>
                  </a:lnTo>
                  <a:lnTo>
                    <a:pt x="185871" y="455669"/>
                  </a:lnTo>
                  <a:lnTo>
                    <a:pt x="232785" y="460345"/>
                  </a:lnTo>
                  <a:lnTo>
                    <a:pt x="279700" y="455669"/>
                  </a:lnTo>
                  <a:lnTo>
                    <a:pt x="323397" y="442257"/>
                  </a:lnTo>
                  <a:lnTo>
                    <a:pt x="362939" y="421035"/>
                  </a:lnTo>
                  <a:lnTo>
                    <a:pt x="397391" y="392929"/>
                  </a:lnTo>
                  <a:lnTo>
                    <a:pt x="425816" y="358864"/>
                  </a:lnTo>
                  <a:lnTo>
                    <a:pt x="447279" y="319766"/>
                  </a:lnTo>
                  <a:lnTo>
                    <a:pt x="460843" y="276560"/>
                  </a:lnTo>
                  <a:lnTo>
                    <a:pt x="465573" y="230172"/>
                  </a:lnTo>
                  <a:lnTo>
                    <a:pt x="460843" y="183784"/>
                  </a:lnTo>
                  <a:lnTo>
                    <a:pt x="447279" y="140578"/>
                  </a:lnTo>
                  <a:lnTo>
                    <a:pt x="425816" y="101480"/>
                  </a:lnTo>
                  <a:lnTo>
                    <a:pt x="397391" y="67415"/>
                  </a:lnTo>
                  <a:lnTo>
                    <a:pt x="362939" y="39309"/>
                  </a:lnTo>
                  <a:lnTo>
                    <a:pt x="323397" y="18088"/>
                  </a:lnTo>
                  <a:lnTo>
                    <a:pt x="279700" y="4676"/>
                  </a:lnTo>
                  <a:lnTo>
                    <a:pt x="232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574488" y="4041140"/>
            <a:ext cx="1993264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101600">
              <a:lnSpc>
                <a:spcPct val="103299"/>
              </a:lnSpc>
              <a:spcBef>
                <a:spcPts val="50"/>
              </a:spcBef>
            </a:pPr>
            <a:r>
              <a:rPr dirty="0" sz="1200" spc="-45">
                <a:latin typeface="Microsoft Sans Serif"/>
                <a:cs typeface="Microsoft Sans Serif"/>
              </a:rPr>
              <a:t>Dialog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kinerja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dalam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rangka 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-25">
                <a:latin typeface="Microsoft Sans Serif"/>
                <a:cs typeface="Microsoft Sans Serif"/>
              </a:rPr>
              <a:t>y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">
                <a:latin typeface="Microsoft Sans Serif"/>
                <a:cs typeface="Microsoft Sans Serif"/>
              </a:rPr>
              <a:t>r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20">
                <a:latin typeface="Microsoft Sans Serif"/>
                <a:cs typeface="Microsoft Sans Serif"/>
              </a:rPr>
              <a:t>j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2831" y="4406900"/>
            <a:ext cx="1666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0">
                <a:latin typeface="Microsoft Sans Serif"/>
                <a:cs typeface="Microsoft Sans Serif"/>
              </a:rPr>
              <a:t>(</a:t>
            </a:r>
            <a:r>
              <a:rPr dirty="0" sz="1200" spc="-95" i="1">
                <a:latin typeface="Trebuchet MS"/>
                <a:cs typeface="Trebuchet MS"/>
              </a:rPr>
              <a:t>c</a:t>
            </a:r>
            <a:r>
              <a:rPr dirty="0" sz="1200" spc="-60" i="1">
                <a:latin typeface="Trebuchet MS"/>
                <a:cs typeface="Trebuchet MS"/>
              </a:rPr>
              <a:t>as</a:t>
            </a:r>
            <a:r>
              <a:rPr dirty="0" sz="1200" spc="-95" i="1">
                <a:latin typeface="Trebuchet MS"/>
                <a:cs typeface="Trebuchet MS"/>
              </a:rPr>
              <a:t>c</a:t>
            </a:r>
            <a:r>
              <a:rPr dirty="0" sz="1200" spc="-80" i="1">
                <a:latin typeface="Trebuchet MS"/>
                <a:cs typeface="Trebuchet MS"/>
              </a:rPr>
              <a:t>ad</a:t>
            </a:r>
            <a:r>
              <a:rPr dirty="0" sz="1200" spc="-5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r>
              <a:rPr dirty="0" sz="1200" spc="-75">
                <a:latin typeface="Microsoft Sans Serif"/>
                <a:cs typeface="Microsoft Sans Serif"/>
              </a:rPr>
              <a:t>)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265">
                <a:latin typeface="Microsoft Sans Serif"/>
                <a:cs typeface="Microsoft Sans Serif"/>
              </a:rPr>
              <a:t>/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60" b="1"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59765" y="4446422"/>
            <a:ext cx="478155" cy="1905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marL="26670">
              <a:lnSpc>
                <a:spcPts val="1230"/>
              </a:lnSpc>
            </a:pPr>
            <a:r>
              <a:rPr dirty="0" sz="1200" spc="-70" b="1">
                <a:latin typeface="Arial"/>
                <a:cs typeface="Arial"/>
              </a:rPr>
              <a:t>trategi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81967" y="4636922"/>
            <a:ext cx="1177925" cy="1651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</a:pP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40">
                <a:latin typeface="Microsoft Sans Serif"/>
                <a:cs typeface="Microsoft Sans Serif"/>
              </a:rPr>
              <a:t>c</a:t>
            </a:r>
            <a:r>
              <a:rPr dirty="0" sz="1200" spc="-10">
                <a:latin typeface="Microsoft Sans Serif"/>
                <a:cs typeface="Microsoft Sans Serif"/>
              </a:rPr>
              <a:t>apa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20">
                <a:latin typeface="Microsoft Sans Serif"/>
                <a:cs typeface="Microsoft Sans Serif"/>
              </a:rPr>
              <a:t>j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08075" y="826007"/>
            <a:ext cx="212090" cy="4673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15">
                <a:latin typeface="Times New Roman"/>
                <a:cs typeface="Times New Roman"/>
              </a:rPr>
              <a:t>1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92242" y="780795"/>
            <a:ext cx="138557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10" b="1">
                <a:solidFill>
                  <a:srgbClr val="FFCC08"/>
                </a:solidFill>
                <a:latin typeface="Calibri"/>
                <a:cs typeface="Calibri"/>
              </a:rPr>
              <a:t>Rencana</a:t>
            </a:r>
            <a:r>
              <a:rPr dirty="0" sz="1600" spc="-55" b="1">
                <a:solidFill>
                  <a:srgbClr val="FFCC08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FFCC08"/>
                </a:solidFill>
                <a:latin typeface="Calibri"/>
                <a:cs typeface="Calibri"/>
              </a:rPr>
              <a:t>Kinerja </a:t>
            </a:r>
            <a:r>
              <a:rPr dirty="0" sz="1600" spc="-345" b="1">
                <a:solidFill>
                  <a:srgbClr val="FFCC08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CC08"/>
                </a:solidFill>
                <a:latin typeface="Calibri"/>
                <a:cs typeface="Calibri"/>
              </a:rPr>
              <a:t>HASIL</a:t>
            </a:r>
            <a:r>
              <a:rPr dirty="0" sz="1600" spc="-15" b="1">
                <a:solidFill>
                  <a:srgbClr val="FFCC08"/>
                </a:solidFill>
                <a:latin typeface="Calibri"/>
                <a:cs typeface="Calibri"/>
              </a:rPr>
              <a:t> KERJA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972459" y="657166"/>
            <a:ext cx="5783580" cy="5408930"/>
            <a:chOff x="5972459" y="657166"/>
            <a:chExt cx="5783580" cy="5408930"/>
          </a:xfrm>
        </p:grpSpPr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8089" y="661470"/>
              <a:ext cx="218532" cy="2153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52245" y="909440"/>
              <a:ext cx="123589" cy="12220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304445" y="657173"/>
              <a:ext cx="327025" cy="323215"/>
            </a:xfrm>
            <a:custGeom>
              <a:avLst/>
              <a:gdLst/>
              <a:ahLst/>
              <a:cxnLst/>
              <a:rect l="l" t="t" r="r" b="b"/>
              <a:pathLst>
                <a:path w="327025" h="323215">
                  <a:moveTo>
                    <a:pt x="235419" y="5067"/>
                  </a:moveTo>
                  <a:lnTo>
                    <a:pt x="230289" y="0"/>
                  </a:lnTo>
                  <a:lnTo>
                    <a:pt x="224155" y="0"/>
                  </a:lnTo>
                  <a:lnTo>
                    <a:pt x="218008" y="0"/>
                  </a:lnTo>
                  <a:lnTo>
                    <a:pt x="212915" y="5067"/>
                  </a:lnTo>
                  <a:lnTo>
                    <a:pt x="212915" y="39484"/>
                  </a:lnTo>
                  <a:lnTo>
                    <a:pt x="218008" y="43522"/>
                  </a:lnTo>
                  <a:lnTo>
                    <a:pt x="230289" y="43522"/>
                  </a:lnTo>
                  <a:lnTo>
                    <a:pt x="235419" y="39484"/>
                  </a:lnTo>
                  <a:lnTo>
                    <a:pt x="235419" y="5067"/>
                  </a:lnTo>
                  <a:close/>
                </a:path>
                <a:path w="327025" h="323215">
                  <a:moveTo>
                    <a:pt x="265087" y="225704"/>
                  </a:moveTo>
                  <a:lnTo>
                    <a:pt x="97243" y="60744"/>
                  </a:lnTo>
                  <a:lnTo>
                    <a:pt x="80835" y="111340"/>
                  </a:lnTo>
                  <a:lnTo>
                    <a:pt x="66624" y="147002"/>
                  </a:lnTo>
                  <a:lnTo>
                    <a:pt x="48475" y="181038"/>
                  </a:lnTo>
                  <a:lnTo>
                    <a:pt x="26301" y="213385"/>
                  </a:lnTo>
                  <a:lnTo>
                    <a:pt x="0" y="243916"/>
                  </a:lnTo>
                  <a:lnTo>
                    <a:pt x="79832" y="322846"/>
                  </a:lnTo>
                  <a:lnTo>
                    <a:pt x="110858" y="296849"/>
                  </a:lnTo>
                  <a:lnTo>
                    <a:pt x="143802" y="274904"/>
                  </a:lnTo>
                  <a:lnTo>
                    <a:pt x="178282" y="256959"/>
                  </a:lnTo>
                  <a:lnTo>
                    <a:pt x="213918" y="242887"/>
                  </a:lnTo>
                  <a:lnTo>
                    <a:pt x="265087" y="225704"/>
                  </a:lnTo>
                  <a:close/>
                </a:path>
                <a:path w="327025" h="323215">
                  <a:moveTo>
                    <a:pt x="326529" y="94119"/>
                  </a:moveTo>
                  <a:lnTo>
                    <a:pt x="321386" y="90081"/>
                  </a:lnTo>
                  <a:lnTo>
                    <a:pt x="293776" y="90081"/>
                  </a:lnTo>
                  <a:lnTo>
                    <a:pt x="286600" y="90081"/>
                  </a:lnTo>
                  <a:lnTo>
                    <a:pt x="281457" y="94119"/>
                  </a:lnTo>
                  <a:lnTo>
                    <a:pt x="281457" y="107289"/>
                  </a:lnTo>
                  <a:lnTo>
                    <a:pt x="286600" y="112344"/>
                  </a:lnTo>
                  <a:lnTo>
                    <a:pt x="321386" y="112344"/>
                  </a:lnTo>
                  <a:lnTo>
                    <a:pt x="326529" y="107289"/>
                  </a:lnTo>
                  <a:lnTo>
                    <a:pt x="326529" y="94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16026" y="910179"/>
              <a:ext cx="146492" cy="8815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986746" y="1473349"/>
              <a:ext cx="5755005" cy="4578350"/>
            </a:xfrm>
            <a:custGeom>
              <a:avLst/>
              <a:gdLst/>
              <a:ahLst/>
              <a:cxnLst/>
              <a:rect l="l" t="t" r="r" b="b"/>
              <a:pathLst>
                <a:path w="5755005" h="4578350">
                  <a:moveTo>
                    <a:pt x="0" y="125161"/>
                  </a:moveTo>
                  <a:lnTo>
                    <a:pt x="9835" y="76442"/>
                  </a:lnTo>
                  <a:lnTo>
                    <a:pt x="36658" y="36658"/>
                  </a:lnTo>
                  <a:lnTo>
                    <a:pt x="76442" y="9835"/>
                  </a:lnTo>
                  <a:lnTo>
                    <a:pt x="125160" y="0"/>
                  </a:lnTo>
                  <a:lnTo>
                    <a:pt x="5629711" y="0"/>
                  </a:lnTo>
                  <a:lnTo>
                    <a:pt x="5678429" y="9835"/>
                  </a:lnTo>
                  <a:lnTo>
                    <a:pt x="5718213" y="36658"/>
                  </a:lnTo>
                  <a:lnTo>
                    <a:pt x="5745036" y="76442"/>
                  </a:lnTo>
                  <a:lnTo>
                    <a:pt x="5754872" y="125161"/>
                  </a:lnTo>
                  <a:lnTo>
                    <a:pt x="5754872" y="4452674"/>
                  </a:lnTo>
                  <a:lnTo>
                    <a:pt x="5745036" y="4501392"/>
                  </a:lnTo>
                  <a:lnTo>
                    <a:pt x="5718213" y="4541176"/>
                  </a:lnTo>
                  <a:lnTo>
                    <a:pt x="5678429" y="4567999"/>
                  </a:lnTo>
                  <a:lnTo>
                    <a:pt x="5629711" y="4577835"/>
                  </a:lnTo>
                  <a:lnTo>
                    <a:pt x="125160" y="4577835"/>
                  </a:lnTo>
                  <a:lnTo>
                    <a:pt x="76442" y="4567999"/>
                  </a:lnTo>
                  <a:lnTo>
                    <a:pt x="36658" y="4541176"/>
                  </a:lnTo>
                  <a:lnTo>
                    <a:pt x="9835" y="4501392"/>
                  </a:lnTo>
                  <a:lnTo>
                    <a:pt x="0" y="4452674"/>
                  </a:lnTo>
                  <a:lnTo>
                    <a:pt x="0" y="125161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/>
          <p:cNvSpPr txBox="1"/>
          <p:nvPr/>
        </p:nvSpPr>
        <p:spPr>
          <a:xfrm>
            <a:off x="10035017" y="1599835"/>
            <a:ext cx="819785" cy="2032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85"/>
              </a:lnSpc>
            </a:pPr>
            <a:r>
              <a:rPr dirty="0" sz="1400" spc="-90" b="1">
                <a:latin typeface="Arial"/>
                <a:cs typeface="Arial"/>
              </a:rPr>
              <a:t>h</a:t>
            </a:r>
            <a:r>
              <a:rPr dirty="0" sz="1400" spc="-80" b="1">
                <a:latin typeface="Arial"/>
                <a:cs typeface="Arial"/>
              </a:rPr>
              <a:t>a</a:t>
            </a:r>
            <a:r>
              <a:rPr dirty="0" sz="1400" spc="-185" b="1">
                <a:latin typeface="Arial"/>
                <a:cs typeface="Arial"/>
              </a:rPr>
              <a:t>s</a:t>
            </a:r>
            <a:r>
              <a:rPr dirty="0" sz="1400" spc="-35" b="1">
                <a:latin typeface="Arial"/>
                <a:cs typeface="Arial"/>
              </a:rPr>
              <a:t>i</a:t>
            </a:r>
            <a:r>
              <a:rPr dirty="0" sz="1400" spc="-30" b="1">
                <a:latin typeface="Arial"/>
                <a:cs typeface="Arial"/>
              </a:rPr>
              <a:t>l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20" b="1">
                <a:latin typeface="Arial"/>
                <a:cs typeface="Arial"/>
              </a:rPr>
              <a:t>ke</a:t>
            </a:r>
            <a:r>
              <a:rPr dirty="0" sz="1400" spc="-75" b="1">
                <a:latin typeface="Arial"/>
                <a:cs typeface="Arial"/>
              </a:rPr>
              <a:t>r</a:t>
            </a:r>
            <a:r>
              <a:rPr dirty="0" sz="1400" spc="-35" b="1">
                <a:latin typeface="Arial"/>
                <a:cs typeface="Arial"/>
              </a:rPr>
              <a:t>j</a:t>
            </a:r>
            <a:r>
              <a:rPr dirty="0" sz="1400" spc="-40" b="1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488917" y="1562100"/>
            <a:ext cx="17526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dirty="0" sz="1400" spc="-70" b="1">
                <a:latin typeface="Arial"/>
                <a:cs typeface="Arial"/>
              </a:rPr>
              <a:t>Dial</a:t>
            </a:r>
            <a:r>
              <a:rPr dirty="0" sz="1400" spc="-95" b="1">
                <a:latin typeface="Arial"/>
                <a:cs typeface="Arial"/>
              </a:rPr>
              <a:t>o</a:t>
            </a:r>
            <a:r>
              <a:rPr dirty="0" sz="1400" spc="-114" b="1">
                <a:latin typeface="Arial"/>
                <a:cs typeface="Arial"/>
              </a:rPr>
              <a:t>g</a:t>
            </a:r>
            <a:r>
              <a:rPr dirty="0" sz="1400" b="1">
                <a:latin typeface="Arial"/>
                <a:cs typeface="Arial"/>
              </a:rPr>
              <a:t>	</a:t>
            </a:r>
            <a:r>
              <a:rPr dirty="0" sz="1400" spc="-50" b="1">
                <a:latin typeface="Arial"/>
                <a:cs typeface="Arial"/>
              </a:rPr>
              <a:t>y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25" b="1">
                <a:latin typeface="Arial"/>
                <a:cs typeface="Arial"/>
              </a:rPr>
              <a:t>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185641" y="1778508"/>
            <a:ext cx="2359660" cy="87312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12700" marR="5080">
              <a:lnSpc>
                <a:spcPct val="99000"/>
              </a:lnSpc>
              <a:spcBef>
                <a:spcPts val="114"/>
              </a:spcBef>
            </a:pPr>
            <a:r>
              <a:rPr dirty="0" sz="1400" spc="-105" b="1">
                <a:latin typeface="Arial"/>
                <a:cs typeface="Arial"/>
              </a:rPr>
              <a:t>d</a:t>
            </a:r>
            <a:r>
              <a:rPr dirty="0" sz="1400" spc="-50" b="1">
                <a:latin typeface="Arial"/>
                <a:cs typeface="Arial"/>
              </a:rPr>
              <a:t>i</a:t>
            </a:r>
            <a:r>
              <a:rPr dirty="0" sz="1400" spc="-90" b="1">
                <a:latin typeface="Arial"/>
                <a:cs typeface="Arial"/>
              </a:rPr>
              <a:t>h</a:t>
            </a:r>
            <a:r>
              <a:rPr dirty="0" sz="1400" spc="-80" b="1">
                <a:latin typeface="Arial"/>
                <a:cs typeface="Arial"/>
              </a:rPr>
              <a:t>a</a:t>
            </a:r>
            <a:r>
              <a:rPr dirty="0" sz="1400" spc="-100" b="1">
                <a:latin typeface="Arial"/>
                <a:cs typeface="Arial"/>
              </a:rPr>
              <a:t>r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30" b="1">
                <a:latin typeface="Arial"/>
                <a:cs typeface="Arial"/>
              </a:rPr>
              <a:t>p</a:t>
            </a:r>
            <a:r>
              <a:rPr dirty="0" sz="1400" spc="-105" b="1">
                <a:latin typeface="Arial"/>
                <a:cs typeface="Arial"/>
              </a:rPr>
              <a:t>k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14" b="1">
                <a:latin typeface="Arial"/>
                <a:cs typeface="Arial"/>
              </a:rPr>
              <a:t>n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35" b="1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dirty="0" sz="1400" spc="-135" b="1">
                <a:solidFill>
                  <a:srgbClr val="C00000"/>
                </a:solidFill>
                <a:latin typeface="Arial"/>
                <a:cs typeface="Arial"/>
              </a:rPr>
              <a:t>eks</a:t>
            </a:r>
            <a:r>
              <a:rPr dirty="0" sz="1400" spc="-125" b="1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1400" spc="-125" b="1">
                <a:solidFill>
                  <a:srgbClr val="C00000"/>
                </a:solidFill>
                <a:latin typeface="Arial"/>
                <a:cs typeface="Arial"/>
              </a:rPr>
              <a:t>ek</a:t>
            </a:r>
            <a:r>
              <a:rPr dirty="0" sz="1400" spc="-80" b="1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1400" spc="-45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1400" spc="-185" b="1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z="1400" spc="-3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1400" spc="-1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C00000"/>
                </a:solidFill>
                <a:latin typeface="Arial"/>
                <a:cs typeface="Arial"/>
              </a:rPr>
              <a:t>k</a:t>
            </a:r>
            <a:r>
              <a:rPr dirty="0" sz="1400" spc="-50" b="1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z="1400" spc="-125" b="1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1400" spc="-130" b="1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1400" spc="-80" b="1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1400" spc="-35" b="1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z="1400" spc="-45" b="1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1400" spc="-25" b="1">
                <a:latin typeface="Arial"/>
                <a:cs typeface="Arial"/>
              </a:rPr>
              <a:t>)  </a:t>
            </a:r>
            <a:r>
              <a:rPr dirty="0" sz="1400" spc="-75">
                <a:latin typeface="Microsoft Sans Serif"/>
                <a:cs typeface="Microsoft Sans Serif"/>
              </a:rPr>
              <a:t>dihasilkan</a:t>
            </a:r>
            <a:r>
              <a:rPr dirty="0" sz="1400" spc="5">
                <a:latin typeface="Microsoft Sans Serif"/>
                <a:cs typeface="Microsoft Sans Serif"/>
              </a:rPr>
              <a:t> </a:t>
            </a:r>
            <a:r>
              <a:rPr dirty="0" sz="1400" spc="-40">
                <a:latin typeface="Microsoft Sans Serif"/>
                <a:cs typeface="Microsoft Sans Serif"/>
              </a:rPr>
              <a:t>pegawai</a:t>
            </a:r>
            <a:r>
              <a:rPr dirty="0" sz="1400" spc="15">
                <a:latin typeface="Microsoft Sans Serif"/>
                <a:cs typeface="Microsoft Sans Serif"/>
              </a:rPr>
              <a:t> </a:t>
            </a:r>
            <a:r>
              <a:rPr dirty="0" sz="1400" spc="-55">
                <a:latin typeface="Microsoft Sans Serif"/>
                <a:cs typeface="Microsoft Sans Serif"/>
              </a:rPr>
              <a:t>dalam </a:t>
            </a:r>
            <a:r>
              <a:rPr dirty="0" sz="1400" spc="-50">
                <a:latin typeface="Microsoft Sans Serif"/>
                <a:cs typeface="Microsoft Sans Serif"/>
              </a:rPr>
              <a:t> </a:t>
            </a:r>
            <a:r>
              <a:rPr dirty="0" sz="1400" spc="-55">
                <a:latin typeface="Microsoft Sans Serif"/>
                <a:cs typeface="Microsoft Sans Serif"/>
              </a:rPr>
              <a:t>rangka</a:t>
            </a:r>
            <a:r>
              <a:rPr dirty="0" sz="1400" spc="10">
                <a:latin typeface="Microsoft Sans Serif"/>
                <a:cs typeface="Microsoft Sans Serif"/>
              </a:rPr>
              <a:t> </a:t>
            </a:r>
            <a:r>
              <a:rPr dirty="0" sz="1400" spc="-65">
                <a:latin typeface="Microsoft Sans Serif"/>
                <a:cs typeface="Microsoft Sans Serif"/>
              </a:rPr>
              <a:t>pencapaian</a:t>
            </a:r>
            <a:r>
              <a:rPr dirty="0" sz="1400" spc="5">
                <a:latin typeface="Microsoft Sans Serif"/>
                <a:cs typeface="Microsoft Sans Serif"/>
              </a:rPr>
              <a:t> </a:t>
            </a:r>
            <a:r>
              <a:rPr dirty="0" sz="1400" spc="-50">
                <a:latin typeface="Microsoft Sans Serif"/>
                <a:cs typeface="Microsoft Sans Serif"/>
              </a:rPr>
              <a:t>kinerja </a:t>
            </a:r>
            <a:r>
              <a:rPr dirty="0" sz="1400" spc="-45">
                <a:latin typeface="Microsoft Sans Serif"/>
                <a:cs typeface="Microsoft Sans Serif"/>
              </a:rPr>
              <a:t> </a:t>
            </a:r>
            <a:r>
              <a:rPr dirty="0" sz="1400" spc="-20">
                <a:latin typeface="Microsoft Sans Serif"/>
                <a:cs typeface="Microsoft Sans Serif"/>
              </a:rPr>
              <a:t>atasan/</a:t>
            </a:r>
            <a:r>
              <a:rPr dirty="0" sz="1400" spc="5">
                <a:latin typeface="Microsoft Sans Serif"/>
                <a:cs typeface="Microsoft Sans Serif"/>
              </a:rPr>
              <a:t> </a:t>
            </a:r>
            <a:r>
              <a:rPr dirty="0" sz="1400" spc="-65">
                <a:latin typeface="Microsoft Sans Serif"/>
                <a:cs typeface="Microsoft Sans Serif"/>
              </a:rPr>
              <a:t>unit/organisasinya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160305" y="2628900"/>
            <a:ext cx="5689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Microsoft Sans Serif"/>
                <a:cs typeface="Microsoft Sans Serif"/>
              </a:rPr>
              <a:t>b</a:t>
            </a:r>
            <a:r>
              <a:rPr dirty="0" sz="1400" spc="-165">
                <a:latin typeface="Microsoft Sans Serif"/>
                <a:cs typeface="Microsoft Sans Serif"/>
              </a:rPr>
              <a:t>e</a:t>
            </a:r>
            <a:r>
              <a:rPr dirty="0" sz="1400" spc="-155">
                <a:latin typeface="Microsoft Sans Serif"/>
                <a:cs typeface="Microsoft Sans Serif"/>
              </a:rPr>
              <a:t>s</a:t>
            </a:r>
            <a:r>
              <a:rPr dirty="0" sz="1400" spc="-50">
                <a:latin typeface="Microsoft Sans Serif"/>
                <a:cs typeface="Microsoft Sans Serif"/>
              </a:rPr>
              <a:t>e</a:t>
            </a:r>
            <a:r>
              <a:rPr dirty="0" sz="1400" spc="-10">
                <a:latin typeface="Microsoft Sans Serif"/>
                <a:cs typeface="Microsoft Sans Serif"/>
              </a:rPr>
              <a:t>r</a:t>
            </a:r>
            <a:r>
              <a:rPr dirty="0" sz="1400" spc="-15">
                <a:latin typeface="Microsoft Sans Serif"/>
                <a:cs typeface="Microsoft Sans Serif"/>
              </a:rPr>
              <a:t>t</a:t>
            </a:r>
            <a:r>
              <a:rPr dirty="0" sz="1400" spc="-10">
                <a:latin typeface="Microsoft Sans Serif"/>
                <a:cs typeface="Microsoft Sans Serif"/>
              </a:rPr>
              <a:t>a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765524" y="2666635"/>
            <a:ext cx="1805305" cy="2032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85"/>
              </a:lnSpc>
            </a:pPr>
            <a:r>
              <a:rPr dirty="0" sz="1400" spc="-130" b="1">
                <a:latin typeface="Arial"/>
                <a:cs typeface="Arial"/>
              </a:rPr>
              <a:t>u</a:t>
            </a:r>
            <a:r>
              <a:rPr dirty="0" sz="1400" spc="-105" b="1">
                <a:latin typeface="Arial"/>
                <a:cs typeface="Arial"/>
              </a:rPr>
              <a:t>k</a:t>
            </a:r>
            <a:r>
              <a:rPr dirty="0" sz="1400" spc="-145" b="1">
                <a:latin typeface="Arial"/>
                <a:cs typeface="Arial"/>
              </a:rPr>
              <a:t>u</a:t>
            </a:r>
            <a:r>
              <a:rPr dirty="0" sz="1400" spc="-80" b="1">
                <a:latin typeface="Arial"/>
                <a:cs typeface="Arial"/>
              </a:rPr>
              <a:t>r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14" b="1">
                <a:latin typeface="Arial"/>
                <a:cs typeface="Arial"/>
              </a:rPr>
              <a:t>n</a:t>
            </a:r>
            <a:r>
              <a:rPr dirty="0" sz="1400" spc="-20" b="1">
                <a:latin typeface="Arial"/>
                <a:cs typeface="Arial"/>
              </a:rPr>
              <a:t> </a:t>
            </a:r>
            <a:r>
              <a:rPr dirty="0" sz="1400" spc="-110" b="1">
                <a:latin typeface="Arial"/>
                <a:cs typeface="Arial"/>
              </a:rPr>
              <a:t>ke</a:t>
            </a:r>
            <a:r>
              <a:rPr dirty="0" sz="1400" spc="-130" b="1">
                <a:latin typeface="Arial"/>
                <a:cs typeface="Arial"/>
              </a:rPr>
              <a:t>b</a:t>
            </a:r>
            <a:r>
              <a:rPr dirty="0" sz="1400" spc="-130" b="1">
                <a:latin typeface="Arial"/>
                <a:cs typeface="Arial"/>
              </a:rPr>
              <a:t>e</a:t>
            </a:r>
            <a:r>
              <a:rPr dirty="0" sz="1400" spc="-95" b="1">
                <a:latin typeface="Arial"/>
                <a:cs typeface="Arial"/>
              </a:rPr>
              <a:t>r</a:t>
            </a:r>
            <a:r>
              <a:rPr dirty="0" sz="1400" spc="-125" b="1">
                <a:latin typeface="Arial"/>
                <a:cs typeface="Arial"/>
              </a:rPr>
              <a:t>h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85" b="1">
                <a:latin typeface="Arial"/>
                <a:cs typeface="Arial"/>
              </a:rPr>
              <a:t>s</a:t>
            </a:r>
            <a:r>
              <a:rPr dirty="0" sz="1400" spc="-35" b="1">
                <a:latin typeface="Arial"/>
                <a:cs typeface="Arial"/>
              </a:rPr>
              <a:t>il</a:t>
            </a:r>
            <a:r>
              <a:rPr dirty="0" sz="1400" spc="-45" b="1">
                <a:latin typeface="Arial"/>
                <a:cs typeface="Arial"/>
              </a:rPr>
              <a:t>a</a:t>
            </a:r>
            <a:r>
              <a:rPr dirty="0" sz="1400" spc="-125" b="1">
                <a:latin typeface="Arial"/>
                <a:cs typeface="Arial"/>
              </a:rPr>
              <a:t>n</a:t>
            </a:r>
            <a:r>
              <a:rPr dirty="0" sz="1400" spc="-150" b="1">
                <a:latin typeface="Arial"/>
                <a:cs typeface="Arial"/>
              </a:rPr>
              <a:t>n</a:t>
            </a:r>
            <a:r>
              <a:rPr dirty="0" sz="1400" spc="-50" b="1">
                <a:latin typeface="Arial"/>
                <a:cs typeface="Arial"/>
              </a:rPr>
              <a:t>y</a:t>
            </a:r>
            <a:r>
              <a:rPr dirty="0" sz="1400" spc="-40" b="1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802329" y="991026"/>
            <a:ext cx="7957184" cy="4668520"/>
            <a:chOff x="2802329" y="991026"/>
            <a:chExt cx="7957184" cy="4668520"/>
          </a:xfrm>
        </p:grpSpPr>
        <p:sp>
          <p:nvSpPr>
            <p:cNvPr id="61" name="object 61"/>
            <p:cNvSpPr/>
            <p:nvPr/>
          </p:nvSpPr>
          <p:spPr>
            <a:xfrm>
              <a:off x="2802329" y="991026"/>
              <a:ext cx="3194685" cy="1014094"/>
            </a:xfrm>
            <a:custGeom>
              <a:avLst/>
              <a:gdLst/>
              <a:ahLst/>
              <a:cxnLst/>
              <a:rect l="l" t="t" r="r" b="b"/>
              <a:pathLst>
                <a:path w="3194685" h="1014094">
                  <a:moveTo>
                    <a:pt x="3108528" y="28575"/>
                  </a:moveTo>
                  <a:lnTo>
                    <a:pt x="0" y="28575"/>
                  </a:lnTo>
                  <a:lnTo>
                    <a:pt x="0" y="1013766"/>
                  </a:lnTo>
                  <a:lnTo>
                    <a:pt x="28575" y="1013766"/>
                  </a:lnTo>
                  <a:lnTo>
                    <a:pt x="28575" y="57150"/>
                  </a:lnTo>
                  <a:lnTo>
                    <a:pt x="14287" y="57150"/>
                  </a:lnTo>
                  <a:lnTo>
                    <a:pt x="28575" y="42862"/>
                  </a:lnTo>
                  <a:lnTo>
                    <a:pt x="3108528" y="42862"/>
                  </a:lnTo>
                  <a:lnTo>
                    <a:pt x="3108528" y="28575"/>
                  </a:lnTo>
                  <a:close/>
                </a:path>
                <a:path w="3194685" h="1014094">
                  <a:moveTo>
                    <a:pt x="3108528" y="0"/>
                  </a:moveTo>
                  <a:lnTo>
                    <a:pt x="3108528" y="85725"/>
                  </a:lnTo>
                  <a:lnTo>
                    <a:pt x="3165678" y="57150"/>
                  </a:lnTo>
                  <a:lnTo>
                    <a:pt x="3122816" y="57150"/>
                  </a:lnTo>
                  <a:lnTo>
                    <a:pt x="3122816" y="28575"/>
                  </a:lnTo>
                  <a:lnTo>
                    <a:pt x="3165678" y="28575"/>
                  </a:lnTo>
                  <a:lnTo>
                    <a:pt x="3108528" y="0"/>
                  </a:lnTo>
                  <a:close/>
                </a:path>
                <a:path w="3194685" h="1014094">
                  <a:moveTo>
                    <a:pt x="28575" y="42862"/>
                  </a:moveTo>
                  <a:lnTo>
                    <a:pt x="14287" y="57150"/>
                  </a:lnTo>
                  <a:lnTo>
                    <a:pt x="28575" y="57150"/>
                  </a:lnTo>
                  <a:lnTo>
                    <a:pt x="28575" y="42862"/>
                  </a:lnTo>
                  <a:close/>
                </a:path>
                <a:path w="3194685" h="1014094">
                  <a:moveTo>
                    <a:pt x="3108528" y="42862"/>
                  </a:moveTo>
                  <a:lnTo>
                    <a:pt x="28575" y="42862"/>
                  </a:lnTo>
                  <a:lnTo>
                    <a:pt x="28575" y="57150"/>
                  </a:lnTo>
                  <a:lnTo>
                    <a:pt x="3108528" y="57150"/>
                  </a:lnTo>
                  <a:lnTo>
                    <a:pt x="3108528" y="42862"/>
                  </a:lnTo>
                  <a:close/>
                </a:path>
                <a:path w="3194685" h="1014094">
                  <a:moveTo>
                    <a:pt x="3165678" y="28575"/>
                  </a:moveTo>
                  <a:lnTo>
                    <a:pt x="3122816" y="28575"/>
                  </a:lnTo>
                  <a:lnTo>
                    <a:pt x="3122816" y="57150"/>
                  </a:lnTo>
                  <a:lnTo>
                    <a:pt x="3165678" y="57150"/>
                  </a:lnTo>
                  <a:lnTo>
                    <a:pt x="3194253" y="42862"/>
                  </a:lnTo>
                  <a:lnTo>
                    <a:pt x="3165678" y="2857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050221" y="1807629"/>
              <a:ext cx="299720" cy="328295"/>
            </a:xfrm>
            <a:custGeom>
              <a:avLst/>
              <a:gdLst/>
              <a:ahLst/>
              <a:cxnLst/>
              <a:rect l="l" t="t" r="r" b="b"/>
              <a:pathLst>
                <a:path w="299720" h="328294">
                  <a:moveTo>
                    <a:pt x="149531" y="0"/>
                  </a:moveTo>
                  <a:lnTo>
                    <a:pt x="102650" y="8467"/>
                  </a:lnTo>
                  <a:lnTo>
                    <a:pt x="61650" y="31964"/>
                  </a:lnTo>
                  <a:lnTo>
                    <a:pt x="29138" y="67631"/>
                  </a:lnTo>
                  <a:lnTo>
                    <a:pt x="7718" y="112609"/>
                  </a:lnTo>
                  <a:lnTo>
                    <a:pt x="0" y="164038"/>
                  </a:lnTo>
                  <a:lnTo>
                    <a:pt x="7718" y="215512"/>
                  </a:lnTo>
                  <a:lnTo>
                    <a:pt x="29138" y="260518"/>
                  </a:lnTo>
                  <a:lnTo>
                    <a:pt x="61650" y="296199"/>
                  </a:lnTo>
                  <a:lnTo>
                    <a:pt x="102650" y="319701"/>
                  </a:lnTo>
                  <a:lnTo>
                    <a:pt x="149531" y="328170"/>
                  </a:lnTo>
                  <a:lnTo>
                    <a:pt x="196419" y="319701"/>
                  </a:lnTo>
                  <a:lnTo>
                    <a:pt x="237440" y="296199"/>
                  </a:lnTo>
                  <a:lnTo>
                    <a:pt x="269978" y="260518"/>
                  </a:lnTo>
                  <a:lnTo>
                    <a:pt x="291419" y="215512"/>
                  </a:lnTo>
                  <a:lnTo>
                    <a:pt x="299147" y="164038"/>
                  </a:lnTo>
                  <a:lnTo>
                    <a:pt x="291419" y="112609"/>
                  </a:lnTo>
                  <a:lnTo>
                    <a:pt x="269978" y="67631"/>
                  </a:lnTo>
                  <a:lnTo>
                    <a:pt x="237440" y="31964"/>
                  </a:lnTo>
                  <a:lnTo>
                    <a:pt x="196419" y="8467"/>
                  </a:lnTo>
                  <a:lnTo>
                    <a:pt x="149531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074687" y="1941842"/>
              <a:ext cx="726440" cy="848360"/>
            </a:xfrm>
            <a:custGeom>
              <a:avLst/>
              <a:gdLst/>
              <a:ahLst/>
              <a:cxnLst/>
              <a:rect l="l" t="t" r="r" b="b"/>
              <a:pathLst>
                <a:path w="726440" h="848360">
                  <a:moveTo>
                    <a:pt x="364464" y="817626"/>
                  </a:moveTo>
                  <a:lnTo>
                    <a:pt x="362077" y="803211"/>
                  </a:lnTo>
                  <a:lnTo>
                    <a:pt x="355600" y="791883"/>
                  </a:lnTo>
                  <a:lnTo>
                    <a:pt x="346075" y="784479"/>
                  </a:lnTo>
                  <a:lnTo>
                    <a:pt x="334505" y="781824"/>
                  </a:lnTo>
                  <a:lnTo>
                    <a:pt x="155016" y="781824"/>
                  </a:lnTo>
                  <a:lnTo>
                    <a:pt x="143446" y="779208"/>
                  </a:lnTo>
                  <a:lnTo>
                    <a:pt x="133921" y="772109"/>
                  </a:lnTo>
                  <a:lnTo>
                    <a:pt x="127444" y="761657"/>
                  </a:lnTo>
                  <a:lnTo>
                    <a:pt x="125056" y="748969"/>
                  </a:lnTo>
                  <a:lnTo>
                    <a:pt x="125056" y="698296"/>
                  </a:lnTo>
                  <a:lnTo>
                    <a:pt x="138696" y="713168"/>
                  </a:lnTo>
                  <a:lnTo>
                    <a:pt x="146812" y="716191"/>
                  </a:lnTo>
                  <a:lnTo>
                    <a:pt x="162445" y="716191"/>
                  </a:lnTo>
                  <a:lnTo>
                    <a:pt x="169951" y="713168"/>
                  </a:lnTo>
                  <a:lnTo>
                    <a:pt x="180124" y="698119"/>
                  </a:lnTo>
                  <a:lnTo>
                    <a:pt x="182168" y="685939"/>
                  </a:lnTo>
                  <a:lnTo>
                    <a:pt x="180124" y="673188"/>
                  </a:lnTo>
                  <a:lnTo>
                    <a:pt x="174015" y="662393"/>
                  </a:lnTo>
                  <a:lnTo>
                    <a:pt x="114185" y="596760"/>
                  </a:lnTo>
                  <a:lnTo>
                    <a:pt x="108737" y="593826"/>
                  </a:lnTo>
                  <a:lnTo>
                    <a:pt x="106070" y="593826"/>
                  </a:lnTo>
                  <a:lnTo>
                    <a:pt x="103301" y="587857"/>
                  </a:lnTo>
                  <a:lnTo>
                    <a:pt x="99669" y="586816"/>
                  </a:lnTo>
                  <a:lnTo>
                    <a:pt x="95796" y="586155"/>
                  </a:lnTo>
                  <a:lnTo>
                    <a:pt x="91732" y="586155"/>
                  </a:lnTo>
                  <a:lnTo>
                    <a:pt x="8166" y="662393"/>
                  </a:lnTo>
                  <a:lnTo>
                    <a:pt x="0" y="685939"/>
                  </a:lnTo>
                  <a:lnTo>
                    <a:pt x="2044" y="698119"/>
                  </a:lnTo>
                  <a:lnTo>
                    <a:pt x="8166" y="707199"/>
                  </a:lnTo>
                  <a:lnTo>
                    <a:pt x="13601" y="713168"/>
                  </a:lnTo>
                  <a:lnTo>
                    <a:pt x="21031" y="716191"/>
                  </a:lnTo>
                  <a:lnTo>
                    <a:pt x="35966" y="716191"/>
                  </a:lnTo>
                  <a:lnTo>
                    <a:pt x="43472" y="713168"/>
                  </a:lnTo>
                  <a:lnTo>
                    <a:pt x="48907" y="707199"/>
                  </a:lnTo>
                  <a:lnTo>
                    <a:pt x="59791" y="698296"/>
                  </a:lnTo>
                  <a:lnTo>
                    <a:pt x="59791" y="748969"/>
                  </a:lnTo>
                  <a:lnTo>
                    <a:pt x="66890" y="788289"/>
                  </a:lnTo>
                  <a:lnTo>
                    <a:pt x="85979" y="819492"/>
                  </a:lnTo>
                  <a:lnTo>
                    <a:pt x="113728" y="840054"/>
                  </a:lnTo>
                  <a:lnTo>
                    <a:pt x="146812" y="847458"/>
                  </a:lnTo>
                  <a:lnTo>
                    <a:pt x="326390" y="847458"/>
                  </a:lnTo>
                  <a:lnTo>
                    <a:pt x="332435" y="847839"/>
                  </a:lnTo>
                  <a:lnTo>
                    <a:pt x="346138" y="845413"/>
                  </a:lnTo>
                  <a:lnTo>
                    <a:pt x="356184" y="838847"/>
                  </a:lnTo>
                  <a:lnTo>
                    <a:pt x="362356" y="829221"/>
                  </a:lnTo>
                  <a:lnTo>
                    <a:pt x="364464" y="817626"/>
                  </a:lnTo>
                  <a:close/>
                </a:path>
                <a:path w="726440" h="848360">
                  <a:moveTo>
                    <a:pt x="726160" y="159677"/>
                  </a:moveTo>
                  <a:lnTo>
                    <a:pt x="724115" y="147662"/>
                  </a:lnTo>
                  <a:lnTo>
                    <a:pt x="718007" y="137325"/>
                  </a:lnTo>
                  <a:lnTo>
                    <a:pt x="713943" y="131356"/>
                  </a:lnTo>
                  <a:lnTo>
                    <a:pt x="706437" y="128333"/>
                  </a:lnTo>
                  <a:lnTo>
                    <a:pt x="690803" y="128333"/>
                  </a:lnTo>
                  <a:lnTo>
                    <a:pt x="682688" y="131356"/>
                  </a:lnTo>
                  <a:lnTo>
                    <a:pt x="677252" y="137325"/>
                  </a:lnTo>
                  <a:lnTo>
                    <a:pt x="669048" y="149263"/>
                  </a:lnTo>
                  <a:lnTo>
                    <a:pt x="669048" y="95554"/>
                  </a:lnTo>
                  <a:lnTo>
                    <a:pt x="661924" y="57937"/>
                  </a:lnTo>
                  <a:lnTo>
                    <a:pt x="642556" y="27609"/>
                  </a:lnTo>
                  <a:lnTo>
                    <a:pt x="614019" y="7366"/>
                  </a:lnTo>
                  <a:lnTo>
                    <a:pt x="579348" y="0"/>
                  </a:lnTo>
                  <a:lnTo>
                    <a:pt x="399770" y="0"/>
                  </a:lnTo>
                  <a:lnTo>
                    <a:pt x="388226" y="2616"/>
                  </a:lnTo>
                  <a:lnTo>
                    <a:pt x="378714" y="9715"/>
                  </a:lnTo>
                  <a:lnTo>
                    <a:pt x="372275" y="20180"/>
                  </a:lnTo>
                  <a:lnTo>
                    <a:pt x="369900" y="32854"/>
                  </a:lnTo>
                  <a:lnTo>
                    <a:pt x="371462" y="45072"/>
                  </a:lnTo>
                  <a:lnTo>
                    <a:pt x="376339" y="54495"/>
                  </a:lnTo>
                  <a:lnTo>
                    <a:pt x="384797" y="60553"/>
                  </a:lnTo>
                  <a:lnTo>
                    <a:pt x="397103" y="62699"/>
                  </a:lnTo>
                  <a:lnTo>
                    <a:pt x="576592" y="62699"/>
                  </a:lnTo>
                  <a:lnTo>
                    <a:pt x="588149" y="65316"/>
                  </a:lnTo>
                  <a:lnTo>
                    <a:pt x="597687" y="72415"/>
                  </a:lnTo>
                  <a:lnTo>
                    <a:pt x="604151" y="82867"/>
                  </a:lnTo>
                  <a:lnTo>
                    <a:pt x="606539" y="95554"/>
                  </a:lnTo>
                  <a:lnTo>
                    <a:pt x="606539" y="149263"/>
                  </a:lnTo>
                  <a:lnTo>
                    <a:pt x="595668" y="137325"/>
                  </a:lnTo>
                  <a:lnTo>
                    <a:pt x="591527" y="131356"/>
                  </a:lnTo>
                  <a:lnTo>
                    <a:pt x="584098" y="128333"/>
                  </a:lnTo>
                  <a:lnTo>
                    <a:pt x="568477" y="128333"/>
                  </a:lnTo>
                  <a:lnTo>
                    <a:pt x="560273" y="131356"/>
                  </a:lnTo>
                  <a:lnTo>
                    <a:pt x="554824" y="137325"/>
                  </a:lnTo>
                  <a:lnTo>
                    <a:pt x="550265" y="147662"/>
                  </a:lnTo>
                  <a:lnTo>
                    <a:pt x="548741" y="159677"/>
                  </a:lnTo>
                  <a:lnTo>
                    <a:pt x="550265" y="171691"/>
                  </a:lnTo>
                  <a:lnTo>
                    <a:pt x="554824" y="182029"/>
                  </a:lnTo>
                  <a:lnTo>
                    <a:pt x="617423" y="250698"/>
                  </a:lnTo>
                  <a:lnTo>
                    <a:pt x="622858" y="255143"/>
                  </a:lnTo>
                  <a:lnTo>
                    <a:pt x="630288" y="257416"/>
                  </a:lnTo>
                  <a:lnTo>
                    <a:pt x="645312" y="257416"/>
                  </a:lnTo>
                  <a:lnTo>
                    <a:pt x="652729" y="255143"/>
                  </a:lnTo>
                  <a:lnTo>
                    <a:pt x="658177" y="250698"/>
                  </a:lnTo>
                  <a:lnTo>
                    <a:pt x="718007" y="182029"/>
                  </a:lnTo>
                  <a:lnTo>
                    <a:pt x="724115" y="171691"/>
                  </a:lnTo>
                  <a:lnTo>
                    <a:pt x="726160" y="159677"/>
                  </a:lnTo>
                  <a:close/>
                </a:path>
              </a:pathLst>
            </a:custGeom>
            <a:solidFill>
              <a:srgbClr val="D8A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588688" y="2267068"/>
              <a:ext cx="307975" cy="325755"/>
            </a:xfrm>
            <a:custGeom>
              <a:avLst/>
              <a:gdLst/>
              <a:ahLst/>
              <a:cxnLst/>
              <a:rect l="l" t="t" r="r" b="b"/>
              <a:pathLst>
                <a:path w="307975" h="325755">
                  <a:moveTo>
                    <a:pt x="155056" y="0"/>
                  </a:moveTo>
                  <a:lnTo>
                    <a:pt x="105513" y="8477"/>
                  </a:lnTo>
                  <a:lnTo>
                    <a:pt x="62881" y="31998"/>
                  </a:lnTo>
                  <a:lnTo>
                    <a:pt x="29516" y="67693"/>
                  </a:lnTo>
                  <a:lnTo>
                    <a:pt x="7771" y="112694"/>
                  </a:lnTo>
                  <a:lnTo>
                    <a:pt x="0" y="164132"/>
                  </a:lnTo>
                  <a:lnTo>
                    <a:pt x="7771" y="214128"/>
                  </a:lnTo>
                  <a:lnTo>
                    <a:pt x="29516" y="258237"/>
                  </a:lnTo>
                  <a:lnTo>
                    <a:pt x="62881" y="293458"/>
                  </a:lnTo>
                  <a:lnTo>
                    <a:pt x="105513" y="316791"/>
                  </a:lnTo>
                  <a:lnTo>
                    <a:pt x="155056" y="325235"/>
                  </a:lnTo>
                  <a:lnTo>
                    <a:pt x="202233" y="316791"/>
                  </a:lnTo>
                  <a:lnTo>
                    <a:pt x="243939" y="293458"/>
                  </a:lnTo>
                  <a:lnTo>
                    <a:pt x="277295" y="258237"/>
                  </a:lnTo>
                  <a:lnTo>
                    <a:pt x="299421" y="214128"/>
                  </a:lnTo>
                  <a:lnTo>
                    <a:pt x="307436" y="164132"/>
                  </a:lnTo>
                  <a:lnTo>
                    <a:pt x="299686" y="112694"/>
                  </a:lnTo>
                  <a:lnTo>
                    <a:pt x="278091" y="67693"/>
                  </a:lnTo>
                  <a:lnTo>
                    <a:pt x="245132" y="31998"/>
                  </a:lnTo>
                  <a:lnTo>
                    <a:pt x="203294" y="8477"/>
                  </a:lnTo>
                  <a:lnTo>
                    <a:pt x="155056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963108" y="2129833"/>
              <a:ext cx="476250" cy="334645"/>
            </a:xfrm>
            <a:custGeom>
              <a:avLst/>
              <a:gdLst/>
              <a:ahLst/>
              <a:cxnLst/>
              <a:rect l="l" t="t" r="r" b="b"/>
              <a:pathLst>
                <a:path w="476250" h="334644">
                  <a:moveTo>
                    <a:pt x="389022" y="0"/>
                  </a:moveTo>
                  <a:lnTo>
                    <a:pt x="357571" y="30086"/>
                  </a:lnTo>
                  <a:lnTo>
                    <a:pt x="321304" y="52599"/>
                  </a:lnTo>
                  <a:lnTo>
                    <a:pt x="281492" y="66713"/>
                  </a:lnTo>
                  <a:lnTo>
                    <a:pt x="239405" y="71601"/>
                  </a:lnTo>
                  <a:lnTo>
                    <a:pt x="197269" y="67126"/>
                  </a:lnTo>
                  <a:lnTo>
                    <a:pt x="157441" y="53700"/>
                  </a:lnTo>
                  <a:lnTo>
                    <a:pt x="121190" y="31325"/>
                  </a:lnTo>
                  <a:lnTo>
                    <a:pt x="89787" y="0"/>
                  </a:lnTo>
                  <a:lnTo>
                    <a:pt x="59563" y="32864"/>
                  </a:lnTo>
                  <a:lnTo>
                    <a:pt x="34685" y="70161"/>
                  </a:lnTo>
                  <a:lnTo>
                    <a:pt x="15940" y="111322"/>
                  </a:lnTo>
                  <a:lnTo>
                    <a:pt x="4116" y="155779"/>
                  </a:lnTo>
                  <a:lnTo>
                    <a:pt x="0" y="202963"/>
                  </a:lnTo>
                  <a:lnTo>
                    <a:pt x="0" y="301368"/>
                  </a:lnTo>
                  <a:lnTo>
                    <a:pt x="825" y="314055"/>
                  </a:lnTo>
                  <a:lnTo>
                    <a:pt x="6474" y="324513"/>
                  </a:lnTo>
                  <a:lnTo>
                    <a:pt x="15685" y="331614"/>
                  </a:lnTo>
                  <a:lnTo>
                    <a:pt x="27194" y="334232"/>
                  </a:lnTo>
                  <a:lnTo>
                    <a:pt x="446090" y="334232"/>
                  </a:lnTo>
                  <a:lnTo>
                    <a:pt x="457654" y="331614"/>
                  </a:lnTo>
                  <a:lnTo>
                    <a:pt x="467187" y="324513"/>
                  </a:lnTo>
                  <a:lnTo>
                    <a:pt x="473661" y="314055"/>
                  </a:lnTo>
                  <a:lnTo>
                    <a:pt x="476048" y="301368"/>
                  </a:lnTo>
                  <a:lnTo>
                    <a:pt x="476048" y="202963"/>
                  </a:lnTo>
                  <a:lnTo>
                    <a:pt x="472218" y="155779"/>
                  </a:lnTo>
                  <a:lnTo>
                    <a:pt x="461079" y="111322"/>
                  </a:lnTo>
                  <a:lnTo>
                    <a:pt x="443152" y="70161"/>
                  </a:lnTo>
                  <a:lnTo>
                    <a:pt x="418959" y="32864"/>
                  </a:lnTo>
                  <a:lnTo>
                    <a:pt x="389022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498986" y="2589367"/>
              <a:ext cx="484505" cy="340360"/>
            </a:xfrm>
            <a:custGeom>
              <a:avLst/>
              <a:gdLst/>
              <a:ahLst/>
              <a:cxnLst/>
              <a:rect l="l" t="t" r="r" b="b"/>
              <a:pathLst>
                <a:path w="484504" h="340360">
                  <a:moveTo>
                    <a:pt x="394375" y="0"/>
                  </a:moveTo>
                  <a:lnTo>
                    <a:pt x="362887" y="30086"/>
                  </a:lnTo>
                  <a:lnTo>
                    <a:pt x="326041" y="52599"/>
                  </a:lnTo>
                  <a:lnTo>
                    <a:pt x="284598" y="66713"/>
                  </a:lnTo>
                  <a:lnTo>
                    <a:pt x="239318" y="71601"/>
                  </a:lnTo>
                  <a:lnTo>
                    <a:pt x="195636" y="66713"/>
                  </a:lnTo>
                  <a:lnTo>
                    <a:pt x="155012" y="52599"/>
                  </a:lnTo>
                  <a:lnTo>
                    <a:pt x="118468" y="30086"/>
                  </a:lnTo>
                  <a:lnTo>
                    <a:pt x="87024" y="0"/>
                  </a:lnTo>
                  <a:lnTo>
                    <a:pt x="57087" y="32572"/>
                  </a:lnTo>
                  <a:lnTo>
                    <a:pt x="32895" y="69282"/>
                  </a:lnTo>
                  <a:lnTo>
                    <a:pt x="14968" y="109992"/>
                  </a:lnTo>
                  <a:lnTo>
                    <a:pt x="3829" y="154567"/>
                  </a:lnTo>
                  <a:lnTo>
                    <a:pt x="0" y="202869"/>
                  </a:lnTo>
                  <a:lnTo>
                    <a:pt x="0" y="307334"/>
                  </a:lnTo>
                  <a:lnTo>
                    <a:pt x="2372" y="320007"/>
                  </a:lnTo>
                  <a:lnTo>
                    <a:pt x="8816" y="330432"/>
                  </a:lnTo>
                  <a:lnTo>
                    <a:pt x="18319" y="337501"/>
                  </a:lnTo>
                  <a:lnTo>
                    <a:pt x="29871" y="340104"/>
                  </a:lnTo>
                  <a:lnTo>
                    <a:pt x="454205" y="340104"/>
                  </a:lnTo>
                  <a:lnTo>
                    <a:pt x="465769" y="337501"/>
                  </a:lnTo>
                  <a:lnTo>
                    <a:pt x="475303" y="330432"/>
                  </a:lnTo>
                  <a:lnTo>
                    <a:pt x="481777" y="320007"/>
                  </a:lnTo>
                  <a:lnTo>
                    <a:pt x="484163" y="307334"/>
                  </a:lnTo>
                  <a:lnTo>
                    <a:pt x="484163" y="202869"/>
                  </a:lnTo>
                  <a:lnTo>
                    <a:pt x="478985" y="154567"/>
                  </a:lnTo>
                  <a:lnTo>
                    <a:pt x="467028" y="109992"/>
                  </a:lnTo>
                  <a:lnTo>
                    <a:pt x="448681" y="69282"/>
                  </a:lnTo>
                  <a:lnTo>
                    <a:pt x="424334" y="32572"/>
                  </a:lnTo>
                  <a:lnTo>
                    <a:pt x="394375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23175" y="3739895"/>
              <a:ext cx="615696" cy="174955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55663" y="4474464"/>
              <a:ext cx="691895" cy="98755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77912" y="5056632"/>
              <a:ext cx="582168" cy="46024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08392" y="4501896"/>
              <a:ext cx="576072" cy="46329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72399" y="3962400"/>
              <a:ext cx="563879" cy="4572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98336" y="3834383"/>
              <a:ext cx="618743" cy="58521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15272" y="3715511"/>
              <a:ext cx="481583" cy="61569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49255" y="3715511"/>
              <a:ext cx="710183" cy="61874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98152" y="4879847"/>
              <a:ext cx="893063" cy="649223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337268" y="3632509"/>
              <a:ext cx="2217420" cy="2020570"/>
            </a:xfrm>
            <a:custGeom>
              <a:avLst/>
              <a:gdLst/>
              <a:ahLst/>
              <a:cxnLst/>
              <a:rect l="l" t="t" r="r" b="b"/>
              <a:pathLst>
                <a:path w="2217420" h="2020570">
                  <a:moveTo>
                    <a:pt x="0" y="84119"/>
                  </a:moveTo>
                  <a:lnTo>
                    <a:pt x="6610" y="51376"/>
                  </a:lnTo>
                  <a:lnTo>
                    <a:pt x="24638" y="24638"/>
                  </a:lnTo>
                  <a:lnTo>
                    <a:pt x="51376" y="6610"/>
                  </a:lnTo>
                  <a:lnTo>
                    <a:pt x="84119" y="0"/>
                  </a:lnTo>
                  <a:lnTo>
                    <a:pt x="2133267" y="0"/>
                  </a:lnTo>
                  <a:lnTo>
                    <a:pt x="2166010" y="6610"/>
                  </a:lnTo>
                  <a:lnTo>
                    <a:pt x="2192748" y="24638"/>
                  </a:lnTo>
                  <a:lnTo>
                    <a:pt x="2210776" y="51376"/>
                  </a:lnTo>
                  <a:lnTo>
                    <a:pt x="2217387" y="84119"/>
                  </a:lnTo>
                  <a:lnTo>
                    <a:pt x="2217387" y="1936026"/>
                  </a:lnTo>
                  <a:lnTo>
                    <a:pt x="2210776" y="1968769"/>
                  </a:lnTo>
                  <a:lnTo>
                    <a:pt x="2192748" y="1995507"/>
                  </a:lnTo>
                  <a:lnTo>
                    <a:pt x="2166010" y="2013535"/>
                  </a:lnTo>
                  <a:lnTo>
                    <a:pt x="2133267" y="2020146"/>
                  </a:lnTo>
                  <a:lnTo>
                    <a:pt x="84119" y="2020146"/>
                  </a:lnTo>
                  <a:lnTo>
                    <a:pt x="51376" y="2013535"/>
                  </a:lnTo>
                  <a:lnTo>
                    <a:pt x="24638" y="1995507"/>
                  </a:lnTo>
                  <a:lnTo>
                    <a:pt x="6610" y="1968769"/>
                  </a:lnTo>
                  <a:lnTo>
                    <a:pt x="0" y="1936026"/>
                  </a:lnTo>
                  <a:lnTo>
                    <a:pt x="0" y="8411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/>
          <p:cNvSpPr txBox="1"/>
          <p:nvPr/>
        </p:nvSpPr>
        <p:spPr>
          <a:xfrm>
            <a:off x="8062050" y="2514091"/>
            <a:ext cx="942340" cy="400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200" spc="265">
                <a:solidFill>
                  <a:srgbClr val="191919"/>
                </a:solidFill>
                <a:latin typeface="Microsoft Sans Serif"/>
                <a:cs typeface="Microsoft Sans Serif"/>
              </a:rPr>
              <a:t>/</a:t>
            </a:r>
            <a:r>
              <a:rPr dirty="0" sz="1200" spc="3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191919"/>
                </a:solidFill>
                <a:latin typeface="Microsoft Sans Serif"/>
                <a:cs typeface="Microsoft Sans Serif"/>
              </a:rPr>
              <a:t>Anggota</a:t>
            </a:r>
            <a:r>
              <a:rPr dirty="0" sz="1200" spc="3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185744" y="5608629"/>
            <a:ext cx="2597150" cy="307975"/>
          </a:xfrm>
          <a:prstGeom prst="rect">
            <a:avLst/>
          </a:prstGeom>
          <a:solidFill>
            <a:srgbClr val="C00000"/>
          </a:solidFill>
          <a:ln w="9525">
            <a:solidFill>
              <a:srgbClr val="B42B2D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Sumber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daya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yang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dibutuhkan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190198" y="5608629"/>
            <a:ext cx="1651000" cy="307975"/>
          </a:xfrm>
          <a:prstGeom prst="rect">
            <a:avLst/>
          </a:prstGeom>
          <a:solidFill>
            <a:srgbClr val="C00000"/>
          </a:solidFill>
          <a:ln w="9525">
            <a:solidFill>
              <a:srgbClr val="B42B2D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287655">
              <a:lnSpc>
                <a:spcPct val="100000"/>
              </a:lnSpc>
              <a:spcBef>
                <a:spcPts val="25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Konsekuensi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958819" y="3667700"/>
            <a:ext cx="2217420" cy="921385"/>
          </a:xfrm>
          <a:custGeom>
            <a:avLst/>
            <a:gdLst/>
            <a:ahLst/>
            <a:cxnLst/>
            <a:rect l="l" t="t" r="r" b="b"/>
            <a:pathLst>
              <a:path w="2217420" h="921385">
                <a:moveTo>
                  <a:pt x="0" y="38360"/>
                </a:moveTo>
                <a:lnTo>
                  <a:pt x="3014" y="23428"/>
                </a:lnTo>
                <a:lnTo>
                  <a:pt x="11235" y="11235"/>
                </a:lnTo>
                <a:lnTo>
                  <a:pt x="23428" y="3014"/>
                </a:lnTo>
                <a:lnTo>
                  <a:pt x="38360" y="0"/>
                </a:lnTo>
                <a:lnTo>
                  <a:pt x="2179027" y="0"/>
                </a:lnTo>
                <a:lnTo>
                  <a:pt x="2193958" y="3014"/>
                </a:lnTo>
                <a:lnTo>
                  <a:pt x="2206151" y="11235"/>
                </a:lnTo>
                <a:lnTo>
                  <a:pt x="2214372" y="23428"/>
                </a:lnTo>
                <a:lnTo>
                  <a:pt x="2217387" y="38360"/>
                </a:lnTo>
                <a:lnTo>
                  <a:pt x="2217387" y="882871"/>
                </a:lnTo>
                <a:lnTo>
                  <a:pt x="2214372" y="897803"/>
                </a:lnTo>
                <a:lnTo>
                  <a:pt x="2206151" y="909996"/>
                </a:lnTo>
                <a:lnTo>
                  <a:pt x="2193958" y="918217"/>
                </a:lnTo>
                <a:lnTo>
                  <a:pt x="2179027" y="921232"/>
                </a:lnTo>
                <a:lnTo>
                  <a:pt x="38360" y="921232"/>
                </a:lnTo>
                <a:lnTo>
                  <a:pt x="23428" y="918217"/>
                </a:lnTo>
                <a:lnTo>
                  <a:pt x="11235" y="909996"/>
                </a:lnTo>
                <a:lnTo>
                  <a:pt x="3014" y="897803"/>
                </a:lnTo>
                <a:lnTo>
                  <a:pt x="0" y="882871"/>
                </a:lnTo>
                <a:lnTo>
                  <a:pt x="0" y="38360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8779328" y="4537480"/>
            <a:ext cx="2597150" cy="307975"/>
          </a:xfrm>
          <a:prstGeom prst="rect">
            <a:avLst/>
          </a:prstGeom>
          <a:solidFill>
            <a:srgbClr val="C00000"/>
          </a:solidFill>
          <a:ln w="9525">
            <a:solidFill>
              <a:srgbClr val="B42B2D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Skema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Pertanggung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Jawaban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244808" y="3255771"/>
            <a:ext cx="358902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 i="1">
                <a:latin typeface="Calibri"/>
                <a:cs typeface="Calibri"/>
              </a:rPr>
              <a:t>Terhadap</a:t>
            </a:r>
            <a:r>
              <a:rPr dirty="0" sz="1600" spc="-5" i="1">
                <a:latin typeface="Calibri"/>
                <a:cs typeface="Calibri"/>
              </a:rPr>
              <a:t> rencana</a:t>
            </a:r>
            <a:r>
              <a:rPr dirty="0" sz="1600" i="1">
                <a:latin typeface="Calibri"/>
                <a:cs typeface="Calibri"/>
              </a:rPr>
              <a:t> </a:t>
            </a:r>
            <a:r>
              <a:rPr dirty="0" sz="1600" spc="-5" i="1">
                <a:latin typeface="Calibri"/>
                <a:cs typeface="Calibri"/>
              </a:rPr>
              <a:t>kinerja</a:t>
            </a:r>
            <a:r>
              <a:rPr dirty="0" sz="1600" i="1">
                <a:latin typeface="Calibri"/>
                <a:cs typeface="Calibri"/>
              </a:rPr>
              <a:t> juga </a:t>
            </a:r>
            <a:r>
              <a:rPr dirty="0" sz="1600" spc="-10" i="1">
                <a:latin typeface="Calibri"/>
                <a:cs typeface="Calibri"/>
              </a:rPr>
              <a:t>didialogkan: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89" name="object 8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842504" y="1810511"/>
            <a:ext cx="563879" cy="521208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6194196" y="1566671"/>
            <a:ext cx="93218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dirty="0" sz="1100" spc="-15">
                <a:solidFill>
                  <a:srgbClr val="191919"/>
                </a:solidFill>
                <a:latin typeface="Microsoft Sans Serif"/>
                <a:cs typeface="Microsoft Sans Serif"/>
              </a:rPr>
              <a:t>Pejabat</a:t>
            </a:r>
            <a:r>
              <a:rPr dirty="0" sz="11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100" spc="-35">
                <a:solidFill>
                  <a:srgbClr val="191919"/>
                </a:solidFill>
                <a:latin typeface="Microsoft Sans Serif"/>
                <a:cs typeface="Microsoft Sans Serif"/>
              </a:rPr>
              <a:t>Penilai </a:t>
            </a:r>
            <a:r>
              <a:rPr dirty="0" sz="1100" spc="-28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100" spc="15">
                <a:solidFill>
                  <a:srgbClr val="191919"/>
                </a:solidFill>
                <a:latin typeface="Microsoft Sans Serif"/>
                <a:cs typeface="Microsoft Sans Serif"/>
              </a:rPr>
              <a:t>Kinerja/</a:t>
            </a:r>
            <a:endParaRPr sz="1100">
              <a:latin typeface="Microsoft Sans Serif"/>
              <a:cs typeface="Microsoft Sans Serif"/>
            </a:endParaRPr>
          </a:p>
          <a:p>
            <a:pPr marL="12700" marR="306070">
              <a:lnSpc>
                <a:spcPts val="1300"/>
              </a:lnSpc>
              <a:spcBef>
                <a:spcPts val="60"/>
              </a:spcBef>
            </a:pPr>
            <a:r>
              <a:rPr dirty="0" sz="1100" spc="-114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100" spc="-2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100" spc="-150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100" spc="3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100" spc="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100" spc="-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100" spc="3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100" spc="-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100" spc="235">
                <a:solidFill>
                  <a:srgbClr val="191919"/>
                </a:solidFill>
                <a:latin typeface="Microsoft Sans Serif"/>
                <a:cs typeface="Microsoft Sans Serif"/>
              </a:rPr>
              <a:t>/  </a:t>
            </a:r>
            <a:r>
              <a:rPr dirty="0" sz="1100" spc="-45">
                <a:solidFill>
                  <a:srgbClr val="191919"/>
                </a:solidFill>
                <a:latin typeface="Microsoft Sans Serif"/>
                <a:cs typeface="Microsoft Sans Serif"/>
              </a:rPr>
              <a:t>Ketua</a:t>
            </a:r>
            <a:r>
              <a:rPr dirty="0" sz="1100" spc="4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100" spc="-50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1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959" y="0"/>
            <a:ext cx="1287145" cy="683260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37285" algn="l"/>
              </a:tabLst>
            </a:pPr>
            <a:r>
              <a:rPr dirty="0" sz="4300" spc="65" b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4300" spc="65" b="0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4300" spc="20" b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endParaRPr sz="43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41247" y="68562"/>
            <a:ext cx="11229340" cy="3665854"/>
            <a:chOff x="841247" y="68562"/>
            <a:chExt cx="11229340" cy="36658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6668" y="68562"/>
              <a:ext cx="1333548" cy="4717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7959" y="1447800"/>
              <a:ext cx="399288" cy="3627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247" y="3319271"/>
              <a:ext cx="377952" cy="414527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4738088"/>
            <a:ext cx="205740" cy="17945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-1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da</a:t>
            </a:r>
            <a:r>
              <a:rPr dirty="0" sz="1300">
                <a:latin typeface="Microsoft Sans Serif"/>
                <a:cs typeface="Microsoft Sans Serif"/>
              </a:rPr>
              <a:t>n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Si</a:t>
            </a:r>
            <a:r>
              <a:rPr dirty="0" sz="1300" spc="-5">
                <a:latin typeface="Microsoft Sans Serif"/>
                <a:cs typeface="Microsoft Sans Serif"/>
              </a:rPr>
              <a:t>ap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91620" y="1340103"/>
            <a:ext cx="5578475" cy="290893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705485">
              <a:lnSpc>
                <a:spcPct val="100000"/>
              </a:lnSpc>
              <a:spcBef>
                <a:spcPts val="625"/>
              </a:spcBef>
            </a:pPr>
            <a:r>
              <a:rPr dirty="0" sz="1900" spc="20">
                <a:latin typeface="Trebuchet MS"/>
                <a:cs typeface="Trebuchet MS"/>
              </a:rPr>
              <a:t>Ukuran/indikator</a:t>
            </a:r>
            <a:r>
              <a:rPr dirty="0" sz="1900" spc="-114">
                <a:latin typeface="Trebuchet MS"/>
                <a:cs typeface="Trebuchet MS"/>
              </a:rPr>
              <a:t> </a:t>
            </a:r>
            <a:r>
              <a:rPr dirty="0" sz="1900" spc="35">
                <a:latin typeface="Trebuchet MS"/>
                <a:cs typeface="Trebuchet MS"/>
              </a:rPr>
              <a:t>Keberhasilan</a:t>
            </a:r>
            <a:endParaRPr sz="1900">
              <a:latin typeface="Trebuchet MS"/>
              <a:cs typeface="Trebuchet MS"/>
            </a:endParaRPr>
          </a:p>
          <a:p>
            <a:pPr marL="705485">
              <a:lnSpc>
                <a:spcPct val="100000"/>
              </a:lnSpc>
              <a:spcBef>
                <a:spcPts val="530"/>
              </a:spcBef>
            </a:pPr>
            <a:r>
              <a:rPr dirty="0" sz="1900" spc="-30" i="1">
                <a:latin typeface="Trebuchet MS"/>
                <a:cs typeface="Trebuchet MS"/>
              </a:rPr>
              <a:t>(Guidelines)</a:t>
            </a:r>
            <a:endParaRPr sz="1900">
              <a:latin typeface="Trebuchet MS"/>
              <a:cs typeface="Trebuchet MS"/>
            </a:endParaRPr>
          </a:p>
          <a:p>
            <a:pPr marL="705485">
              <a:lnSpc>
                <a:spcPct val="100000"/>
              </a:lnSpc>
              <a:spcBef>
                <a:spcPts val="265"/>
              </a:spcBef>
            </a:pPr>
            <a:r>
              <a:rPr dirty="0" sz="1300" spc="15">
                <a:latin typeface="Trebuchet MS"/>
                <a:cs typeface="Trebuchet MS"/>
              </a:rPr>
              <a:t>Ekspektasi </a:t>
            </a:r>
            <a:r>
              <a:rPr dirty="0" sz="1300" spc="35">
                <a:latin typeface="Trebuchet MS"/>
                <a:cs typeface="Trebuchet MS"/>
              </a:rPr>
              <a:t>pimpinan</a:t>
            </a:r>
            <a:r>
              <a:rPr dirty="0" sz="1300" spc="20">
                <a:latin typeface="Trebuchet MS"/>
                <a:cs typeface="Trebuchet MS"/>
              </a:rPr>
              <a:t> </a:t>
            </a:r>
            <a:r>
              <a:rPr dirty="0" sz="1300" spc="15">
                <a:latin typeface="Trebuchet MS"/>
                <a:cs typeface="Trebuchet MS"/>
              </a:rPr>
              <a:t>terhadap output/ </a:t>
            </a:r>
            <a:r>
              <a:rPr dirty="0" sz="1300" spc="25">
                <a:latin typeface="Trebuchet MS"/>
                <a:cs typeface="Trebuchet MS"/>
              </a:rPr>
              <a:t>layanan</a:t>
            </a:r>
            <a:r>
              <a:rPr dirty="0" sz="1300" spc="15">
                <a:latin typeface="Trebuchet MS"/>
                <a:cs typeface="Trebuchet MS"/>
              </a:rPr>
              <a:t> </a:t>
            </a:r>
            <a:r>
              <a:rPr dirty="0" sz="1300" spc="20">
                <a:latin typeface="Trebuchet MS"/>
                <a:cs typeface="Trebuchet MS"/>
              </a:rPr>
              <a:t>yang</a:t>
            </a:r>
            <a:r>
              <a:rPr dirty="0" sz="1300" spc="25">
                <a:latin typeface="Trebuchet MS"/>
                <a:cs typeface="Trebuchet MS"/>
              </a:rPr>
              <a:t> akan</a:t>
            </a:r>
            <a:endParaRPr sz="1300">
              <a:latin typeface="Trebuchet MS"/>
              <a:cs typeface="Trebuchet MS"/>
            </a:endParaRPr>
          </a:p>
          <a:p>
            <a:pPr marL="705485">
              <a:lnSpc>
                <a:spcPct val="100000"/>
              </a:lnSpc>
              <a:spcBef>
                <a:spcPts val="550"/>
              </a:spcBef>
            </a:pPr>
            <a:r>
              <a:rPr dirty="0" sz="1300" spc="5">
                <a:latin typeface="Trebuchet MS"/>
                <a:cs typeface="Trebuchet MS"/>
              </a:rPr>
              <a:t>dihasilkan:</a:t>
            </a:r>
            <a:endParaRPr sz="1300">
              <a:latin typeface="Trebuchet MS"/>
              <a:cs typeface="Trebuchet MS"/>
            </a:endParaRPr>
          </a:p>
          <a:p>
            <a:pPr marL="1010285" indent="-305435">
              <a:lnSpc>
                <a:spcPct val="100000"/>
              </a:lnSpc>
              <a:spcBef>
                <a:spcPts val="560"/>
              </a:spcBef>
              <a:buAutoNum type="arabicPeriod"/>
              <a:tabLst>
                <a:tab pos="1010285" algn="l"/>
                <a:tab pos="1010919" algn="l"/>
              </a:tabLst>
            </a:pPr>
            <a:r>
              <a:rPr dirty="0" sz="1250" spc="50">
                <a:latin typeface="Trebuchet MS"/>
                <a:cs typeface="Trebuchet MS"/>
              </a:rPr>
              <a:t>Sebaik</a:t>
            </a:r>
            <a:r>
              <a:rPr dirty="0" sz="1250" spc="-15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apa?</a:t>
            </a:r>
            <a:endParaRPr sz="1250">
              <a:latin typeface="Trebuchet MS"/>
              <a:cs typeface="Trebuchet MS"/>
            </a:endParaRPr>
          </a:p>
          <a:p>
            <a:pPr marL="1010285" indent="-305435">
              <a:lnSpc>
                <a:spcPct val="100000"/>
              </a:lnSpc>
              <a:spcBef>
                <a:spcPts val="610"/>
              </a:spcBef>
              <a:buAutoNum type="arabicPeriod"/>
              <a:tabLst>
                <a:tab pos="1010285" algn="l"/>
                <a:tab pos="1010919" algn="l"/>
              </a:tabLst>
            </a:pPr>
            <a:r>
              <a:rPr dirty="0" sz="1250" spc="35">
                <a:latin typeface="Trebuchet MS"/>
                <a:cs typeface="Trebuchet MS"/>
              </a:rPr>
              <a:t>Secepat</a:t>
            </a:r>
            <a:r>
              <a:rPr dirty="0" sz="1250" spc="20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apa?</a:t>
            </a:r>
            <a:r>
              <a:rPr dirty="0" sz="1250" spc="30">
                <a:latin typeface="Trebuchet MS"/>
                <a:cs typeface="Trebuchet MS"/>
              </a:rPr>
              <a:t> </a:t>
            </a:r>
            <a:r>
              <a:rPr dirty="0" sz="1250" spc="35">
                <a:latin typeface="Trebuchet MS"/>
                <a:cs typeface="Trebuchet MS"/>
              </a:rPr>
              <a:t>atau</a:t>
            </a:r>
            <a:r>
              <a:rPr dirty="0" sz="1250" spc="30">
                <a:latin typeface="Trebuchet MS"/>
                <a:cs typeface="Trebuchet MS"/>
              </a:rPr>
              <a:t> </a:t>
            </a:r>
            <a:r>
              <a:rPr dirty="0" sz="1250" spc="55">
                <a:latin typeface="Trebuchet MS"/>
                <a:cs typeface="Trebuchet MS"/>
              </a:rPr>
              <a:t>kapan</a:t>
            </a:r>
            <a:r>
              <a:rPr dirty="0" sz="1250" spc="30">
                <a:latin typeface="Trebuchet MS"/>
                <a:cs typeface="Trebuchet MS"/>
              </a:rPr>
              <a:t> </a:t>
            </a:r>
            <a:r>
              <a:rPr dirty="0" sz="1250" spc="50">
                <a:latin typeface="Trebuchet MS"/>
                <a:cs typeface="Trebuchet MS"/>
              </a:rPr>
              <a:t>diselesaikan/</a:t>
            </a:r>
            <a:r>
              <a:rPr dirty="0" sz="1250" spc="35">
                <a:latin typeface="Trebuchet MS"/>
                <a:cs typeface="Trebuchet MS"/>
              </a:rPr>
              <a:t> </a:t>
            </a:r>
            <a:r>
              <a:rPr dirty="0" sz="1250" spc="50">
                <a:latin typeface="Trebuchet MS"/>
                <a:cs typeface="Trebuchet MS"/>
              </a:rPr>
              <a:t>dilakukan?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50">
              <a:latin typeface="Trebuchet MS"/>
              <a:cs typeface="Trebuchet MS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  <a:tabLst>
                <a:tab pos="528955" algn="l"/>
                <a:tab pos="662305" algn="l"/>
              </a:tabLst>
            </a:pPr>
            <a:r>
              <a:rPr dirty="0" u="heavy" baseline="-13157" sz="2850" spc="-172" i="1">
                <a:uFill>
                  <a:solidFill>
                    <a:srgbClr val="FFCC08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baseline="-13157" sz="2850" spc="-172" i="1">
                <a:uFill>
                  <a:solidFill>
                    <a:srgbClr val="FFCC08"/>
                  </a:solidFill>
                </a:uFill>
                <a:latin typeface="Trebuchet MS"/>
                <a:cs typeface="Trebuchet MS"/>
              </a:rPr>
              <a:t>	</a:t>
            </a:r>
            <a:r>
              <a:rPr dirty="0" baseline="-13157" sz="2850" spc="-172" i="1">
                <a:latin typeface="Trebuchet MS"/>
                <a:cs typeface="Trebuchet MS"/>
              </a:rPr>
              <a:t>	</a:t>
            </a:r>
            <a:r>
              <a:rPr dirty="0" sz="1900" spc="50">
                <a:latin typeface="Trebuchet MS"/>
                <a:cs typeface="Trebuchet MS"/>
              </a:rPr>
              <a:t>Skema</a:t>
            </a:r>
            <a:r>
              <a:rPr dirty="0" sz="1900" spc="-120">
                <a:latin typeface="Trebuchet MS"/>
                <a:cs typeface="Trebuchet MS"/>
              </a:rPr>
              <a:t> </a:t>
            </a:r>
            <a:r>
              <a:rPr dirty="0" sz="1900" spc="20">
                <a:latin typeface="Trebuchet MS"/>
                <a:cs typeface="Trebuchet MS"/>
              </a:rPr>
              <a:t>pertanggungjawaban</a:t>
            </a:r>
            <a:r>
              <a:rPr dirty="0" sz="1900" spc="-120">
                <a:latin typeface="Trebuchet MS"/>
                <a:cs typeface="Trebuchet MS"/>
              </a:rPr>
              <a:t> </a:t>
            </a:r>
            <a:r>
              <a:rPr dirty="0" sz="1900" spc="-25" i="1">
                <a:latin typeface="Trebuchet MS"/>
                <a:cs typeface="Trebuchet MS"/>
              </a:rPr>
              <a:t>(Accountability)</a:t>
            </a:r>
            <a:endParaRPr sz="1900">
              <a:latin typeface="Trebuchet MS"/>
              <a:cs typeface="Trebuchet MS"/>
            </a:endParaRPr>
          </a:p>
          <a:p>
            <a:pPr marL="662305">
              <a:lnSpc>
                <a:spcPct val="100000"/>
              </a:lnSpc>
              <a:spcBef>
                <a:spcPts val="1340"/>
              </a:spcBef>
            </a:pPr>
            <a:r>
              <a:rPr dirty="0" sz="1300" spc="20">
                <a:latin typeface="Trebuchet MS"/>
                <a:cs typeface="Trebuchet MS"/>
              </a:rPr>
              <a:t>Kesepakatan</a:t>
            </a:r>
            <a:r>
              <a:rPr dirty="0" sz="1300" spc="10">
                <a:latin typeface="Trebuchet MS"/>
                <a:cs typeface="Trebuchet MS"/>
              </a:rPr>
              <a:t> </a:t>
            </a:r>
            <a:r>
              <a:rPr dirty="0" sz="1300" spc="5">
                <a:latin typeface="Trebuchet MS"/>
                <a:cs typeface="Trebuchet MS"/>
              </a:rPr>
              <a:t>tentang</a:t>
            </a:r>
            <a:r>
              <a:rPr dirty="0" sz="1300" spc="10">
                <a:latin typeface="Trebuchet MS"/>
                <a:cs typeface="Trebuchet MS"/>
              </a:rPr>
              <a:t> </a:t>
            </a:r>
            <a:r>
              <a:rPr dirty="0" sz="1250" spc="60">
                <a:latin typeface="Trebuchet MS"/>
                <a:cs typeface="Trebuchet MS"/>
              </a:rPr>
              <a:t>kapan</a:t>
            </a:r>
            <a:r>
              <a:rPr dirty="0" sz="1250" spc="25">
                <a:latin typeface="Trebuchet MS"/>
                <a:cs typeface="Trebuchet MS"/>
              </a:rPr>
              <a:t> </a:t>
            </a:r>
            <a:r>
              <a:rPr dirty="0" sz="1250" spc="65">
                <a:latin typeface="Trebuchet MS"/>
                <a:cs typeface="Trebuchet MS"/>
              </a:rPr>
              <a:t>progress</a:t>
            </a:r>
            <a:r>
              <a:rPr dirty="0" sz="1250" spc="30">
                <a:latin typeface="Trebuchet MS"/>
                <a:cs typeface="Trebuchet MS"/>
              </a:rPr>
              <a:t> </a:t>
            </a:r>
            <a:r>
              <a:rPr dirty="0" sz="1250" spc="35">
                <a:latin typeface="Trebuchet MS"/>
                <a:cs typeface="Trebuchet MS"/>
              </a:rPr>
              <a:t>tersebut</a:t>
            </a:r>
            <a:r>
              <a:rPr dirty="0" sz="1250" spc="15">
                <a:latin typeface="Trebuchet MS"/>
                <a:cs typeface="Trebuchet MS"/>
              </a:rPr>
              <a:t> </a:t>
            </a:r>
            <a:r>
              <a:rPr dirty="0" sz="1250" spc="50">
                <a:latin typeface="Trebuchet MS"/>
                <a:cs typeface="Trebuchet MS"/>
              </a:rPr>
              <a:t>dilaporkan</a:t>
            </a:r>
            <a:endParaRPr sz="1250">
              <a:latin typeface="Trebuchet MS"/>
              <a:cs typeface="Trebuchet MS"/>
            </a:endParaRPr>
          </a:p>
          <a:p>
            <a:pPr marL="662305">
              <a:lnSpc>
                <a:spcPct val="100000"/>
              </a:lnSpc>
              <a:spcBef>
                <a:spcPts val="555"/>
              </a:spcBef>
            </a:pPr>
            <a:r>
              <a:rPr dirty="0" sz="1300" spc="10">
                <a:latin typeface="Trebuchet MS"/>
                <a:cs typeface="Trebuchet MS"/>
              </a:rPr>
              <a:t>pegawai</a:t>
            </a:r>
            <a:r>
              <a:rPr dirty="0" sz="1300">
                <a:latin typeface="Trebuchet MS"/>
                <a:cs typeface="Trebuchet MS"/>
              </a:rPr>
              <a:t> </a:t>
            </a:r>
            <a:r>
              <a:rPr dirty="0" sz="1300" spc="25">
                <a:latin typeface="Trebuchet MS"/>
                <a:cs typeface="Trebuchet MS"/>
              </a:rPr>
              <a:t>kepada</a:t>
            </a:r>
            <a:r>
              <a:rPr dirty="0" sz="1300" spc="5">
                <a:latin typeface="Trebuchet MS"/>
                <a:cs typeface="Trebuchet MS"/>
              </a:rPr>
              <a:t> </a:t>
            </a:r>
            <a:r>
              <a:rPr dirty="0" sz="1300" spc="15">
                <a:latin typeface="Trebuchet MS"/>
                <a:cs typeface="Trebuchet MS"/>
              </a:rPr>
              <a:t>pimpinannya.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pc="30"/>
              <a:t>Hasil</a:t>
            </a:r>
            <a:r>
              <a:rPr dirty="0" spc="-105"/>
              <a:t> </a:t>
            </a:r>
            <a:r>
              <a:rPr dirty="0" spc="40"/>
              <a:t>yang</a:t>
            </a:r>
            <a:r>
              <a:rPr dirty="0" spc="-114"/>
              <a:t> </a:t>
            </a:r>
            <a:r>
              <a:rPr dirty="0" spc="35"/>
              <a:t>diharapkan</a:t>
            </a:r>
            <a:r>
              <a:rPr dirty="0" spc="-110"/>
              <a:t> </a:t>
            </a:r>
            <a:r>
              <a:rPr dirty="0" spc="20"/>
              <a:t>dari</a:t>
            </a:r>
            <a:r>
              <a:rPr dirty="0" spc="-105"/>
              <a:t> </a:t>
            </a:r>
            <a:r>
              <a:rPr dirty="0" spc="20"/>
              <a:t>pegawai</a:t>
            </a: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pc="-25" i="1">
                <a:latin typeface="Trebuchet MS"/>
                <a:cs typeface="Trebuchet MS"/>
              </a:rPr>
              <a:t>(</a:t>
            </a:r>
            <a:r>
              <a:rPr dirty="0" spc="-40" i="1">
                <a:latin typeface="Trebuchet MS"/>
                <a:cs typeface="Trebuchet MS"/>
              </a:rPr>
              <a:t>D</a:t>
            </a:r>
            <a:r>
              <a:rPr dirty="0" spc="-40" i="1">
                <a:latin typeface="Trebuchet MS"/>
                <a:cs typeface="Trebuchet MS"/>
              </a:rPr>
              <a:t>e</a:t>
            </a:r>
            <a:r>
              <a:rPr dirty="0" spc="114" i="1">
                <a:latin typeface="Trebuchet MS"/>
                <a:cs typeface="Trebuchet MS"/>
              </a:rPr>
              <a:t>s</a:t>
            </a:r>
            <a:r>
              <a:rPr dirty="0" spc="-50" i="1">
                <a:latin typeface="Trebuchet MS"/>
                <a:cs typeface="Trebuchet MS"/>
              </a:rPr>
              <a:t>i</a:t>
            </a:r>
            <a:r>
              <a:rPr dirty="0" spc="-65" i="1">
                <a:latin typeface="Trebuchet MS"/>
                <a:cs typeface="Trebuchet MS"/>
              </a:rPr>
              <a:t>r</a:t>
            </a:r>
            <a:r>
              <a:rPr dirty="0" spc="-40" i="1">
                <a:latin typeface="Trebuchet MS"/>
                <a:cs typeface="Trebuchet MS"/>
              </a:rPr>
              <a:t>e</a:t>
            </a:r>
            <a:r>
              <a:rPr dirty="0" spc="50" i="1">
                <a:latin typeface="Trebuchet MS"/>
                <a:cs typeface="Trebuchet MS"/>
              </a:rPr>
              <a:t>d</a:t>
            </a:r>
            <a:r>
              <a:rPr dirty="0" spc="-114" i="1">
                <a:latin typeface="Trebuchet MS"/>
                <a:cs typeface="Trebuchet MS"/>
              </a:rPr>
              <a:t> </a:t>
            </a:r>
            <a:r>
              <a:rPr dirty="0" spc="-65" i="1">
                <a:latin typeface="Trebuchet MS"/>
                <a:cs typeface="Trebuchet MS"/>
              </a:rPr>
              <a:t>r</a:t>
            </a:r>
            <a:r>
              <a:rPr dirty="0" spc="-40" i="1">
                <a:latin typeface="Trebuchet MS"/>
                <a:cs typeface="Trebuchet MS"/>
              </a:rPr>
              <a:t>e</a:t>
            </a:r>
            <a:r>
              <a:rPr dirty="0" spc="114" i="1">
                <a:latin typeface="Trebuchet MS"/>
                <a:cs typeface="Trebuchet MS"/>
              </a:rPr>
              <a:t>s</a:t>
            </a:r>
            <a:r>
              <a:rPr dirty="0" spc="10" i="1">
                <a:latin typeface="Trebuchet MS"/>
                <a:cs typeface="Trebuchet MS"/>
              </a:rPr>
              <a:t>u</a:t>
            </a:r>
            <a:r>
              <a:rPr dirty="0" spc="-65" i="1">
                <a:latin typeface="Trebuchet MS"/>
                <a:cs typeface="Trebuchet MS"/>
              </a:rPr>
              <a:t>l</a:t>
            </a:r>
            <a:r>
              <a:rPr dirty="0" spc="-105" i="1">
                <a:latin typeface="Trebuchet MS"/>
                <a:cs typeface="Trebuchet MS"/>
              </a:rPr>
              <a:t>t</a:t>
            </a:r>
            <a:r>
              <a:rPr dirty="0" spc="-100" i="1">
                <a:latin typeface="Trebuchet MS"/>
                <a:cs typeface="Trebuchet MS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300" spc="25"/>
              <a:t>Hasil</a:t>
            </a:r>
            <a:r>
              <a:rPr dirty="0" sz="1300" spc="5"/>
              <a:t> identifikasi</a:t>
            </a:r>
            <a:r>
              <a:rPr dirty="0" sz="1300" spc="15"/>
              <a:t> </a:t>
            </a:r>
            <a:r>
              <a:rPr dirty="0" sz="1300" spc="-5"/>
              <a:t>kinerja</a:t>
            </a:r>
            <a:r>
              <a:rPr dirty="0" sz="1300" spc="15"/>
              <a:t> </a:t>
            </a:r>
            <a:r>
              <a:rPr dirty="0" sz="1300" spc="10"/>
              <a:t>pegawai (output/ </a:t>
            </a:r>
            <a:r>
              <a:rPr dirty="0" sz="1300" spc="20"/>
              <a:t>layanan)</a:t>
            </a:r>
            <a:r>
              <a:rPr dirty="0" sz="1300" spc="15"/>
              <a:t> </a:t>
            </a:r>
            <a:r>
              <a:rPr dirty="0" sz="1300" spc="25"/>
              <a:t>yang</a:t>
            </a:r>
            <a:endParaRPr sz="1300"/>
          </a:p>
          <a:p>
            <a:pPr marL="12700" marR="5080">
              <a:lnSpc>
                <a:spcPts val="2110"/>
              </a:lnSpc>
              <a:spcBef>
                <a:spcPts val="140"/>
              </a:spcBef>
            </a:pPr>
            <a:r>
              <a:rPr dirty="0" sz="1300" spc="40"/>
              <a:t>mendukung </a:t>
            </a:r>
            <a:r>
              <a:rPr dirty="0" sz="1300" spc="30"/>
              <a:t>pencapaian </a:t>
            </a:r>
            <a:r>
              <a:rPr dirty="0" sz="1300" spc="-5"/>
              <a:t>kinerja </a:t>
            </a:r>
            <a:r>
              <a:rPr dirty="0" sz="1300" spc="10"/>
              <a:t>unit </a:t>
            </a:r>
            <a:r>
              <a:rPr dirty="0" sz="1300" spc="-15"/>
              <a:t>kerja/ </a:t>
            </a:r>
            <a:r>
              <a:rPr dirty="0" sz="1300" spc="35"/>
              <a:t>organisasi </a:t>
            </a:r>
            <a:r>
              <a:rPr dirty="0" sz="1300" spc="40"/>
              <a:t> </a:t>
            </a:r>
            <a:r>
              <a:rPr dirty="0" sz="1300" spc="20"/>
              <a:t>dibagi</a:t>
            </a:r>
            <a:r>
              <a:rPr dirty="0" sz="1300" spc="10"/>
              <a:t> </a:t>
            </a:r>
            <a:r>
              <a:rPr dirty="0" sz="1300" spc="-10"/>
              <a:t>ke</a:t>
            </a:r>
            <a:r>
              <a:rPr dirty="0" sz="1300" spc="15"/>
              <a:t> </a:t>
            </a:r>
            <a:r>
              <a:rPr dirty="0" sz="1300" spc="10"/>
              <a:t>pegawai </a:t>
            </a:r>
            <a:r>
              <a:rPr dirty="0" sz="1300" spc="35"/>
              <a:t>sehingga</a:t>
            </a:r>
            <a:r>
              <a:rPr dirty="0" sz="1300" spc="15"/>
              <a:t> </a:t>
            </a:r>
            <a:r>
              <a:rPr dirty="0" sz="1300" spc="-5"/>
              <a:t>terlihat</a:t>
            </a:r>
            <a:r>
              <a:rPr dirty="0" sz="1300" spc="5"/>
              <a:t> </a:t>
            </a:r>
            <a:r>
              <a:rPr dirty="0" sz="1250" spc="60"/>
              <a:t>siapa</a:t>
            </a:r>
            <a:r>
              <a:rPr dirty="0" sz="1250" spc="30"/>
              <a:t> </a:t>
            </a:r>
            <a:r>
              <a:rPr dirty="0" sz="1250" spc="40"/>
              <a:t>mengerjakan</a:t>
            </a:r>
            <a:r>
              <a:rPr dirty="0" sz="1250" spc="30"/>
              <a:t> </a:t>
            </a:r>
            <a:r>
              <a:rPr dirty="0" sz="1250" spc="60"/>
              <a:t>apa</a:t>
            </a:r>
            <a:endParaRPr sz="1250"/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250" spc="30" i="1">
                <a:latin typeface="Trebuchet MS"/>
                <a:cs typeface="Trebuchet MS"/>
              </a:rPr>
              <a:t>(who</a:t>
            </a:r>
            <a:r>
              <a:rPr dirty="0" sz="1250" spc="5" i="1">
                <a:latin typeface="Trebuchet MS"/>
                <a:cs typeface="Trebuchet MS"/>
              </a:rPr>
              <a:t> </a:t>
            </a:r>
            <a:r>
              <a:rPr dirty="0" sz="1250" spc="70" i="1">
                <a:latin typeface="Trebuchet MS"/>
                <a:cs typeface="Trebuchet MS"/>
              </a:rPr>
              <a:t>does</a:t>
            </a:r>
            <a:r>
              <a:rPr dirty="0" sz="1250" spc="5" i="1">
                <a:latin typeface="Trebuchet MS"/>
                <a:cs typeface="Trebuchet MS"/>
              </a:rPr>
              <a:t> </a:t>
            </a:r>
            <a:r>
              <a:rPr dirty="0" sz="1250" spc="35" i="1">
                <a:latin typeface="Trebuchet MS"/>
                <a:cs typeface="Trebuchet MS"/>
              </a:rPr>
              <a:t>what?)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pc="50"/>
              <a:t>Dukungan</a:t>
            </a:r>
            <a:r>
              <a:rPr dirty="0" spc="-130"/>
              <a:t> </a:t>
            </a:r>
            <a:r>
              <a:rPr dirty="0" spc="40"/>
              <a:t>sumber</a:t>
            </a:r>
            <a:r>
              <a:rPr dirty="0" spc="-114"/>
              <a:t> </a:t>
            </a:r>
            <a:r>
              <a:rPr dirty="0" spc="35"/>
              <a:t>daya</a:t>
            </a:r>
            <a:r>
              <a:rPr dirty="0" spc="-120"/>
              <a:t> </a:t>
            </a:r>
            <a:r>
              <a:rPr dirty="0" i="1">
                <a:latin typeface="Trebuchet MS"/>
                <a:cs typeface="Trebuchet MS"/>
              </a:rPr>
              <a:t>(Resources)</a:t>
            </a:r>
          </a:p>
          <a:p>
            <a:pPr marL="12700" marR="172085">
              <a:lnSpc>
                <a:spcPct val="134600"/>
              </a:lnSpc>
              <a:spcBef>
                <a:spcPts val="375"/>
              </a:spcBef>
            </a:pPr>
            <a:r>
              <a:rPr dirty="0" sz="1250" spc="70"/>
              <a:t>Dukungan </a:t>
            </a:r>
            <a:r>
              <a:rPr dirty="0" sz="1300" spc="30"/>
              <a:t>apa </a:t>
            </a:r>
            <a:r>
              <a:rPr dirty="0" sz="1300" spc="5"/>
              <a:t>saja </a:t>
            </a:r>
            <a:r>
              <a:rPr dirty="0" sz="1300" spc="20"/>
              <a:t>yang </a:t>
            </a:r>
            <a:r>
              <a:rPr dirty="0" sz="1300" spc="35"/>
              <a:t>bisa </a:t>
            </a:r>
            <a:r>
              <a:rPr dirty="0" sz="1300" spc="20"/>
              <a:t>diberikan </a:t>
            </a:r>
            <a:r>
              <a:rPr dirty="0" sz="1300" spc="35"/>
              <a:t>pimpinan </a:t>
            </a:r>
            <a:r>
              <a:rPr dirty="0" sz="1250" spc="65"/>
              <a:t>supaya </a:t>
            </a:r>
            <a:r>
              <a:rPr dirty="0" sz="1250" spc="-365"/>
              <a:t> </a:t>
            </a:r>
            <a:r>
              <a:rPr dirty="0" sz="1250" spc="40"/>
              <a:t>pegawai </a:t>
            </a:r>
            <a:r>
              <a:rPr dirty="0" sz="1250" spc="60"/>
              <a:t>bisa </a:t>
            </a:r>
            <a:r>
              <a:rPr dirty="0" sz="1250" spc="70"/>
              <a:t>memenuhi </a:t>
            </a:r>
            <a:r>
              <a:rPr dirty="0" sz="1250" spc="30"/>
              <a:t>ekspektasinya</a:t>
            </a:r>
            <a:r>
              <a:rPr dirty="0" sz="1300" spc="30"/>
              <a:t>. </a:t>
            </a:r>
            <a:r>
              <a:rPr dirty="0" sz="1300" spc="15"/>
              <a:t>Dapat </a:t>
            </a:r>
            <a:r>
              <a:rPr dirty="0" sz="1300" spc="35"/>
              <a:t>berupa </a:t>
            </a:r>
            <a:r>
              <a:rPr dirty="0" sz="1300" spc="40"/>
              <a:t> </a:t>
            </a:r>
            <a:r>
              <a:rPr dirty="0" sz="1300" spc="45"/>
              <a:t>dukungan</a:t>
            </a:r>
            <a:r>
              <a:rPr dirty="0" sz="1300" spc="15"/>
              <a:t> </a:t>
            </a:r>
            <a:r>
              <a:rPr dirty="0" sz="1300" spc="40"/>
              <a:t>sumber</a:t>
            </a:r>
            <a:r>
              <a:rPr dirty="0" sz="1300" spc="15"/>
              <a:t> </a:t>
            </a:r>
            <a:r>
              <a:rPr dirty="0" sz="1300" spc="20"/>
              <a:t>daya</a:t>
            </a:r>
            <a:r>
              <a:rPr dirty="0" sz="1300" spc="15"/>
              <a:t> manusia,</a:t>
            </a:r>
            <a:r>
              <a:rPr dirty="0" sz="1300" spc="5"/>
              <a:t> anggaran, </a:t>
            </a:r>
            <a:r>
              <a:rPr dirty="0" sz="1300" spc="15"/>
              <a:t>peralatan </a:t>
            </a:r>
            <a:r>
              <a:rPr dirty="0" sz="1300" spc="10"/>
              <a:t>dll</a:t>
            </a:r>
            <a:endParaRPr sz="1300"/>
          </a:p>
          <a:p>
            <a:pPr>
              <a:lnSpc>
                <a:spcPct val="100000"/>
              </a:lnSpc>
              <a:spcBef>
                <a:spcPts val="25"/>
              </a:spcBef>
            </a:pPr>
          </a:p>
          <a:p>
            <a:pPr marL="12700">
              <a:lnSpc>
                <a:spcPct val="100000"/>
              </a:lnSpc>
            </a:pPr>
            <a:r>
              <a:rPr dirty="0" spc="50"/>
              <a:t>Konsekuensi</a:t>
            </a:r>
            <a:r>
              <a:rPr dirty="0" spc="-120"/>
              <a:t> </a:t>
            </a:r>
            <a:r>
              <a:rPr dirty="0" i="1">
                <a:latin typeface="Trebuchet MS"/>
                <a:cs typeface="Trebuchet MS"/>
              </a:rPr>
              <a:t>(Consequences)</a:t>
            </a:r>
          </a:p>
          <a:p>
            <a:pPr marL="12700" marR="848994">
              <a:lnSpc>
                <a:spcPct val="134600"/>
              </a:lnSpc>
              <a:spcBef>
                <a:spcPts val="10"/>
              </a:spcBef>
            </a:pPr>
            <a:r>
              <a:rPr dirty="0" sz="1300" spc="45"/>
              <a:t>Memahami</a:t>
            </a:r>
            <a:r>
              <a:rPr dirty="0" sz="1300" spc="-5"/>
              <a:t> </a:t>
            </a:r>
            <a:r>
              <a:rPr dirty="0" sz="1250" spc="65"/>
              <a:t>konsekuensi</a:t>
            </a:r>
            <a:r>
              <a:rPr dirty="0" sz="1250" spc="15"/>
              <a:t> </a:t>
            </a:r>
            <a:r>
              <a:rPr dirty="0" sz="1250" spc="60"/>
              <a:t>apa</a:t>
            </a:r>
            <a:r>
              <a:rPr dirty="0" sz="1250" spc="20"/>
              <a:t> </a:t>
            </a:r>
            <a:r>
              <a:rPr dirty="0" sz="1250" spc="45"/>
              <a:t>yang</a:t>
            </a:r>
            <a:r>
              <a:rPr dirty="0" sz="1250" spc="25"/>
              <a:t> </a:t>
            </a:r>
            <a:r>
              <a:rPr dirty="0" sz="1250" spc="55"/>
              <a:t>akan</a:t>
            </a:r>
            <a:r>
              <a:rPr dirty="0" sz="1250" spc="20"/>
              <a:t> </a:t>
            </a:r>
            <a:r>
              <a:rPr dirty="0" sz="1250" spc="30"/>
              <a:t>diterima </a:t>
            </a:r>
            <a:r>
              <a:rPr dirty="0" sz="1250" spc="-365"/>
              <a:t> </a:t>
            </a:r>
            <a:r>
              <a:rPr dirty="0" sz="1250" spc="40"/>
              <a:t>pegawai</a:t>
            </a:r>
            <a:r>
              <a:rPr dirty="0" sz="1250" spc="15"/>
              <a:t> </a:t>
            </a:r>
            <a:r>
              <a:rPr dirty="0" sz="1250" spc="40"/>
              <a:t>atas</a:t>
            </a:r>
            <a:r>
              <a:rPr dirty="0" sz="1250" spc="30"/>
              <a:t> </a:t>
            </a:r>
            <a:r>
              <a:rPr dirty="0" sz="1250" spc="55"/>
              <a:t>pencapaian</a:t>
            </a:r>
            <a:r>
              <a:rPr dirty="0" sz="1250" spc="25"/>
              <a:t> </a:t>
            </a:r>
            <a:r>
              <a:rPr dirty="0" sz="1250" spc="-5"/>
              <a:t>kinerja.</a:t>
            </a:r>
            <a:r>
              <a:rPr dirty="0" sz="1250" spc="15"/>
              <a:t> </a:t>
            </a:r>
            <a:r>
              <a:rPr dirty="0" sz="1300" spc="-55"/>
              <a:t>Jika</a:t>
            </a:r>
            <a:r>
              <a:rPr dirty="0" sz="1300" spc="10"/>
              <a:t> </a:t>
            </a:r>
            <a:r>
              <a:rPr dirty="0" sz="1300"/>
              <a:t>tercapai </a:t>
            </a:r>
            <a:r>
              <a:rPr dirty="0" sz="1300" spc="5"/>
              <a:t> </a:t>
            </a:r>
            <a:r>
              <a:rPr dirty="0" sz="1300" spc="-5"/>
              <a:t>maka…</a:t>
            </a:r>
            <a:r>
              <a:rPr dirty="0" sz="1300" spc="10"/>
              <a:t> </a:t>
            </a:r>
            <a:r>
              <a:rPr dirty="0" sz="1300" spc="45"/>
              <a:t>dan</a:t>
            </a:r>
            <a:r>
              <a:rPr dirty="0" sz="1300" spc="10"/>
              <a:t> </a:t>
            </a:r>
            <a:r>
              <a:rPr dirty="0" sz="1300" spc="-30"/>
              <a:t>jika</a:t>
            </a:r>
            <a:r>
              <a:rPr dirty="0" sz="1300" spc="10"/>
              <a:t> </a:t>
            </a:r>
            <a:r>
              <a:rPr dirty="0" sz="1300"/>
              <a:t>tidak</a:t>
            </a:r>
            <a:r>
              <a:rPr dirty="0" sz="1300" spc="10"/>
              <a:t> </a:t>
            </a:r>
            <a:r>
              <a:rPr dirty="0" sz="1300"/>
              <a:t>tercapai</a:t>
            </a:r>
            <a:r>
              <a:rPr dirty="0" sz="1300" spc="5"/>
              <a:t> </a:t>
            </a:r>
            <a:r>
              <a:rPr dirty="0" sz="1300" spc="25"/>
              <a:t>maka</a:t>
            </a:r>
            <a:r>
              <a:rPr dirty="0" sz="1300" spc="10"/>
              <a:t> </a:t>
            </a:r>
            <a:r>
              <a:rPr dirty="0" sz="1300" spc="-175"/>
              <a:t>…..</a:t>
            </a:r>
            <a:endParaRPr sz="1300"/>
          </a:p>
        </p:txBody>
      </p:sp>
      <p:grpSp>
        <p:nvGrpSpPr>
          <p:cNvPr id="15" name="object 15"/>
          <p:cNvGrpSpPr/>
          <p:nvPr/>
        </p:nvGrpSpPr>
        <p:grpSpPr>
          <a:xfrm>
            <a:off x="736117" y="1307646"/>
            <a:ext cx="11343640" cy="4770120"/>
            <a:chOff x="736117" y="1307646"/>
            <a:chExt cx="11343640" cy="477012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248" y="4773168"/>
              <a:ext cx="448056" cy="4480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5567" y="1461730"/>
              <a:ext cx="337820" cy="336550"/>
            </a:xfrm>
            <a:custGeom>
              <a:avLst/>
              <a:gdLst/>
              <a:ahLst/>
              <a:cxnLst/>
              <a:rect l="l" t="t" r="r" b="b"/>
              <a:pathLst>
                <a:path w="337819" h="336550">
                  <a:moveTo>
                    <a:pt x="168824" y="0"/>
                  </a:moveTo>
                  <a:lnTo>
                    <a:pt x="123980" y="6037"/>
                  </a:lnTo>
                  <a:lnTo>
                    <a:pt x="83661" y="23073"/>
                  </a:lnTo>
                  <a:lnTo>
                    <a:pt x="49486" y="49491"/>
                  </a:lnTo>
                  <a:lnTo>
                    <a:pt x="23072" y="83672"/>
                  </a:lnTo>
                  <a:lnTo>
                    <a:pt x="6037" y="124001"/>
                  </a:lnTo>
                  <a:lnTo>
                    <a:pt x="0" y="168860"/>
                  </a:lnTo>
                  <a:lnTo>
                    <a:pt x="6257" y="212865"/>
                  </a:lnTo>
                  <a:lnTo>
                    <a:pt x="23865" y="252833"/>
                  </a:lnTo>
                  <a:lnTo>
                    <a:pt x="51078" y="286904"/>
                  </a:lnTo>
                  <a:lnTo>
                    <a:pt x="86149" y="313217"/>
                  </a:lnTo>
                  <a:lnTo>
                    <a:pt x="90805" y="314399"/>
                  </a:lnTo>
                  <a:lnTo>
                    <a:pt x="93134" y="320202"/>
                  </a:lnTo>
                  <a:lnTo>
                    <a:pt x="93134" y="336501"/>
                  </a:lnTo>
                  <a:lnTo>
                    <a:pt x="246842" y="336501"/>
                  </a:lnTo>
                  <a:lnTo>
                    <a:pt x="246842" y="321386"/>
                  </a:lnTo>
                  <a:lnTo>
                    <a:pt x="249170" y="316729"/>
                  </a:lnTo>
                  <a:lnTo>
                    <a:pt x="289017" y="288213"/>
                  </a:lnTo>
                  <a:lnTo>
                    <a:pt x="315089" y="254283"/>
                  </a:lnTo>
                  <a:lnTo>
                    <a:pt x="331772" y="214026"/>
                  </a:lnTo>
                  <a:lnTo>
                    <a:pt x="337499" y="170006"/>
                  </a:lnTo>
                  <a:lnTo>
                    <a:pt x="51223" y="170006"/>
                  </a:lnTo>
                  <a:lnTo>
                    <a:pt x="44238" y="163021"/>
                  </a:lnTo>
                  <a:lnTo>
                    <a:pt x="44238" y="156036"/>
                  </a:lnTo>
                  <a:lnTo>
                    <a:pt x="52627" y="113743"/>
                  </a:lnTo>
                  <a:lnTo>
                    <a:pt x="75537" y="79634"/>
                  </a:lnTo>
                  <a:lnTo>
                    <a:pt x="109583" y="56655"/>
                  </a:lnTo>
                  <a:lnTo>
                    <a:pt x="151379" y="47749"/>
                  </a:lnTo>
                  <a:lnTo>
                    <a:pt x="285325" y="47749"/>
                  </a:lnTo>
                  <a:lnTo>
                    <a:pt x="253986" y="23599"/>
                  </a:lnTo>
                  <a:lnTo>
                    <a:pt x="213667" y="6448"/>
                  </a:lnTo>
                  <a:lnTo>
                    <a:pt x="168824" y="0"/>
                  </a:lnTo>
                  <a:close/>
                </a:path>
                <a:path w="337819" h="336550">
                  <a:moveTo>
                    <a:pt x="285325" y="47749"/>
                  </a:moveTo>
                  <a:lnTo>
                    <a:pt x="160693" y="47749"/>
                  </a:lnTo>
                  <a:lnTo>
                    <a:pt x="167678" y="53588"/>
                  </a:lnTo>
                  <a:lnTo>
                    <a:pt x="167678" y="71032"/>
                  </a:lnTo>
                  <a:lnTo>
                    <a:pt x="160693" y="78017"/>
                  </a:lnTo>
                  <a:lnTo>
                    <a:pt x="153708" y="78017"/>
                  </a:lnTo>
                  <a:lnTo>
                    <a:pt x="123665" y="84147"/>
                  </a:lnTo>
                  <a:lnTo>
                    <a:pt x="99412" y="100866"/>
                  </a:lnTo>
                  <a:lnTo>
                    <a:pt x="82802" y="125665"/>
                  </a:lnTo>
                  <a:lnTo>
                    <a:pt x="75689" y="156036"/>
                  </a:lnTo>
                  <a:lnTo>
                    <a:pt x="75689" y="164203"/>
                  </a:lnTo>
                  <a:lnTo>
                    <a:pt x="68704" y="170006"/>
                  </a:lnTo>
                  <a:lnTo>
                    <a:pt x="337499" y="170006"/>
                  </a:lnTo>
                  <a:lnTo>
                    <a:pt x="337648" y="168860"/>
                  </a:lnTo>
                  <a:lnTo>
                    <a:pt x="331610" y="124083"/>
                  </a:lnTo>
                  <a:lnTo>
                    <a:pt x="314575" y="83935"/>
                  </a:lnTo>
                  <a:lnTo>
                    <a:pt x="288161" y="49934"/>
                  </a:lnTo>
                  <a:lnTo>
                    <a:pt x="285325" y="4774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556" y="1828501"/>
              <a:ext cx="152525" cy="1001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2420" y="3399388"/>
              <a:ext cx="126728" cy="15635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20040" y="3141205"/>
              <a:ext cx="300990" cy="414655"/>
            </a:xfrm>
            <a:custGeom>
              <a:avLst/>
              <a:gdLst/>
              <a:ahLst/>
              <a:cxnLst/>
              <a:rect l="l" t="t" r="r" b="b"/>
              <a:pathLst>
                <a:path w="300990" h="414654">
                  <a:moveTo>
                    <a:pt x="124358" y="36728"/>
                  </a:moveTo>
                  <a:lnTo>
                    <a:pt x="121627" y="21996"/>
                  </a:lnTo>
                  <a:lnTo>
                    <a:pt x="114007" y="10375"/>
                  </a:lnTo>
                  <a:lnTo>
                    <a:pt x="102400" y="2743"/>
                  </a:lnTo>
                  <a:lnTo>
                    <a:pt x="87668" y="0"/>
                  </a:lnTo>
                  <a:lnTo>
                    <a:pt x="35572" y="0"/>
                  </a:lnTo>
                  <a:lnTo>
                    <a:pt x="21513" y="2743"/>
                  </a:lnTo>
                  <a:lnTo>
                    <a:pt x="10223" y="10375"/>
                  </a:lnTo>
                  <a:lnTo>
                    <a:pt x="2730" y="21996"/>
                  </a:lnTo>
                  <a:lnTo>
                    <a:pt x="0" y="36728"/>
                  </a:lnTo>
                  <a:lnTo>
                    <a:pt x="0" y="379018"/>
                  </a:lnTo>
                  <a:lnTo>
                    <a:pt x="2895" y="393065"/>
                  </a:lnTo>
                  <a:lnTo>
                    <a:pt x="10668" y="404329"/>
                  </a:lnTo>
                  <a:lnTo>
                    <a:pt x="21996" y="411822"/>
                  </a:lnTo>
                  <a:lnTo>
                    <a:pt x="35572" y="414540"/>
                  </a:lnTo>
                  <a:lnTo>
                    <a:pt x="87668" y="414540"/>
                  </a:lnTo>
                  <a:lnTo>
                    <a:pt x="102400" y="411657"/>
                  </a:lnTo>
                  <a:lnTo>
                    <a:pt x="114007" y="403885"/>
                  </a:lnTo>
                  <a:lnTo>
                    <a:pt x="121627" y="392557"/>
                  </a:lnTo>
                  <a:lnTo>
                    <a:pt x="124358" y="379018"/>
                  </a:lnTo>
                  <a:lnTo>
                    <a:pt x="124358" y="36728"/>
                  </a:lnTo>
                  <a:close/>
                </a:path>
                <a:path w="300990" h="414654">
                  <a:moveTo>
                    <a:pt x="300863" y="171767"/>
                  </a:moveTo>
                  <a:lnTo>
                    <a:pt x="297954" y="156845"/>
                  </a:lnTo>
                  <a:lnTo>
                    <a:pt x="290055" y="144805"/>
                  </a:lnTo>
                  <a:lnTo>
                    <a:pt x="278371" y="136766"/>
                  </a:lnTo>
                  <a:lnTo>
                    <a:pt x="264134" y="133832"/>
                  </a:lnTo>
                  <a:lnTo>
                    <a:pt x="212026" y="133832"/>
                  </a:lnTo>
                  <a:lnTo>
                    <a:pt x="197980" y="136766"/>
                  </a:lnTo>
                  <a:lnTo>
                    <a:pt x="186715" y="144805"/>
                  </a:lnTo>
                  <a:lnTo>
                    <a:pt x="179222" y="156845"/>
                  </a:lnTo>
                  <a:lnTo>
                    <a:pt x="176504" y="171767"/>
                  </a:lnTo>
                  <a:lnTo>
                    <a:pt x="176504" y="379018"/>
                  </a:lnTo>
                  <a:lnTo>
                    <a:pt x="179387" y="393065"/>
                  </a:lnTo>
                  <a:lnTo>
                    <a:pt x="187159" y="404329"/>
                  </a:lnTo>
                  <a:lnTo>
                    <a:pt x="198488" y="411822"/>
                  </a:lnTo>
                  <a:lnTo>
                    <a:pt x="212026" y="414540"/>
                  </a:lnTo>
                  <a:lnTo>
                    <a:pt x="264134" y="414540"/>
                  </a:lnTo>
                  <a:lnTo>
                    <a:pt x="278371" y="411657"/>
                  </a:lnTo>
                  <a:lnTo>
                    <a:pt x="290055" y="403885"/>
                  </a:lnTo>
                  <a:lnTo>
                    <a:pt x="297954" y="392557"/>
                  </a:lnTo>
                  <a:lnTo>
                    <a:pt x="300863" y="379018"/>
                  </a:lnTo>
                  <a:lnTo>
                    <a:pt x="300863" y="171767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443880" y="4955391"/>
              <a:ext cx="299720" cy="328295"/>
            </a:xfrm>
            <a:custGeom>
              <a:avLst/>
              <a:gdLst/>
              <a:ahLst/>
              <a:cxnLst/>
              <a:rect l="l" t="t" r="r" b="b"/>
              <a:pathLst>
                <a:path w="299720" h="328295">
                  <a:moveTo>
                    <a:pt x="149531" y="0"/>
                  </a:moveTo>
                  <a:lnTo>
                    <a:pt x="102650" y="8467"/>
                  </a:lnTo>
                  <a:lnTo>
                    <a:pt x="61650" y="31965"/>
                  </a:lnTo>
                  <a:lnTo>
                    <a:pt x="29138" y="67632"/>
                  </a:lnTo>
                  <a:lnTo>
                    <a:pt x="7718" y="112610"/>
                  </a:lnTo>
                  <a:lnTo>
                    <a:pt x="0" y="164038"/>
                  </a:lnTo>
                  <a:lnTo>
                    <a:pt x="7718" y="215513"/>
                  </a:lnTo>
                  <a:lnTo>
                    <a:pt x="29138" y="260518"/>
                  </a:lnTo>
                  <a:lnTo>
                    <a:pt x="61650" y="296200"/>
                  </a:lnTo>
                  <a:lnTo>
                    <a:pt x="102650" y="319703"/>
                  </a:lnTo>
                  <a:lnTo>
                    <a:pt x="149531" y="328171"/>
                  </a:lnTo>
                  <a:lnTo>
                    <a:pt x="196420" y="319703"/>
                  </a:lnTo>
                  <a:lnTo>
                    <a:pt x="237441" y="296200"/>
                  </a:lnTo>
                  <a:lnTo>
                    <a:pt x="269979" y="260518"/>
                  </a:lnTo>
                  <a:lnTo>
                    <a:pt x="291420" y="215513"/>
                  </a:lnTo>
                  <a:lnTo>
                    <a:pt x="299148" y="164038"/>
                  </a:lnTo>
                  <a:lnTo>
                    <a:pt x="291420" y="112610"/>
                  </a:lnTo>
                  <a:lnTo>
                    <a:pt x="269979" y="67632"/>
                  </a:lnTo>
                  <a:lnTo>
                    <a:pt x="237441" y="31965"/>
                  </a:lnTo>
                  <a:lnTo>
                    <a:pt x="196420" y="8467"/>
                  </a:lnTo>
                  <a:lnTo>
                    <a:pt x="149531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468347" y="5089601"/>
              <a:ext cx="726440" cy="848360"/>
            </a:xfrm>
            <a:custGeom>
              <a:avLst/>
              <a:gdLst/>
              <a:ahLst/>
              <a:cxnLst/>
              <a:rect l="l" t="t" r="r" b="b"/>
              <a:pathLst>
                <a:path w="726440" h="848360">
                  <a:moveTo>
                    <a:pt x="364464" y="817638"/>
                  </a:moveTo>
                  <a:lnTo>
                    <a:pt x="362077" y="803211"/>
                  </a:lnTo>
                  <a:lnTo>
                    <a:pt x="355600" y="791883"/>
                  </a:lnTo>
                  <a:lnTo>
                    <a:pt x="346075" y="784491"/>
                  </a:lnTo>
                  <a:lnTo>
                    <a:pt x="334505" y="781837"/>
                  </a:lnTo>
                  <a:lnTo>
                    <a:pt x="155016" y="781837"/>
                  </a:lnTo>
                  <a:lnTo>
                    <a:pt x="143446" y="779221"/>
                  </a:lnTo>
                  <a:lnTo>
                    <a:pt x="133921" y="772109"/>
                  </a:lnTo>
                  <a:lnTo>
                    <a:pt x="127444" y="761657"/>
                  </a:lnTo>
                  <a:lnTo>
                    <a:pt x="125056" y="748969"/>
                  </a:lnTo>
                  <a:lnTo>
                    <a:pt x="125056" y="698296"/>
                  </a:lnTo>
                  <a:lnTo>
                    <a:pt x="138696" y="713168"/>
                  </a:lnTo>
                  <a:lnTo>
                    <a:pt x="146812" y="716203"/>
                  </a:lnTo>
                  <a:lnTo>
                    <a:pt x="162445" y="716203"/>
                  </a:lnTo>
                  <a:lnTo>
                    <a:pt x="169951" y="713168"/>
                  </a:lnTo>
                  <a:lnTo>
                    <a:pt x="180124" y="698131"/>
                  </a:lnTo>
                  <a:lnTo>
                    <a:pt x="182168" y="685939"/>
                  </a:lnTo>
                  <a:lnTo>
                    <a:pt x="180124" y="673188"/>
                  </a:lnTo>
                  <a:lnTo>
                    <a:pt x="174015" y="662406"/>
                  </a:lnTo>
                  <a:lnTo>
                    <a:pt x="114185" y="596773"/>
                  </a:lnTo>
                  <a:lnTo>
                    <a:pt x="108737" y="593839"/>
                  </a:lnTo>
                  <a:lnTo>
                    <a:pt x="106070" y="593839"/>
                  </a:lnTo>
                  <a:lnTo>
                    <a:pt x="103301" y="587870"/>
                  </a:lnTo>
                  <a:lnTo>
                    <a:pt x="99682" y="586828"/>
                  </a:lnTo>
                  <a:lnTo>
                    <a:pt x="95796" y="586168"/>
                  </a:lnTo>
                  <a:lnTo>
                    <a:pt x="91732" y="586168"/>
                  </a:lnTo>
                  <a:lnTo>
                    <a:pt x="8166" y="662406"/>
                  </a:lnTo>
                  <a:lnTo>
                    <a:pt x="0" y="685939"/>
                  </a:lnTo>
                  <a:lnTo>
                    <a:pt x="2044" y="698131"/>
                  </a:lnTo>
                  <a:lnTo>
                    <a:pt x="8166" y="707199"/>
                  </a:lnTo>
                  <a:lnTo>
                    <a:pt x="13601" y="713168"/>
                  </a:lnTo>
                  <a:lnTo>
                    <a:pt x="21031" y="716203"/>
                  </a:lnTo>
                  <a:lnTo>
                    <a:pt x="35966" y="716203"/>
                  </a:lnTo>
                  <a:lnTo>
                    <a:pt x="43472" y="713168"/>
                  </a:lnTo>
                  <a:lnTo>
                    <a:pt x="48907" y="707199"/>
                  </a:lnTo>
                  <a:lnTo>
                    <a:pt x="59791" y="698296"/>
                  </a:lnTo>
                  <a:lnTo>
                    <a:pt x="59791" y="748969"/>
                  </a:lnTo>
                  <a:lnTo>
                    <a:pt x="66890" y="788289"/>
                  </a:lnTo>
                  <a:lnTo>
                    <a:pt x="85979" y="819492"/>
                  </a:lnTo>
                  <a:lnTo>
                    <a:pt x="113728" y="840054"/>
                  </a:lnTo>
                  <a:lnTo>
                    <a:pt x="146812" y="847471"/>
                  </a:lnTo>
                  <a:lnTo>
                    <a:pt x="326390" y="847471"/>
                  </a:lnTo>
                  <a:lnTo>
                    <a:pt x="332435" y="847852"/>
                  </a:lnTo>
                  <a:lnTo>
                    <a:pt x="346138" y="845413"/>
                  </a:lnTo>
                  <a:lnTo>
                    <a:pt x="356184" y="838847"/>
                  </a:lnTo>
                  <a:lnTo>
                    <a:pt x="362356" y="829233"/>
                  </a:lnTo>
                  <a:lnTo>
                    <a:pt x="364464" y="817638"/>
                  </a:lnTo>
                  <a:close/>
                </a:path>
                <a:path w="726440" h="848360">
                  <a:moveTo>
                    <a:pt x="726160" y="159677"/>
                  </a:moveTo>
                  <a:lnTo>
                    <a:pt x="724115" y="147675"/>
                  </a:lnTo>
                  <a:lnTo>
                    <a:pt x="718007" y="137325"/>
                  </a:lnTo>
                  <a:lnTo>
                    <a:pt x="713943" y="131368"/>
                  </a:lnTo>
                  <a:lnTo>
                    <a:pt x="706437" y="128333"/>
                  </a:lnTo>
                  <a:lnTo>
                    <a:pt x="690803" y="128333"/>
                  </a:lnTo>
                  <a:lnTo>
                    <a:pt x="682688" y="131368"/>
                  </a:lnTo>
                  <a:lnTo>
                    <a:pt x="677252" y="137325"/>
                  </a:lnTo>
                  <a:lnTo>
                    <a:pt x="669048" y="149263"/>
                  </a:lnTo>
                  <a:lnTo>
                    <a:pt x="669048" y="95567"/>
                  </a:lnTo>
                  <a:lnTo>
                    <a:pt x="661924" y="57937"/>
                  </a:lnTo>
                  <a:lnTo>
                    <a:pt x="642556" y="27609"/>
                  </a:lnTo>
                  <a:lnTo>
                    <a:pt x="614019" y="7366"/>
                  </a:lnTo>
                  <a:lnTo>
                    <a:pt x="579348" y="0"/>
                  </a:lnTo>
                  <a:lnTo>
                    <a:pt x="399770" y="0"/>
                  </a:lnTo>
                  <a:lnTo>
                    <a:pt x="388226" y="2616"/>
                  </a:lnTo>
                  <a:lnTo>
                    <a:pt x="378714" y="9715"/>
                  </a:lnTo>
                  <a:lnTo>
                    <a:pt x="372275" y="20180"/>
                  </a:lnTo>
                  <a:lnTo>
                    <a:pt x="369900" y="32867"/>
                  </a:lnTo>
                  <a:lnTo>
                    <a:pt x="371475" y="45072"/>
                  </a:lnTo>
                  <a:lnTo>
                    <a:pt x="376351" y="54495"/>
                  </a:lnTo>
                  <a:lnTo>
                    <a:pt x="384797" y="60553"/>
                  </a:lnTo>
                  <a:lnTo>
                    <a:pt x="397103" y="62699"/>
                  </a:lnTo>
                  <a:lnTo>
                    <a:pt x="576592" y="62699"/>
                  </a:lnTo>
                  <a:lnTo>
                    <a:pt x="588149" y="65316"/>
                  </a:lnTo>
                  <a:lnTo>
                    <a:pt x="597687" y="72415"/>
                  </a:lnTo>
                  <a:lnTo>
                    <a:pt x="604164" y="82880"/>
                  </a:lnTo>
                  <a:lnTo>
                    <a:pt x="606552" y="95567"/>
                  </a:lnTo>
                  <a:lnTo>
                    <a:pt x="606552" y="149263"/>
                  </a:lnTo>
                  <a:lnTo>
                    <a:pt x="595668" y="137325"/>
                  </a:lnTo>
                  <a:lnTo>
                    <a:pt x="591527" y="131368"/>
                  </a:lnTo>
                  <a:lnTo>
                    <a:pt x="584098" y="128333"/>
                  </a:lnTo>
                  <a:lnTo>
                    <a:pt x="568477" y="128333"/>
                  </a:lnTo>
                  <a:lnTo>
                    <a:pt x="560273" y="131368"/>
                  </a:lnTo>
                  <a:lnTo>
                    <a:pt x="554837" y="137325"/>
                  </a:lnTo>
                  <a:lnTo>
                    <a:pt x="550265" y="147675"/>
                  </a:lnTo>
                  <a:lnTo>
                    <a:pt x="548741" y="159677"/>
                  </a:lnTo>
                  <a:lnTo>
                    <a:pt x="550265" y="171691"/>
                  </a:lnTo>
                  <a:lnTo>
                    <a:pt x="554837" y="182029"/>
                  </a:lnTo>
                  <a:lnTo>
                    <a:pt x="617423" y="250698"/>
                  </a:lnTo>
                  <a:lnTo>
                    <a:pt x="622858" y="255155"/>
                  </a:lnTo>
                  <a:lnTo>
                    <a:pt x="630288" y="257429"/>
                  </a:lnTo>
                  <a:lnTo>
                    <a:pt x="645312" y="257429"/>
                  </a:lnTo>
                  <a:lnTo>
                    <a:pt x="652729" y="255155"/>
                  </a:lnTo>
                  <a:lnTo>
                    <a:pt x="658177" y="250698"/>
                  </a:lnTo>
                  <a:lnTo>
                    <a:pt x="718007" y="182029"/>
                  </a:lnTo>
                  <a:lnTo>
                    <a:pt x="724115" y="171691"/>
                  </a:lnTo>
                  <a:lnTo>
                    <a:pt x="726160" y="159677"/>
                  </a:lnTo>
                  <a:close/>
                </a:path>
              </a:pathLst>
            </a:custGeom>
            <a:solidFill>
              <a:srgbClr val="D8A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982347" y="5414830"/>
              <a:ext cx="307975" cy="325755"/>
            </a:xfrm>
            <a:custGeom>
              <a:avLst/>
              <a:gdLst/>
              <a:ahLst/>
              <a:cxnLst/>
              <a:rect l="l" t="t" r="r" b="b"/>
              <a:pathLst>
                <a:path w="307975" h="325754">
                  <a:moveTo>
                    <a:pt x="155056" y="0"/>
                  </a:moveTo>
                  <a:lnTo>
                    <a:pt x="105513" y="8477"/>
                  </a:lnTo>
                  <a:lnTo>
                    <a:pt x="62882" y="31998"/>
                  </a:lnTo>
                  <a:lnTo>
                    <a:pt x="29517" y="67694"/>
                  </a:lnTo>
                  <a:lnTo>
                    <a:pt x="7771" y="112695"/>
                  </a:lnTo>
                  <a:lnTo>
                    <a:pt x="0" y="164133"/>
                  </a:lnTo>
                  <a:lnTo>
                    <a:pt x="7771" y="214129"/>
                  </a:lnTo>
                  <a:lnTo>
                    <a:pt x="29517" y="258237"/>
                  </a:lnTo>
                  <a:lnTo>
                    <a:pt x="62882" y="293458"/>
                  </a:lnTo>
                  <a:lnTo>
                    <a:pt x="105513" y="316791"/>
                  </a:lnTo>
                  <a:lnTo>
                    <a:pt x="155056" y="325235"/>
                  </a:lnTo>
                  <a:lnTo>
                    <a:pt x="202233" y="316791"/>
                  </a:lnTo>
                  <a:lnTo>
                    <a:pt x="243940" y="293458"/>
                  </a:lnTo>
                  <a:lnTo>
                    <a:pt x="277296" y="258237"/>
                  </a:lnTo>
                  <a:lnTo>
                    <a:pt x="299422" y="214129"/>
                  </a:lnTo>
                  <a:lnTo>
                    <a:pt x="307437" y="164133"/>
                  </a:lnTo>
                  <a:lnTo>
                    <a:pt x="299687" y="112695"/>
                  </a:lnTo>
                  <a:lnTo>
                    <a:pt x="278092" y="67694"/>
                  </a:lnTo>
                  <a:lnTo>
                    <a:pt x="245133" y="31998"/>
                  </a:lnTo>
                  <a:lnTo>
                    <a:pt x="203294" y="8477"/>
                  </a:lnTo>
                  <a:lnTo>
                    <a:pt x="155056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356768" y="5277595"/>
              <a:ext cx="476250" cy="334645"/>
            </a:xfrm>
            <a:custGeom>
              <a:avLst/>
              <a:gdLst/>
              <a:ahLst/>
              <a:cxnLst/>
              <a:rect l="l" t="t" r="r" b="b"/>
              <a:pathLst>
                <a:path w="476250" h="334645">
                  <a:moveTo>
                    <a:pt x="389023" y="0"/>
                  </a:moveTo>
                  <a:lnTo>
                    <a:pt x="357572" y="30086"/>
                  </a:lnTo>
                  <a:lnTo>
                    <a:pt x="321305" y="52599"/>
                  </a:lnTo>
                  <a:lnTo>
                    <a:pt x="281492" y="66713"/>
                  </a:lnTo>
                  <a:lnTo>
                    <a:pt x="239406" y="71601"/>
                  </a:lnTo>
                  <a:lnTo>
                    <a:pt x="197271" y="67126"/>
                  </a:lnTo>
                  <a:lnTo>
                    <a:pt x="157442" y="53700"/>
                  </a:lnTo>
                  <a:lnTo>
                    <a:pt x="121191" y="31325"/>
                  </a:lnTo>
                  <a:lnTo>
                    <a:pt x="89789" y="0"/>
                  </a:lnTo>
                  <a:lnTo>
                    <a:pt x="59564" y="32864"/>
                  </a:lnTo>
                  <a:lnTo>
                    <a:pt x="34686" y="70161"/>
                  </a:lnTo>
                  <a:lnTo>
                    <a:pt x="15940" y="111322"/>
                  </a:lnTo>
                  <a:lnTo>
                    <a:pt x="4116" y="155780"/>
                  </a:lnTo>
                  <a:lnTo>
                    <a:pt x="0" y="202965"/>
                  </a:lnTo>
                  <a:lnTo>
                    <a:pt x="0" y="301368"/>
                  </a:lnTo>
                  <a:lnTo>
                    <a:pt x="825" y="314055"/>
                  </a:lnTo>
                  <a:lnTo>
                    <a:pt x="6475" y="324513"/>
                  </a:lnTo>
                  <a:lnTo>
                    <a:pt x="15686" y="331615"/>
                  </a:lnTo>
                  <a:lnTo>
                    <a:pt x="27195" y="334233"/>
                  </a:lnTo>
                  <a:lnTo>
                    <a:pt x="446091" y="334233"/>
                  </a:lnTo>
                  <a:lnTo>
                    <a:pt x="457655" y="331615"/>
                  </a:lnTo>
                  <a:lnTo>
                    <a:pt x="467189" y="324513"/>
                  </a:lnTo>
                  <a:lnTo>
                    <a:pt x="473662" y="314055"/>
                  </a:lnTo>
                  <a:lnTo>
                    <a:pt x="476049" y="301368"/>
                  </a:lnTo>
                  <a:lnTo>
                    <a:pt x="476049" y="202965"/>
                  </a:lnTo>
                  <a:lnTo>
                    <a:pt x="472220" y="155780"/>
                  </a:lnTo>
                  <a:lnTo>
                    <a:pt x="461080" y="111322"/>
                  </a:lnTo>
                  <a:lnTo>
                    <a:pt x="443153" y="70161"/>
                  </a:lnTo>
                  <a:lnTo>
                    <a:pt x="418960" y="32864"/>
                  </a:lnTo>
                  <a:lnTo>
                    <a:pt x="389023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892647" y="5737130"/>
              <a:ext cx="484505" cy="340360"/>
            </a:xfrm>
            <a:custGeom>
              <a:avLst/>
              <a:gdLst/>
              <a:ahLst/>
              <a:cxnLst/>
              <a:rect l="l" t="t" r="r" b="b"/>
              <a:pathLst>
                <a:path w="484504" h="340360">
                  <a:moveTo>
                    <a:pt x="394375" y="0"/>
                  </a:moveTo>
                  <a:lnTo>
                    <a:pt x="362887" y="30086"/>
                  </a:lnTo>
                  <a:lnTo>
                    <a:pt x="326042" y="52599"/>
                  </a:lnTo>
                  <a:lnTo>
                    <a:pt x="284598" y="66713"/>
                  </a:lnTo>
                  <a:lnTo>
                    <a:pt x="239318" y="71601"/>
                  </a:lnTo>
                  <a:lnTo>
                    <a:pt x="195636" y="66713"/>
                  </a:lnTo>
                  <a:lnTo>
                    <a:pt x="155013" y="52599"/>
                  </a:lnTo>
                  <a:lnTo>
                    <a:pt x="118469" y="30086"/>
                  </a:lnTo>
                  <a:lnTo>
                    <a:pt x="87025" y="0"/>
                  </a:lnTo>
                  <a:lnTo>
                    <a:pt x="57088" y="32572"/>
                  </a:lnTo>
                  <a:lnTo>
                    <a:pt x="32895" y="69282"/>
                  </a:lnTo>
                  <a:lnTo>
                    <a:pt x="14968" y="109992"/>
                  </a:lnTo>
                  <a:lnTo>
                    <a:pt x="3829" y="154567"/>
                  </a:lnTo>
                  <a:lnTo>
                    <a:pt x="0" y="202869"/>
                  </a:lnTo>
                  <a:lnTo>
                    <a:pt x="0" y="307334"/>
                  </a:lnTo>
                  <a:lnTo>
                    <a:pt x="2372" y="320006"/>
                  </a:lnTo>
                  <a:lnTo>
                    <a:pt x="8816" y="330432"/>
                  </a:lnTo>
                  <a:lnTo>
                    <a:pt x="18320" y="337501"/>
                  </a:lnTo>
                  <a:lnTo>
                    <a:pt x="29871" y="340104"/>
                  </a:lnTo>
                  <a:lnTo>
                    <a:pt x="454205" y="340104"/>
                  </a:lnTo>
                  <a:lnTo>
                    <a:pt x="465770" y="337501"/>
                  </a:lnTo>
                  <a:lnTo>
                    <a:pt x="475303" y="330432"/>
                  </a:lnTo>
                  <a:lnTo>
                    <a:pt x="481777" y="320006"/>
                  </a:lnTo>
                  <a:lnTo>
                    <a:pt x="484163" y="307334"/>
                  </a:lnTo>
                  <a:lnTo>
                    <a:pt x="484163" y="202869"/>
                  </a:lnTo>
                  <a:lnTo>
                    <a:pt x="478986" y="154567"/>
                  </a:lnTo>
                  <a:lnTo>
                    <a:pt x="467029" y="109992"/>
                  </a:lnTo>
                  <a:lnTo>
                    <a:pt x="448682" y="69282"/>
                  </a:lnTo>
                  <a:lnTo>
                    <a:pt x="424334" y="32572"/>
                  </a:lnTo>
                  <a:lnTo>
                    <a:pt x="394375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533020" y="4426241"/>
              <a:ext cx="358775" cy="407670"/>
            </a:xfrm>
            <a:custGeom>
              <a:avLst/>
              <a:gdLst/>
              <a:ahLst/>
              <a:cxnLst/>
              <a:rect l="l" t="t" r="r" b="b"/>
              <a:pathLst>
                <a:path w="358775" h="407670">
                  <a:moveTo>
                    <a:pt x="229184" y="211277"/>
                  </a:moveTo>
                  <a:lnTo>
                    <a:pt x="207899" y="75057"/>
                  </a:lnTo>
                  <a:lnTo>
                    <a:pt x="179057" y="46393"/>
                  </a:lnTo>
                  <a:lnTo>
                    <a:pt x="164858" y="46228"/>
                  </a:lnTo>
                  <a:lnTo>
                    <a:pt x="151345" y="51562"/>
                  </a:lnTo>
                  <a:lnTo>
                    <a:pt x="140296" y="62725"/>
                  </a:lnTo>
                  <a:lnTo>
                    <a:pt x="18338" y="250405"/>
                  </a:lnTo>
                  <a:lnTo>
                    <a:pt x="12700" y="264922"/>
                  </a:lnTo>
                  <a:lnTo>
                    <a:pt x="13347" y="279361"/>
                  </a:lnTo>
                  <a:lnTo>
                    <a:pt x="42303" y="307213"/>
                  </a:lnTo>
                  <a:lnTo>
                    <a:pt x="49568" y="307835"/>
                  </a:lnTo>
                  <a:lnTo>
                    <a:pt x="57226" y="306920"/>
                  </a:lnTo>
                  <a:lnTo>
                    <a:pt x="155638" y="286054"/>
                  </a:lnTo>
                  <a:lnTo>
                    <a:pt x="190258" y="271195"/>
                  </a:lnTo>
                  <a:lnTo>
                    <a:pt x="215557" y="245059"/>
                  </a:lnTo>
                  <a:lnTo>
                    <a:pt x="229184" y="211277"/>
                  </a:lnTo>
                  <a:close/>
                </a:path>
                <a:path w="358775" h="407670">
                  <a:moveTo>
                    <a:pt x="358228" y="319786"/>
                  </a:moveTo>
                  <a:lnTo>
                    <a:pt x="297954" y="31915"/>
                  </a:lnTo>
                  <a:lnTo>
                    <a:pt x="266026" y="800"/>
                  </a:lnTo>
                  <a:lnTo>
                    <a:pt x="258152" y="0"/>
                  </a:lnTo>
                  <a:lnTo>
                    <a:pt x="250037" y="787"/>
                  </a:lnTo>
                  <a:lnTo>
                    <a:pt x="220624" y="6794"/>
                  </a:lnTo>
                  <a:lnTo>
                    <a:pt x="274142" y="249402"/>
                  </a:lnTo>
                  <a:lnTo>
                    <a:pt x="274434" y="265328"/>
                  </a:lnTo>
                  <a:lnTo>
                    <a:pt x="268770" y="279501"/>
                  </a:lnTo>
                  <a:lnTo>
                    <a:pt x="258140" y="290423"/>
                  </a:lnTo>
                  <a:lnTo>
                    <a:pt x="243509" y="296545"/>
                  </a:lnTo>
                  <a:lnTo>
                    <a:pt x="0" y="346329"/>
                  </a:lnTo>
                  <a:lnTo>
                    <a:pt x="6540" y="375513"/>
                  </a:lnTo>
                  <a:lnTo>
                    <a:pt x="38481" y="406755"/>
                  </a:lnTo>
                  <a:lnTo>
                    <a:pt x="46355" y="407504"/>
                  </a:lnTo>
                  <a:lnTo>
                    <a:pt x="54444" y="406654"/>
                  </a:lnTo>
                  <a:lnTo>
                    <a:pt x="327304" y="351002"/>
                  </a:lnTo>
                  <a:lnTo>
                    <a:pt x="341922" y="344868"/>
                  </a:lnTo>
                  <a:lnTo>
                    <a:pt x="352564" y="333959"/>
                  </a:lnTo>
                  <a:lnTo>
                    <a:pt x="358228" y="319786"/>
                  </a:lnTo>
                  <a:close/>
                </a:path>
              </a:pathLst>
            </a:custGeom>
            <a:solidFill>
              <a:srgbClr val="EC3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45642" y="1317171"/>
              <a:ext cx="11324590" cy="4663440"/>
            </a:xfrm>
            <a:custGeom>
              <a:avLst/>
              <a:gdLst/>
              <a:ahLst/>
              <a:cxnLst/>
              <a:rect l="l" t="t" r="r" b="b"/>
              <a:pathLst>
                <a:path w="11324590" h="4663440">
                  <a:moveTo>
                    <a:pt x="0" y="0"/>
                  </a:moveTo>
                  <a:lnTo>
                    <a:pt x="11324575" y="1"/>
                  </a:lnTo>
                </a:path>
                <a:path w="11324590" h="4663440">
                  <a:moveTo>
                    <a:pt x="0" y="0"/>
                  </a:moveTo>
                  <a:lnTo>
                    <a:pt x="1" y="466315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45641" y="5974036"/>
              <a:ext cx="5795645" cy="0"/>
            </a:xfrm>
            <a:custGeom>
              <a:avLst/>
              <a:gdLst/>
              <a:ahLst/>
              <a:cxnLst/>
              <a:rect l="l" t="t" r="r" b="b"/>
              <a:pathLst>
                <a:path w="5795645" h="0">
                  <a:moveTo>
                    <a:pt x="0" y="0"/>
                  </a:moveTo>
                  <a:lnTo>
                    <a:pt x="5795035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2070217" y="1321767"/>
              <a:ext cx="0" cy="3103245"/>
            </a:xfrm>
            <a:custGeom>
              <a:avLst/>
              <a:gdLst/>
              <a:ahLst/>
              <a:cxnLst/>
              <a:rect l="l" t="t" r="r" b="b"/>
              <a:pathLst>
                <a:path w="0" h="3103245">
                  <a:moveTo>
                    <a:pt x="0" y="0"/>
                  </a:moveTo>
                  <a:lnTo>
                    <a:pt x="1" y="310271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821460" y="4408172"/>
              <a:ext cx="5248910" cy="8890"/>
            </a:xfrm>
            <a:custGeom>
              <a:avLst/>
              <a:gdLst/>
              <a:ahLst/>
              <a:cxnLst/>
              <a:rect l="l" t="t" r="r" b="b"/>
              <a:pathLst>
                <a:path w="5248909" h="8889">
                  <a:moveTo>
                    <a:pt x="0" y="0"/>
                  </a:moveTo>
                  <a:lnTo>
                    <a:pt x="5248755" y="880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540676" y="4801458"/>
              <a:ext cx="0" cy="1172845"/>
            </a:xfrm>
            <a:custGeom>
              <a:avLst/>
              <a:gdLst/>
              <a:ahLst/>
              <a:cxnLst/>
              <a:rect l="l" t="t" r="r" b="b"/>
              <a:pathLst>
                <a:path w="0" h="1172845">
                  <a:moveTo>
                    <a:pt x="0" y="0"/>
                  </a:moveTo>
                  <a:lnTo>
                    <a:pt x="1" y="117257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9823" y="4946903"/>
              <a:ext cx="566927" cy="52120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7017819" y="4931155"/>
            <a:ext cx="126619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191919"/>
                </a:solidFill>
                <a:latin typeface="Microsoft Sans Serif"/>
                <a:cs typeface="Microsoft Sans Serif"/>
              </a:rPr>
              <a:t>Pejabat</a:t>
            </a:r>
            <a:r>
              <a:rPr dirty="0" sz="1200" spc="3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>
                <a:solidFill>
                  <a:srgbClr val="191919"/>
                </a:solidFill>
                <a:latin typeface="Microsoft Sans Serif"/>
                <a:cs typeface="Microsoft Sans Serif"/>
              </a:rPr>
              <a:t>Penilai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ts val="1390"/>
              </a:lnSpc>
              <a:spcBef>
                <a:spcPts val="135"/>
              </a:spcBef>
            </a:pPr>
            <a:r>
              <a:rPr dirty="0" sz="1200" spc="15">
                <a:solidFill>
                  <a:srgbClr val="191919"/>
                </a:solidFill>
                <a:latin typeface="Microsoft Sans Serif"/>
                <a:cs typeface="Microsoft Sans Serif"/>
              </a:rPr>
              <a:t>Kinerja/ </a:t>
            </a:r>
            <a:r>
              <a:rPr dirty="0" sz="1200" spc="-25">
                <a:solidFill>
                  <a:srgbClr val="191919"/>
                </a:solidFill>
                <a:latin typeface="Microsoft Sans Serif"/>
                <a:cs typeface="Microsoft Sans Serif"/>
              </a:rPr>
              <a:t>Pimpinan/ </a:t>
            </a:r>
            <a:r>
              <a:rPr dirty="0" sz="1200" spc="-30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5">
                <a:solidFill>
                  <a:srgbClr val="191919"/>
                </a:solidFill>
                <a:latin typeface="Microsoft Sans Serif"/>
                <a:cs typeface="Microsoft Sans Serif"/>
              </a:rPr>
              <a:t>Ketua</a:t>
            </a:r>
            <a:r>
              <a:rPr dirty="0" sz="1200" spc="6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92607" y="5574283"/>
            <a:ext cx="942340" cy="397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200" spc="265">
                <a:solidFill>
                  <a:srgbClr val="191919"/>
                </a:solidFill>
                <a:latin typeface="Microsoft Sans Serif"/>
                <a:cs typeface="Microsoft Sans Serif"/>
              </a:rPr>
              <a:t>/</a:t>
            </a:r>
            <a:r>
              <a:rPr dirty="0" sz="1200" spc="3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">
                <a:solidFill>
                  <a:srgbClr val="191919"/>
                </a:solidFill>
                <a:latin typeface="Microsoft Sans Serif"/>
                <a:cs typeface="Microsoft Sans Serif"/>
              </a:rPr>
              <a:t>Anggota</a:t>
            </a:r>
            <a:r>
              <a:rPr dirty="0" sz="1200" spc="3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21266" y="4483164"/>
            <a:ext cx="3113405" cy="369570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365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dirty="0" sz="1800" spc="-10" b="1">
                <a:solidFill>
                  <a:srgbClr val="FFCC08"/>
                </a:solidFill>
                <a:latin typeface="Calibri"/>
                <a:cs typeface="Calibri"/>
              </a:rPr>
              <a:t>Merupakan hasil</a:t>
            </a:r>
            <a:r>
              <a:rPr dirty="0" sz="1800" spc="-5" b="1">
                <a:solidFill>
                  <a:srgbClr val="FFCC0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CC08"/>
                </a:solidFill>
                <a:latin typeface="Calibri"/>
                <a:cs typeface="Calibri"/>
              </a:rPr>
              <a:t>dialog</a:t>
            </a:r>
            <a:r>
              <a:rPr dirty="0" sz="1800" spc="-5" b="1">
                <a:solidFill>
                  <a:srgbClr val="FFCC08"/>
                </a:solidFill>
                <a:latin typeface="Calibri"/>
                <a:cs typeface="Calibri"/>
              </a:rPr>
              <a:t> kinerja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1401" y="0"/>
            <a:ext cx="1287145" cy="6832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37285" algn="l"/>
              </a:tabLst>
            </a:pP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4300" spc="2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endParaRPr sz="43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36668" y="68562"/>
            <a:ext cx="1333548" cy="47177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8" y="5032858"/>
            <a:ext cx="205740" cy="12071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</a:t>
            </a:r>
            <a:r>
              <a:rPr dirty="0" sz="1300" spc="-25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>
                <a:latin typeface="Microsoft Sans Serif"/>
                <a:cs typeface="Microsoft Sans Serif"/>
              </a:rPr>
              <a:t>r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K</a:t>
            </a:r>
            <a:r>
              <a:rPr dirty="0" sz="1300" spc="-5">
                <a:latin typeface="Microsoft Sans Serif"/>
                <a:cs typeface="Microsoft Sans Serif"/>
              </a:rPr>
              <a:t>apa</a:t>
            </a:r>
            <a:r>
              <a:rPr dirty="0" sz="1300">
                <a:latin typeface="Microsoft Sans Serif"/>
                <a:cs typeface="Microsoft Sans Serif"/>
              </a:rPr>
              <a:t>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6833" y="5906428"/>
            <a:ext cx="851535" cy="1778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70"/>
              </a:lnSpc>
            </a:pPr>
            <a:r>
              <a:rPr dirty="0" sz="1300" spc="-10" b="1">
                <a:latin typeface="Arial"/>
                <a:cs typeface="Arial"/>
              </a:rPr>
              <a:t>awal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80" b="1">
                <a:latin typeface="Arial"/>
                <a:cs typeface="Arial"/>
              </a:rPr>
              <a:t>tahun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65358" y="5869432"/>
            <a:ext cx="7942580" cy="42481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241300" marR="5080" indent="-228600">
              <a:lnSpc>
                <a:spcPct val="101499"/>
              </a:lnSpc>
              <a:spcBef>
                <a:spcPts val="75"/>
              </a:spcBef>
              <a:buFont typeface="Arial MT"/>
              <a:buChar char="•"/>
              <a:tabLst>
                <a:tab pos="240665" algn="l"/>
                <a:tab pos="241300" algn="l"/>
                <a:tab pos="5032375" algn="l"/>
              </a:tabLst>
            </a:pPr>
            <a:r>
              <a:rPr dirty="0" sz="1300" spc="-75">
                <a:latin typeface="Microsoft Sans Serif"/>
                <a:cs typeface="Microsoft Sans Serif"/>
              </a:rPr>
              <a:t>M</a:t>
            </a:r>
            <a:r>
              <a:rPr dirty="0" sz="1300" spc="-55">
                <a:latin typeface="Microsoft Sans Serif"/>
                <a:cs typeface="Microsoft Sans Serif"/>
              </a:rPr>
              <a:t>e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65">
                <a:latin typeface="Microsoft Sans Serif"/>
                <a:cs typeface="Microsoft Sans Serif"/>
              </a:rPr>
              <a:t>e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10">
                <a:latin typeface="Microsoft Sans Serif"/>
                <a:cs typeface="Microsoft Sans Serif"/>
              </a:rPr>
              <a:t>ap</a:t>
            </a:r>
            <a:r>
              <a:rPr dirty="0" sz="1300" spc="-70">
                <a:latin typeface="Microsoft Sans Serif"/>
                <a:cs typeface="Microsoft Sans Serif"/>
              </a:rPr>
              <a:t>k</a:t>
            </a:r>
            <a:r>
              <a:rPr dirty="0" sz="1300" spc="10">
                <a:latin typeface="Microsoft Sans Serif"/>
                <a:cs typeface="Microsoft Sans Serif"/>
              </a:rPr>
              <a:t>a</a:t>
            </a:r>
            <a:r>
              <a:rPr dirty="0" sz="1300" spc="-155">
                <a:latin typeface="Microsoft Sans Serif"/>
                <a:cs typeface="Microsoft Sans Serif"/>
              </a:rPr>
              <a:t>n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da</a:t>
            </a:r>
            <a:r>
              <a:rPr dirty="0" sz="1300" spc="-55">
                <a:latin typeface="Microsoft Sans Serif"/>
                <a:cs typeface="Microsoft Sans Serif"/>
              </a:rPr>
              <a:t>n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155">
                <a:latin typeface="Microsoft Sans Serif"/>
                <a:cs typeface="Microsoft Sans Serif"/>
              </a:rPr>
              <a:t>m</a:t>
            </a:r>
            <a:r>
              <a:rPr dirty="0" sz="1300" spc="-110">
                <a:latin typeface="Microsoft Sans Serif"/>
                <a:cs typeface="Microsoft Sans Serif"/>
              </a:rPr>
              <a:t>e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30">
                <a:latin typeface="Microsoft Sans Serif"/>
                <a:cs typeface="Microsoft Sans Serif"/>
              </a:rPr>
              <a:t>g</a:t>
            </a:r>
            <a:r>
              <a:rPr dirty="0" sz="1300" spc="-30">
                <a:latin typeface="Microsoft Sans Serif"/>
                <a:cs typeface="Microsoft Sans Serif"/>
              </a:rPr>
              <a:t>k</a:t>
            </a:r>
            <a:r>
              <a:rPr dirty="0" sz="1300" spc="-15">
                <a:latin typeface="Microsoft Sans Serif"/>
                <a:cs typeface="Microsoft Sans Serif"/>
              </a:rPr>
              <a:t>l</a:t>
            </a:r>
            <a:r>
              <a:rPr dirty="0" sz="1300" spc="15">
                <a:latin typeface="Microsoft Sans Serif"/>
                <a:cs typeface="Microsoft Sans Serif"/>
              </a:rPr>
              <a:t>a</a:t>
            </a:r>
            <a:r>
              <a:rPr dirty="0" sz="1300" spc="10">
                <a:latin typeface="Microsoft Sans Serif"/>
                <a:cs typeface="Microsoft Sans Serif"/>
              </a:rPr>
              <a:t>r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85">
                <a:latin typeface="Microsoft Sans Serif"/>
                <a:cs typeface="Microsoft Sans Serif"/>
              </a:rPr>
              <a:t>f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-70">
                <a:latin typeface="Microsoft Sans Serif"/>
                <a:cs typeface="Microsoft Sans Serif"/>
              </a:rPr>
              <a:t>k</a:t>
            </a:r>
            <a:r>
              <a:rPr dirty="0" sz="1300" spc="-100">
                <a:latin typeface="Microsoft Sans Serif"/>
                <a:cs typeface="Microsoft Sans Serif"/>
              </a:rPr>
              <a:t>a</a:t>
            </a:r>
            <a:r>
              <a:rPr dirty="0" sz="1300" spc="-95">
                <a:latin typeface="Microsoft Sans Serif"/>
                <a:cs typeface="Microsoft Sans Serif"/>
              </a:rPr>
              <a:t>s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e</a:t>
            </a:r>
            <a:r>
              <a:rPr dirty="0" sz="1300" spc="-60">
                <a:latin typeface="Microsoft Sans Serif"/>
                <a:cs typeface="Microsoft Sans Serif"/>
              </a:rPr>
              <a:t>k</a:t>
            </a:r>
            <a:r>
              <a:rPr dirty="0" sz="1300" spc="-204">
                <a:latin typeface="Microsoft Sans Serif"/>
                <a:cs typeface="Microsoft Sans Serif"/>
              </a:rPr>
              <a:t>s</a:t>
            </a:r>
            <a:r>
              <a:rPr dirty="0" sz="1300" spc="10">
                <a:latin typeface="Microsoft Sans Serif"/>
                <a:cs typeface="Microsoft Sans Serif"/>
              </a:rPr>
              <a:t>p</a:t>
            </a:r>
            <a:r>
              <a:rPr dirty="0" sz="1300" spc="-75">
                <a:latin typeface="Microsoft Sans Serif"/>
                <a:cs typeface="Microsoft Sans Serif"/>
              </a:rPr>
              <a:t>e</a:t>
            </a:r>
            <a:r>
              <a:rPr dirty="0" sz="1300" spc="-60">
                <a:latin typeface="Microsoft Sans Serif"/>
                <a:cs typeface="Microsoft Sans Serif"/>
              </a:rPr>
              <a:t>k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10">
                <a:latin typeface="Microsoft Sans Serif"/>
                <a:cs typeface="Microsoft Sans Serif"/>
              </a:rPr>
              <a:t>a</a:t>
            </a:r>
            <a:r>
              <a:rPr dirty="0" sz="1300" spc="-204">
                <a:latin typeface="Microsoft Sans Serif"/>
                <a:cs typeface="Microsoft Sans Serif"/>
              </a:rPr>
              <a:t>s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70" b="1">
                <a:latin typeface="Arial"/>
                <a:cs typeface="Arial"/>
              </a:rPr>
              <a:t>d</a:t>
            </a:r>
            <a:r>
              <a:rPr dirty="0" sz="1300" spc="-30" b="1">
                <a:latin typeface="Arial"/>
                <a:cs typeface="Arial"/>
              </a:rPr>
              <a:t>i</a:t>
            </a:r>
            <a:r>
              <a:rPr dirty="0" sz="1300" spc="-15" b="1">
                <a:latin typeface="Arial"/>
                <a:cs typeface="Arial"/>
              </a:rPr>
              <a:t>l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95" b="1">
                <a:latin typeface="Arial"/>
                <a:cs typeface="Arial"/>
              </a:rPr>
              <a:t>k</a:t>
            </a:r>
            <a:r>
              <a:rPr dirty="0" sz="1300" spc="-90" b="1">
                <a:latin typeface="Arial"/>
                <a:cs typeface="Arial"/>
              </a:rPr>
              <a:t>u</a:t>
            </a:r>
            <a:r>
              <a:rPr dirty="0" sz="1300" spc="-90" b="1">
                <a:latin typeface="Arial"/>
                <a:cs typeface="Arial"/>
              </a:rPr>
              <a:t>k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d</a:t>
            </a:r>
            <a:r>
              <a:rPr dirty="0" sz="1300" spc="-40" b="1">
                <a:latin typeface="Arial"/>
                <a:cs typeface="Arial"/>
              </a:rPr>
              <a:t>i</a:t>
            </a:r>
            <a:r>
              <a:rPr dirty="0" sz="1300" b="1">
                <a:latin typeface="Arial"/>
                <a:cs typeface="Arial"/>
              </a:rPr>
              <a:t>	</a:t>
            </a:r>
            <a:r>
              <a:rPr dirty="0" sz="1300" spc="-85" b="1">
                <a:latin typeface="Arial"/>
                <a:cs typeface="Arial"/>
              </a:rPr>
              <a:t>ke</a:t>
            </a:r>
            <a:r>
              <a:rPr dirty="0" sz="1300" spc="-130" b="1">
                <a:latin typeface="Arial"/>
                <a:cs typeface="Arial"/>
              </a:rPr>
              <a:t>m</a:t>
            </a:r>
            <a:r>
              <a:rPr dirty="0" sz="1300" spc="-85" b="1">
                <a:latin typeface="Arial"/>
                <a:cs typeface="Arial"/>
              </a:rPr>
              <a:t>ud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55" b="1">
                <a:latin typeface="Arial"/>
                <a:cs typeface="Arial"/>
              </a:rPr>
              <a:t>k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75" b="1">
                <a:latin typeface="Arial"/>
                <a:cs typeface="Arial"/>
              </a:rPr>
              <a:t>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b</a:t>
            </a:r>
            <a:r>
              <a:rPr dirty="0" sz="1300" spc="-90" b="1">
                <a:latin typeface="Arial"/>
                <a:cs typeface="Arial"/>
              </a:rPr>
              <a:t>e</a:t>
            </a:r>
            <a:r>
              <a:rPr dirty="0" sz="1300" spc="-85" b="1">
                <a:latin typeface="Arial"/>
                <a:cs typeface="Arial"/>
              </a:rPr>
              <a:t>r</a:t>
            </a:r>
            <a:r>
              <a:rPr dirty="0" sz="1300" spc="-95" b="1">
                <a:latin typeface="Arial"/>
                <a:cs typeface="Arial"/>
              </a:rPr>
              <a:t>ke</a:t>
            </a:r>
            <a:r>
              <a:rPr dirty="0" sz="1300" spc="-110" b="1">
                <a:latin typeface="Arial"/>
                <a:cs typeface="Arial"/>
              </a:rPr>
              <a:t>m</a:t>
            </a:r>
            <a:r>
              <a:rPr dirty="0" sz="1300" spc="-55" b="1">
                <a:latin typeface="Arial"/>
                <a:cs typeface="Arial"/>
              </a:rPr>
              <a:t>b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90" b="1">
                <a:latin typeface="Arial"/>
                <a:cs typeface="Arial"/>
              </a:rPr>
              <a:t>n</a:t>
            </a:r>
            <a:r>
              <a:rPr dirty="0" sz="1300" spc="-110" b="1">
                <a:latin typeface="Arial"/>
                <a:cs typeface="Arial"/>
              </a:rPr>
              <a:t>g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114" b="1">
                <a:latin typeface="Arial"/>
                <a:cs typeface="Arial"/>
              </a:rPr>
              <a:t>s</a:t>
            </a:r>
            <a:r>
              <a:rPr dirty="0" sz="1300" spc="-120" b="1">
                <a:latin typeface="Arial"/>
                <a:cs typeface="Arial"/>
              </a:rPr>
              <a:t>e</a:t>
            </a:r>
            <a:r>
              <a:rPr dirty="0" sz="1300" spc="-120" b="1">
                <a:latin typeface="Arial"/>
                <a:cs typeface="Arial"/>
              </a:rPr>
              <a:t>su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25" b="1">
                <a:latin typeface="Arial"/>
                <a:cs typeface="Arial"/>
              </a:rPr>
              <a:t>i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h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155" b="1">
                <a:latin typeface="Arial"/>
                <a:cs typeface="Arial"/>
              </a:rPr>
              <a:t>s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25" b="1">
                <a:latin typeface="Arial"/>
                <a:cs typeface="Arial"/>
              </a:rPr>
              <a:t>l  </a:t>
            </a:r>
            <a:r>
              <a:rPr dirty="0" sz="1300" spc="-85" b="1">
                <a:latin typeface="Arial"/>
                <a:cs typeface="Arial"/>
              </a:rPr>
              <a:t>umpan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50" b="1">
                <a:latin typeface="Arial"/>
                <a:cs typeface="Arial"/>
              </a:rPr>
              <a:t>balik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dan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85" b="1">
                <a:latin typeface="Arial"/>
                <a:cs typeface="Arial"/>
              </a:rPr>
              <a:t>penugasan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kepada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35" b="1">
                <a:latin typeface="Arial"/>
                <a:cs typeface="Arial"/>
              </a:rPr>
              <a:t>pegawai.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5358" y="6274815"/>
            <a:ext cx="6588759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300" spc="-50">
                <a:latin typeface="Microsoft Sans Serif"/>
                <a:cs typeface="Microsoft Sans Serif"/>
              </a:rPr>
              <a:t>Setiap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penugasan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baru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pegawai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wajib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melakukan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klarifikasi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ekspektasi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kepada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pimpinannya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83690" y="762195"/>
            <a:ext cx="10377170" cy="3688079"/>
            <a:chOff x="1383690" y="762195"/>
            <a:chExt cx="10377170" cy="3688079"/>
          </a:xfrm>
        </p:grpSpPr>
        <p:sp>
          <p:nvSpPr>
            <p:cNvPr id="14" name="object 14"/>
            <p:cNvSpPr/>
            <p:nvPr/>
          </p:nvSpPr>
          <p:spPr>
            <a:xfrm>
              <a:off x="8744971" y="762195"/>
              <a:ext cx="2683510" cy="601980"/>
            </a:xfrm>
            <a:custGeom>
              <a:avLst/>
              <a:gdLst/>
              <a:ahLst/>
              <a:cxnLst/>
              <a:rect l="l" t="t" r="r" b="b"/>
              <a:pathLst>
                <a:path w="2683509" h="601980">
                  <a:moveTo>
                    <a:pt x="2583153" y="0"/>
                  </a:moveTo>
                  <a:lnTo>
                    <a:pt x="100291" y="0"/>
                  </a:lnTo>
                  <a:lnTo>
                    <a:pt x="61253" y="7881"/>
                  </a:lnTo>
                  <a:lnTo>
                    <a:pt x="29374" y="29374"/>
                  </a:lnTo>
                  <a:lnTo>
                    <a:pt x="7881" y="61253"/>
                  </a:lnTo>
                  <a:lnTo>
                    <a:pt x="0" y="100291"/>
                  </a:lnTo>
                  <a:lnTo>
                    <a:pt x="0" y="501453"/>
                  </a:lnTo>
                  <a:lnTo>
                    <a:pt x="7881" y="540491"/>
                  </a:lnTo>
                  <a:lnTo>
                    <a:pt x="29374" y="572370"/>
                  </a:lnTo>
                  <a:lnTo>
                    <a:pt x="61253" y="593863"/>
                  </a:lnTo>
                  <a:lnTo>
                    <a:pt x="100291" y="601745"/>
                  </a:lnTo>
                  <a:lnTo>
                    <a:pt x="2583153" y="601745"/>
                  </a:lnTo>
                  <a:lnTo>
                    <a:pt x="2622191" y="593863"/>
                  </a:lnTo>
                  <a:lnTo>
                    <a:pt x="2654070" y="572370"/>
                  </a:lnTo>
                  <a:lnTo>
                    <a:pt x="2675563" y="540491"/>
                  </a:lnTo>
                  <a:lnTo>
                    <a:pt x="2683445" y="501453"/>
                  </a:lnTo>
                  <a:lnTo>
                    <a:pt x="2683445" y="100291"/>
                  </a:lnTo>
                  <a:lnTo>
                    <a:pt x="2675563" y="61253"/>
                  </a:lnTo>
                  <a:lnTo>
                    <a:pt x="2654070" y="29374"/>
                  </a:lnTo>
                  <a:lnTo>
                    <a:pt x="2622191" y="7881"/>
                  </a:lnTo>
                  <a:lnTo>
                    <a:pt x="2583153" y="0"/>
                  </a:lnTo>
                  <a:close/>
                </a:path>
              </a:pathLst>
            </a:custGeom>
            <a:solidFill>
              <a:srgbClr val="D8A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870560" y="842554"/>
              <a:ext cx="420370" cy="412115"/>
            </a:xfrm>
            <a:custGeom>
              <a:avLst/>
              <a:gdLst/>
              <a:ahLst/>
              <a:cxnLst/>
              <a:rect l="l" t="t" r="r" b="b"/>
              <a:pathLst>
                <a:path w="420370" h="412115">
                  <a:moveTo>
                    <a:pt x="209918" y="0"/>
                  </a:moveTo>
                  <a:lnTo>
                    <a:pt x="161738" y="5614"/>
                  </a:lnTo>
                  <a:lnTo>
                    <a:pt x="117535" y="21206"/>
                  </a:lnTo>
                  <a:lnTo>
                    <a:pt x="78561" y="45546"/>
                  </a:lnTo>
                  <a:lnTo>
                    <a:pt x="46069" y="77408"/>
                  </a:lnTo>
                  <a:lnTo>
                    <a:pt x="21309" y="115563"/>
                  </a:lnTo>
                  <a:lnTo>
                    <a:pt x="5536" y="158783"/>
                  </a:lnTo>
                  <a:lnTo>
                    <a:pt x="0" y="205841"/>
                  </a:lnTo>
                  <a:lnTo>
                    <a:pt x="5536" y="252900"/>
                  </a:lnTo>
                  <a:lnTo>
                    <a:pt x="21309" y="296120"/>
                  </a:lnTo>
                  <a:lnTo>
                    <a:pt x="46069" y="334275"/>
                  </a:lnTo>
                  <a:lnTo>
                    <a:pt x="78561" y="366137"/>
                  </a:lnTo>
                  <a:lnTo>
                    <a:pt x="117535" y="390478"/>
                  </a:lnTo>
                  <a:lnTo>
                    <a:pt x="161738" y="406069"/>
                  </a:lnTo>
                  <a:lnTo>
                    <a:pt x="209918" y="411684"/>
                  </a:lnTo>
                  <a:lnTo>
                    <a:pt x="258098" y="406069"/>
                  </a:lnTo>
                  <a:lnTo>
                    <a:pt x="302301" y="390478"/>
                  </a:lnTo>
                  <a:lnTo>
                    <a:pt x="341274" y="366137"/>
                  </a:lnTo>
                  <a:lnTo>
                    <a:pt x="373767" y="334275"/>
                  </a:lnTo>
                  <a:lnTo>
                    <a:pt x="398526" y="296120"/>
                  </a:lnTo>
                  <a:lnTo>
                    <a:pt x="414300" y="252900"/>
                  </a:lnTo>
                  <a:lnTo>
                    <a:pt x="419836" y="205841"/>
                  </a:lnTo>
                  <a:lnTo>
                    <a:pt x="414300" y="158783"/>
                  </a:lnTo>
                  <a:lnTo>
                    <a:pt x="398526" y="115563"/>
                  </a:lnTo>
                  <a:lnTo>
                    <a:pt x="373767" y="77408"/>
                  </a:lnTo>
                  <a:lnTo>
                    <a:pt x="341274" y="45546"/>
                  </a:lnTo>
                  <a:lnTo>
                    <a:pt x="302301" y="21206"/>
                  </a:lnTo>
                  <a:lnTo>
                    <a:pt x="258098" y="5614"/>
                  </a:lnTo>
                  <a:lnTo>
                    <a:pt x="2099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324217" y="1367166"/>
              <a:ext cx="0" cy="3079750"/>
            </a:xfrm>
            <a:custGeom>
              <a:avLst/>
              <a:gdLst/>
              <a:ahLst/>
              <a:cxnLst/>
              <a:rect l="l" t="t" r="r" b="b"/>
              <a:pathLst>
                <a:path w="0" h="3079750">
                  <a:moveTo>
                    <a:pt x="1" y="0"/>
                  </a:moveTo>
                  <a:lnTo>
                    <a:pt x="0" y="3079569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596176" y="3334006"/>
              <a:ext cx="10034270" cy="29209"/>
            </a:xfrm>
            <a:custGeom>
              <a:avLst/>
              <a:gdLst/>
              <a:ahLst/>
              <a:cxnLst/>
              <a:rect l="l" t="t" r="r" b="b"/>
              <a:pathLst>
                <a:path w="10034270" h="29210">
                  <a:moveTo>
                    <a:pt x="10034242" y="0"/>
                  </a:moveTo>
                  <a:lnTo>
                    <a:pt x="0" y="29080"/>
                  </a:lnTo>
                </a:path>
              </a:pathLst>
            </a:custGeom>
            <a:solidFill>
              <a:srgbClr val="D8A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596176" y="3334006"/>
              <a:ext cx="10034270" cy="29209"/>
            </a:xfrm>
            <a:custGeom>
              <a:avLst/>
              <a:gdLst/>
              <a:ahLst/>
              <a:cxnLst/>
              <a:rect l="l" t="t" r="r" b="b"/>
              <a:pathLst>
                <a:path w="10034270" h="29210">
                  <a:moveTo>
                    <a:pt x="0" y="29081"/>
                  </a:moveTo>
                  <a:lnTo>
                    <a:pt x="10034242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383690" y="3102969"/>
              <a:ext cx="425450" cy="445134"/>
            </a:xfrm>
            <a:custGeom>
              <a:avLst/>
              <a:gdLst/>
              <a:ahLst/>
              <a:cxnLst/>
              <a:rect l="l" t="t" r="r" b="b"/>
              <a:pathLst>
                <a:path w="425450" h="445135">
                  <a:moveTo>
                    <a:pt x="212486" y="0"/>
                  </a:moveTo>
                  <a:lnTo>
                    <a:pt x="163765" y="5869"/>
                  </a:lnTo>
                  <a:lnTo>
                    <a:pt x="119040" y="22590"/>
                  </a:lnTo>
                  <a:lnTo>
                    <a:pt x="79586" y="48827"/>
                  </a:lnTo>
                  <a:lnTo>
                    <a:pt x="46680" y="83246"/>
                  </a:lnTo>
                  <a:lnTo>
                    <a:pt x="21597" y="124513"/>
                  </a:lnTo>
                  <a:lnTo>
                    <a:pt x="5611" y="171294"/>
                  </a:lnTo>
                  <a:lnTo>
                    <a:pt x="0" y="222256"/>
                  </a:lnTo>
                  <a:lnTo>
                    <a:pt x="5611" y="273217"/>
                  </a:lnTo>
                  <a:lnTo>
                    <a:pt x="21597" y="319999"/>
                  </a:lnTo>
                  <a:lnTo>
                    <a:pt x="46680" y="361267"/>
                  </a:lnTo>
                  <a:lnTo>
                    <a:pt x="79586" y="395686"/>
                  </a:lnTo>
                  <a:lnTo>
                    <a:pt x="119040" y="421923"/>
                  </a:lnTo>
                  <a:lnTo>
                    <a:pt x="163765" y="438643"/>
                  </a:lnTo>
                  <a:lnTo>
                    <a:pt x="212486" y="444513"/>
                  </a:lnTo>
                  <a:lnTo>
                    <a:pt x="261207" y="438643"/>
                  </a:lnTo>
                  <a:lnTo>
                    <a:pt x="305932" y="421923"/>
                  </a:lnTo>
                  <a:lnTo>
                    <a:pt x="345386" y="395686"/>
                  </a:lnTo>
                  <a:lnTo>
                    <a:pt x="378292" y="361267"/>
                  </a:lnTo>
                  <a:lnTo>
                    <a:pt x="403376" y="319999"/>
                  </a:lnTo>
                  <a:lnTo>
                    <a:pt x="419361" y="273217"/>
                  </a:lnTo>
                  <a:lnTo>
                    <a:pt x="424973" y="222256"/>
                  </a:lnTo>
                  <a:lnTo>
                    <a:pt x="419361" y="171294"/>
                  </a:lnTo>
                  <a:lnTo>
                    <a:pt x="403376" y="124513"/>
                  </a:lnTo>
                  <a:lnTo>
                    <a:pt x="378292" y="83246"/>
                  </a:lnTo>
                  <a:lnTo>
                    <a:pt x="345386" y="48827"/>
                  </a:lnTo>
                  <a:lnTo>
                    <a:pt x="305932" y="22590"/>
                  </a:lnTo>
                  <a:lnTo>
                    <a:pt x="261207" y="5869"/>
                  </a:lnTo>
                  <a:lnTo>
                    <a:pt x="212486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904240" y="3120618"/>
              <a:ext cx="425450" cy="445134"/>
            </a:xfrm>
            <a:custGeom>
              <a:avLst/>
              <a:gdLst/>
              <a:ahLst/>
              <a:cxnLst/>
              <a:rect l="l" t="t" r="r" b="b"/>
              <a:pathLst>
                <a:path w="425450" h="445135">
                  <a:moveTo>
                    <a:pt x="212486" y="0"/>
                  </a:moveTo>
                  <a:lnTo>
                    <a:pt x="163765" y="5869"/>
                  </a:lnTo>
                  <a:lnTo>
                    <a:pt x="119040" y="22590"/>
                  </a:lnTo>
                  <a:lnTo>
                    <a:pt x="79586" y="48827"/>
                  </a:lnTo>
                  <a:lnTo>
                    <a:pt x="46680" y="83246"/>
                  </a:lnTo>
                  <a:lnTo>
                    <a:pt x="21597" y="124514"/>
                  </a:lnTo>
                  <a:lnTo>
                    <a:pt x="5611" y="171296"/>
                  </a:lnTo>
                  <a:lnTo>
                    <a:pt x="0" y="222257"/>
                  </a:lnTo>
                  <a:lnTo>
                    <a:pt x="5611" y="273219"/>
                  </a:lnTo>
                  <a:lnTo>
                    <a:pt x="21597" y="320000"/>
                  </a:lnTo>
                  <a:lnTo>
                    <a:pt x="46680" y="361267"/>
                  </a:lnTo>
                  <a:lnTo>
                    <a:pt x="79586" y="395686"/>
                  </a:lnTo>
                  <a:lnTo>
                    <a:pt x="119040" y="421923"/>
                  </a:lnTo>
                  <a:lnTo>
                    <a:pt x="163765" y="438644"/>
                  </a:lnTo>
                  <a:lnTo>
                    <a:pt x="212486" y="444513"/>
                  </a:lnTo>
                  <a:lnTo>
                    <a:pt x="261207" y="438644"/>
                  </a:lnTo>
                  <a:lnTo>
                    <a:pt x="305932" y="421923"/>
                  </a:lnTo>
                  <a:lnTo>
                    <a:pt x="345386" y="395686"/>
                  </a:lnTo>
                  <a:lnTo>
                    <a:pt x="378292" y="361267"/>
                  </a:lnTo>
                  <a:lnTo>
                    <a:pt x="403376" y="320000"/>
                  </a:lnTo>
                  <a:lnTo>
                    <a:pt x="419361" y="273219"/>
                  </a:lnTo>
                  <a:lnTo>
                    <a:pt x="424973" y="222257"/>
                  </a:lnTo>
                  <a:lnTo>
                    <a:pt x="419361" y="171296"/>
                  </a:lnTo>
                  <a:lnTo>
                    <a:pt x="403376" y="124514"/>
                  </a:lnTo>
                  <a:lnTo>
                    <a:pt x="378292" y="83246"/>
                  </a:lnTo>
                  <a:lnTo>
                    <a:pt x="345386" y="48827"/>
                  </a:lnTo>
                  <a:lnTo>
                    <a:pt x="305932" y="22590"/>
                  </a:lnTo>
                  <a:lnTo>
                    <a:pt x="261207" y="5869"/>
                  </a:lnTo>
                  <a:lnTo>
                    <a:pt x="212486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421949" y="3102969"/>
              <a:ext cx="425450" cy="445134"/>
            </a:xfrm>
            <a:custGeom>
              <a:avLst/>
              <a:gdLst/>
              <a:ahLst/>
              <a:cxnLst/>
              <a:rect l="l" t="t" r="r" b="b"/>
              <a:pathLst>
                <a:path w="425450" h="445135">
                  <a:moveTo>
                    <a:pt x="212486" y="0"/>
                  </a:moveTo>
                  <a:lnTo>
                    <a:pt x="163765" y="5869"/>
                  </a:lnTo>
                  <a:lnTo>
                    <a:pt x="119040" y="22590"/>
                  </a:lnTo>
                  <a:lnTo>
                    <a:pt x="79586" y="48827"/>
                  </a:lnTo>
                  <a:lnTo>
                    <a:pt x="46680" y="83246"/>
                  </a:lnTo>
                  <a:lnTo>
                    <a:pt x="21597" y="124513"/>
                  </a:lnTo>
                  <a:lnTo>
                    <a:pt x="5611" y="171294"/>
                  </a:lnTo>
                  <a:lnTo>
                    <a:pt x="0" y="222256"/>
                  </a:lnTo>
                  <a:lnTo>
                    <a:pt x="5611" y="273217"/>
                  </a:lnTo>
                  <a:lnTo>
                    <a:pt x="21597" y="319999"/>
                  </a:lnTo>
                  <a:lnTo>
                    <a:pt x="46680" y="361267"/>
                  </a:lnTo>
                  <a:lnTo>
                    <a:pt x="79586" y="395686"/>
                  </a:lnTo>
                  <a:lnTo>
                    <a:pt x="119040" y="421923"/>
                  </a:lnTo>
                  <a:lnTo>
                    <a:pt x="163765" y="438643"/>
                  </a:lnTo>
                  <a:lnTo>
                    <a:pt x="212486" y="444513"/>
                  </a:lnTo>
                  <a:lnTo>
                    <a:pt x="261207" y="438643"/>
                  </a:lnTo>
                  <a:lnTo>
                    <a:pt x="305933" y="421923"/>
                  </a:lnTo>
                  <a:lnTo>
                    <a:pt x="345386" y="395686"/>
                  </a:lnTo>
                  <a:lnTo>
                    <a:pt x="378292" y="361267"/>
                  </a:lnTo>
                  <a:lnTo>
                    <a:pt x="403376" y="319999"/>
                  </a:lnTo>
                  <a:lnTo>
                    <a:pt x="419361" y="273217"/>
                  </a:lnTo>
                  <a:lnTo>
                    <a:pt x="424973" y="222256"/>
                  </a:lnTo>
                  <a:lnTo>
                    <a:pt x="419361" y="171294"/>
                  </a:lnTo>
                  <a:lnTo>
                    <a:pt x="403376" y="124513"/>
                  </a:lnTo>
                  <a:lnTo>
                    <a:pt x="378292" y="83246"/>
                  </a:lnTo>
                  <a:lnTo>
                    <a:pt x="345386" y="48827"/>
                  </a:lnTo>
                  <a:lnTo>
                    <a:pt x="305933" y="22590"/>
                  </a:lnTo>
                  <a:lnTo>
                    <a:pt x="261207" y="5869"/>
                  </a:lnTo>
                  <a:lnTo>
                    <a:pt x="212486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904660" y="3091185"/>
              <a:ext cx="425450" cy="445134"/>
            </a:xfrm>
            <a:custGeom>
              <a:avLst/>
              <a:gdLst/>
              <a:ahLst/>
              <a:cxnLst/>
              <a:rect l="l" t="t" r="r" b="b"/>
              <a:pathLst>
                <a:path w="425450" h="445135">
                  <a:moveTo>
                    <a:pt x="212487" y="0"/>
                  </a:moveTo>
                  <a:lnTo>
                    <a:pt x="163766" y="5869"/>
                  </a:lnTo>
                  <a:lnTo>
                    <a:pt x="119041" y="22590"/>
                  </a:lnTo>
                  <a:lnTo>
                    <a:pt x="79587" y="48827"/>
                  </a:lnTo>
                  <a:lnTo>
                    <a:pt x="46681" y="83246"/>
                  </a:lnTo>
                  <a:lnTo>
                    <a:pt x="21597" y="124513"/>
                  </a:lnTo>
                  <a:lnTo>
                    <a:pt x="5611" y="171295"/>
                  </a:lnTo>
                  <a:lnTo>
                    <a:pt x="0" y="222256"/>
                  </a:lnTo>
                  <a:lnTo>
                    <a:pt x="5611" y="273217"/>
                  </a:lnTo>
                  <a:lnTo>
                    <a:pt x="21597" y="319999"/>
                  </a:lnTo>
                  <a:lnTo>
                    <a:pt x="46681" y="361267"/>
                  </a:lnTo>
                  <a:lnTo>
                    <a:pt x="79587" y="395686"/>
                  </a:lnTo>
                  <a:lnTo>
                    <a:pt x="119041" y="421923"/>
                  </a:lnTo>
                  <a:lnTo>
                    <a:pt x="163766" y="438643"/>
                  </a:lnTo>
                  <a:lnTo>
                    <a:pt x="212487" y="444513"/>
                  </a:lnTo>
                  <a:lnTo>
                    <a:pt x="261208" y="438643"/>
                  </a:lnTo>
                  <a:lnTo>
                    <a:pt x="305933" y="421923"/>
                  </a:lnTo>
                  <a:lnTo>
                    <a:pt x="345386" y="395686"/>
                  </a:lnTo>
                  <a:lnTo>
                    <a:pt x="378292" y="361267"/>
                  </a:lnTo>
                  <a:lnTo>
                    <a:pt x="403376" y="319999"/>
                  </a:lnTo>
                  <a:lnTo>
                    <a:pt x="419361" y="273217"/>
                  </a:lnTo>
                  <a:lnTo>
                    <a:pt x="424973" y="222256"/>
                  </a:lnTo>
                  <a:lnTo>
                    <a:pt x="419361" y="171295"/>
                  </a:lnTo>
                  <a:lnTo>
                    <a:pt x="403376" y="124513"/>
                  </a:lnTo>
                  <a:lnTo>
                    <a:pt x="378292" y="83246"/>
                  </a:lnTo>
                  <a:lnTo>
                    <a:pt x="345386" y="48827"/>
                  </a:lnTo>
                  <a:lnTo>
                    <a:pt x="305933" y="22590"/>
                  </a:lnTo>
                  <a:lnTo>
                    <a:pt x="261208" y="5869"/>
                  </a:lnTo>
                  <a:lnTo>
                    <a:pt x="212487" y="0"/>
                  </a:lnTo>
                  <a:close/>
                </a:path>
              </a:pathLst>
            </a:custGeom>
            <a:solidFill>
              <a:srgbClr val="843C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335547" y="3055326"/>
              <a:ext cx="425450" cy="445134"/>
            </a:xfrm>
            <a:custGeom>
              <a:avLst/>
              <a:gdLst/>
              <a:ahLst/>
              <a:cxnLst/>
              <a:rect l="l" t="t" r="r" b="b"/>
              <a:pathLst>
                <a:path w="425450" h="445135">
                  <a:moveTo>
                    <a:pt x="212487" y="0"/>
                  </a:moveTo>
                  <a:lnTo>
                    <a:pt x="163765" y="5869"/>
                  </a:lnTo>
                  <a:lnTo>
                    <a:pt x="119040" y="22590"/>
                  </a:lnTo>
                  <a:lnTo>
                    <a:pt x="79587" y="48827"/>
                  </a:lnTo>
                  <a:lnTo>
                    <a:pt x="46680" y="83246"/>
                  </a:lnTo>
                  <a:lnTo>
                    <a:pt x="21597" y="124513"/>
                  </a:lnTo>
                  <a:lnTo>
                    <a:pt x="5611" y="171294"/>
                  </a:lnTo>
                  <a:lnTo>
                    <a:pt x="0" y="222256"/>
                  </a:lnTo>
                  <a:lnTo>
                    <a:pt x="5611" y="273217"/>
                  </a:lnTo>
                  <a:lnTo>
                    <a:pt x="21597" y="319999"/>
                  </a:lnTo>
                  <a:lnTo>
                    <a:pt x="46680" y="361267"/>
                  </a:lnTo>
                  <a:lnTo>
                    <a:pt x="79587" y="395686"/>
                  </a:lnTo>
                  <a:lnTo>
                    <a:pt x="119040" y="421923"/>
                  </a:lnTo>
                  <a:lnTo>
                    <a:pt x="163765" y="438643"/>
                  </a:lnTo>
                  <a:lnTo>
                    <a:pt x="212487" y="444513"/>
                  </a:lnTo>
                  <a:lnTo>
                    <a:pt x="261208" y="438643"/>
                  </a:lnTo>
                  <a:lnTo>
                    <a:pt x="305933" y="421923"/>
                  </a:lnTo>
                  <a:lnTo>
                    <a:pt x="345386" y="395686"/>
                  </a:lnTo>
                  <a:lnTo>
                    <a:pt x="378292" y="361267"/>
                  </a:lnTo>
                  <a:lnTo>
                    <a:pt x="403376" y="319999"/>
                  </a:lnTo>
                  <a:lnTo>
                    <a:pt x="419361" y="273217"/>
                  </a:lnTo>
                  <a:lnTo>
                    <a:pt x="424973" y="222256"/>
                  </a:lnTo>
                  <a:lnTo>
                    <a:pt x="419361" y="171294"/>
                  </a:lnTo>
                  <a:lnTo>
                    <a:pt x="403376" y="124513"/>
                  </a:lnTo>
                  <a:lnTo>
                    <a:pt x="378292" y="83246"/>
                  </a:lnTo>
                  <a:lnTo>
                    <a:pt x="345386" y="48827"/>
                  </a:lnTo>
                  <a:lnTo>
                    <a:pt x="305933" y="22590"/>
                  </a:lnTo>
                  <a:lnTo>
                    <a:pt x="261208" y="5869"/>
                  </a:lnTo>
                  <a:lnTo>
                    <a:pt x="2124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384960" y="3575304"/>
            <a:ext cx="4629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85" b="1">
                <a:latin typeface="Arial"/>
                <a:cs typeface="Arial"/>
              </a:rPr>
              <a:t>J</a:t>
            </a:r>
            <a:r>
              <a:rPr dirty="0" sz="1100" spc="-100" b="1">
                <a:latin typeface="Arial"/>
                <a:cs typeface="Arial"/>
              </a:rPr>
              <a:t>a</a:t>
            </a:r>
            <a:r>
              <a:rPr dirty="0" sz="1100" spc="-90" b="1">
                <a:latin typeface="Arial"/>
                <a:cs typeface="Arial"/>
              </a:rPr>
              <a:t>nu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50" b="1">
                <a:latin typeface="Arial"/>
                <a:cs typeface="Arial"/>
              </a:rPr>
              <a:t>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61396" y="3635755"/>
            <a:ext cx="58610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41910" marR="5080" indent="-29845">
              <a:lnSpc>
                <a:spcPct val="105000"/>
              </a:lnSpc>
              <a:spcBef>
                <a:spcPts val="25"/>
              </a:spcBef>
            </a:pPr>
            <a:r>
              <a:rPr dirty="0" sz="1200" spc="-180" b="1">
                <a:solidFill>
                  <a:srgbClr val="C55A11"/>
                </a:solidFill>
                <a:latin typeface="Arial"/>
                <a:cs typeface="Arial"/>
              </a:rPr>
              <a:t>T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r</a:t>
            </a:r>
            <a:r>
              <a:rPr dirty="0" sz="1200" spc="-25" b="1">
                <a:solidFill>
                  <a:srgbClr val="C55A11"/>
                </a:solidFill>
                <a:latin typeface="Arial"/>
                <a:cs typeface="Arial"/>
              </a:rPr>
              <a:t>i</a:t>
            </a:r>
            <a:r>
              <a:rPr dirty="0" sz="1200" spc="15" b="1">
                <a:solidFill>
                  <a:srgbClr val="C55A11"/>
                </a:solidFill>
                <a:latin typeface="Arial"/>
                <a:cs typeface="Arial"/>
              </a:rPr>
              <a:t>w</a:t>
            </a:r>
            <a:r>
              <a:rPr dirty="0" sz="1200" spc="-100" b="1">
                <a:solidFill>
                  <a:srgbClr val="C55A11"/>
                </a:solidFill>
                <a:latin typeface="Arial"/>
                <a:cs typeface="Arial"/>
              </a:rPr>
              <a:t>u</a:t>
            </a:r>
            <a:r>
              <a:rPr dirty="0" sz="1200" spc="-25" b="1">
                <a:solidFill>
                  <a:srgbClr val="C55A11"/>
                </a:solidFill>
                <a:latin typeface="Arial"/>
                <a:cs typeface="Arial"/>
              </a:rPr>
              <a:t>l</a:t>
            </a:r>
            <a:r>
              <a:rPr dirty="0" sz="1200" spc="-35" b="1">
                <a:solidFill>
                  <a:srgbClr val="C55A11"/>
                </a:solidFill>
                <a:latin typeface="Arial"/>
                <a:cs typeface="Arial"/>
              </a:rPr>
              <a:t>a</a:t>
            </a:r>
            <a:r>
              <a:rPr dirty="0" sz="1200" spc="-65" b="1">
                <a:solidFill>
                  <a:srgbClr val="C55A11"/>
                </a:solidFill>
                <a:latin typeface="Arial"/>
                <a:cs typeface="Arial"/>
              </a:rPr>
              <a:t>n  </a:t>
            </a:r>
            <a:r>
              <a:rPr dirty="0" sz="1200" spc="40" b="1">
                <a:solidFill>
                  <a:srgbClr val="C55A11"/>
                </a:solidFill>
                <a:latin typeface="Arial"/>
                <a:cs typeface="Arial"/>
              </a:rPr>
              <a:t>I/</a:t>
            </a:r>
            <a:r>
              <a:rPr dirty="0" sz="1200" spc="-6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Maret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64645" y="3678428"/>
            <a:ext cx="58610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71120" marR="5080" indent="-59055">
              <a:lnSpc>
                <a:spcPct val="105000"/>
              </a:lnSpc>
              <a:spcBef>
                <a:spcPts val="25"/>
              </a:spcBef>
            </a:pPr>
            <a:r>
              <a:rPr dirty="0" sz="1200" spc="-180" b="1">
                <a:solidFill>
                  <a:srgbClr val="C55A11"/>
                </a:solidFill>
                <a:latin typeface="Arial"/>
                <a:cs typeface="Arial"/>
              </a:rPr>
              <a:t>T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r</a:t>
            </a:r>
            <a:r>
              <a:rPr dirty="0" sz="1200" spc="-25" b="1">
                <a:solidFill>
                  <a:srgbClr val="C55A11"/>
                </a:solidFill>
                <a:latin typeface="Arial"/>
                <a:cs typeface="Arial"/>
              </a:rPr>
              <a:t>i</a:t>
            </a:r>
            <a:r>
              <a:rPr dirty="0" sz="1200" spc="15" b="1">
                <a:solidFill>
                  <a:srgbClr val="C55A11"/>
                </a:solidFill>
                <a:latin typeface="Arial"/>
                <a:cs typeface="Arial"/>
              </a:rPr>
              <a:t>w</a:t>
            </a:r>
            <a:r>
              <a:rPr dirty="0" sz="1200" spc="-100" b="1">
                <a:solidFill>
                  <a:srgbClr val="C55A11"/>
                </a:solidFill>
                <a:latin typeface="Arial"/>
                <a:cs typeface="Arial"/>
              </a:rPr>
              <a:t>u</a:t>
            </a:r>
            <a:r>
              <a:rPr dirty="0" sz="1200" spc="-25" b="1">
                <a:solidFill>
                  <a:srgbClr val="C55A11"/>
                </a:solidFill>
                <a:latin typeface="Arial"/>
                <a:cs typeface="Arial"/>
              </a:rPr>
              <a:t>l</a:t>
            </a:r>
            <a:r>
              <a:rPr dirty="0" sz="1200" spc="-35" b="1">
                <a:solidFill>
                  <a:srgbClr val="C55A11"/>
                </a:solidFill>
                <a:latin typeface="Arial"/>
                <a:cs typeface="Arial"/>
              </a:rPr>
              <a:t>a</a:t>
            </a:r>
            <a:r>
              <a:rPr dirty="0" sz="1200" spc="-65" b="1">
                <a:solidFill>
                  <a:srgbClr val="C55A11"/>
                </a:solidFill>
                <a:latin typeface="Arial"/>
                <a:cs typeface="Arial"/>
              </a:rPr>
              <a:t>n  </a:t>
            </a:r>
            <a:r>
              <a:rPr dirty="0" sz="1200" spc="20" b="1">
                <a:solidFill>
                  <a:srgbClr val="C55A11"/>
                </a:solidFill>
                <a:latin typeface="Arial"/>
                <a:cs typeface="Arial"/>
              </a:rPr>
              <a:t>II/</a:t>
            </a:r>
            <a:r>
              <a:rPr dirty="0" sz="1200" spc="-5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95" b="1">
                <a:solidFill>
                  <a:srgbClr val="C55A11"/>
                </a:solidFill>
                <a:latin typeface="Arial"/>
                <a:cs typeface="Arial"/>
              </a:rPr>
              <a:t>Juni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85002" y="3608323"/>
            <a:ext cx="5861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Triwulan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77915" y="3797300"/>
            <a:ext cx="2006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 b="1">
                <a:solidFill>
                  <a:srgbClr val="C55A11"/>
                </a:solidFill>
                <a:latin typeface="Arial"/>
                <a:cs typeface="Arial"/>
              </a:rPr>
              <a:t>III/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34266" y="3977132"/>
            <a:ext cx="687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14" b="1">
                <a:solidFill>
                  <a:srgbClr val="C55A11"/>
                </a:solidFill>
                <a:latin typeface="Arial"/>
                <a:cs typeface="Arial"/>
              </a:rPr>
              <a:t>September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38416" y="3556507"/>
            <a:ext cx="65659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Triwulan </a:t>
            </a:r>
            <a:r>
              <a:rPr dirty="0" sz="1200" spc="-65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10" b="1">
                <a:solidFill>
                  <a:srgbClr val="C55A11"/>
                </a:solidFill>
                <a:latin typeface="Arial"/>
                <a:cs typeface="Arial"/>
              </a:rPr>
              <a:t>IV/ </a:t>
            </a:r>
            <a:r>
              <a:rPr dirty="0" sz="1200" spc="15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Dese</a:t>
            </a:r>
            <a:r>
              <a:rPr dirty="0" sz="1200" spc="-160" b="1">
                <a:solidFill>
                  <a:srgbClr val="C55A11"/>
                </a:solidFill>
                <a:latin typeface="Arial"/>
                <a:cs typeface="Arial"/>
              </a:rPr>
              <a:t>m</a:t>
            </a:r>
            <a:r>
              <a:rPr dirty="0" sz="1200" spc="-95" b="1">
                <a:solidFill>
                  <a:srgbClr val="C55A11"/>
                </a:solidFill>
                <a:latin typeface="Arial"/>
                <a:cs typeface="Arial"/>
              </a:rPr>
              <a:t>ber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64283" y="4056379"/>
            <a:ext cx="6889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6350">
              <a:lnSpc>
                <a:spcPct val="103299"/>
              </a:lnSpc>
              <a:spcBef>
                <a:spcPts val="50"/>
              </a:spcBef>
            </a:pPr>
            <a:r>
              <a:rPr dirty="0" sz="1200" spc="-55" b="1">
                <a:latin typeface="Arial"/>
                <a:cs typeface="Arial"/>
              </a:rPr>
              <a:t>Kla</a:t>
            </a:r>
            <a:r>
              <a:rPr dirty="0" sz="1200" spc="-100" b="1">
                <a:latin typeface="Arial"/>
                <a:cs typeface="Arial"/>
              </a:rPr>
              <a:t>r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30" b="1">
                <a:latin typeface="Arial"/>
                <a:cs typeface="Arial"/>
              </a:rPr>
              <a:t>f</a:t>
            </a:r>
            <a:r>
              <a:rPr dirty="0" sz="1200" spc="-50" b="1">
                <a:latin typeface="Arial"/>
                <a:cs typeface="Arial"/>
              </a:rPr>
              <a:t>ika</a:t>
            </a:r>
            <a:r>
              <a:rPr dirty="0" sz="1200" spc="-75" b="1">
                <a:latin typeface="Arial"/>
                <a:cs typeface="Arial"/>
              </a:rPr>
              <a:t>si  </a:t>
            </a:r>
            <a:r>
              <a:rPr dirty="0" sz="1200" spc="-110" b="1">
                <a:latin typeface="Arial"/>
                <a:cs typeface="Arial"/>
              </a:rPr>
              <a:t>Ekspekta</a:t>
            </a:r>
            <a:r>
              <a:rPr dirty="0" sz="1200" spc="-90" b="1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48327" y="2640408"/>
            <a:ext cx="11534775" cy="2183765"/>
            <a:chOff x="348327" y="2640408"/>
            <a:chExt cx="11534775" cy="2183765"/>
          </a:xfrm>
        </p:grpSpPr>
        <p:sp>
          <p:nvSpPr>
            <p:cNvPr id="33" name="object 33"/>
            <p:cNvSpPr/>
            <p:nvPr/>
          </p:nvSpPr>
          <p:spPr>
            <a:xfrm>
              <a:off x="1219055" y="2989346"/>
              <a:ext cx="774065" cy="912494"/>
            </a:xfrm>
            <a:custGeom>
              <a:avLst/>
              <a:gdLst/>
              <a:ahLst/>
              <a:cxnLst/>
              <a:rect l="l" t="t" r="r" b="b"/>
              <a:pathLst>
                <a:path w="774064" h="912495">
                  <a:moveTo>
                    <a:pt x="0" y="128945"/>
                  </a:moveTo>
                  <a:lnTo>
                    <a:pt x="10133" y="78754"/>
                  </a:lnTo>
                  <a:lnTo>
                    <a:pt x="37767" y="37767"/>
                  </a:lnTo>
                  <a:lnTo>
                    <a:pt x="78754" y="10133"/>
                  </a:lnTo>
                  <a:lnTo>
                    <a:pt x="128945" y="0"/>
                  </a:lnTo>
                  <a:lnTo>
                    <a:pt x="644713" y="0"/>
                  </a:lnTo>
                  <a:lnTo>
                    <a:pt x="694904" y="10133"/>
                  </a:lnTo>
                  <a:lnTo>
                    <a:pt x="735891" y="37767"/>
                  </a:lnTo>
                  <a:lnTo>
                    <a:pt x="763525" y="78754"/>
                  </a:lnTo>
                  <a:lnTo>
                    <a:pt x="773659" y="128945"/>
                  </a:lnTo>
                  <a:lnTo>
                    <a:pt x="773659" y="783273"/>
                  </a:lnTo>
                  <a:lnTo>
                    <a:pt x="763525" y="833464"/>
                  </a:lnTo>
                  <a:lnTo>
                    <a:pt x="735891" y="874451"/>
                  </a:lnTo>
                  <a:lnTo>
                    <a:pt x="694904" y="902085"/>
                  </a:lnTo>
                  <a:lnTo>
                    <a:pt x="644713" y="912219"/>
                  </a:lnTo>
                  <a:lnTo>
                    <a:pt x="128945" y="912219"/>
                  </a:lnTo>
                  <a:lnTo>
                    <a:pt x="78754" y="902085"/>
                  </a:lnTo>
                  <a:lnTo>
                    <a:pt x="37767" y="874451"/>
                  </a:lnTo>
                  <a:lnTo>
                    <a:pt x="10133" y="833464"/>
                  </a:lnTo>
                  <a:lnTo>
                    <a:pt x="0" y="783273"/>
                  </a:lnTo>
                  <a:lnTo>
                    <a:pt x="0" y="12894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138559" y="2640408"/>
              <a:ext cx="76200" cy="726440"/>
            </a:xfrm>
            <a:custGeom>
              <a:avLst/>
              <a:gdLst/>
              <a:ahLst/>
              <a:cxnLst/>
              <a:rect l="l" t="t" r="r" b="b"/>
              <a:pathLst>
                <a:path w="76200" h="726439">
                  <a:moveTo>
                    <a:pt x="34924" y="649778"/>
                  </a:moveTo>
                  <a:lnTo>
                    <a:pt x="0" y="649778"/>
                  </a:lnTo>
                  <a:lnTo>
                    <a:pt x="38100" y="725978"/>
                  </a:lnTo>
                  <a:lnTo>
                    <a:pt x="69850" y="662478"/>
                  </a:lnTo>
                  <a:lnTo>
                    <a:pt x="34925" y="662478"/>
                  </a:lnTo>
                  <a:lnTo>
                    <a:pt x="34924" y="649778"/>
                  </a:lnTo>
                  <a:close/>
                </a:path>
                <a:path w="76200" h="726439">
                  <a:moveTo>
                    <a:pt x="41273" y="0"/>
                  </a:moveTo>
                  <a:lnTo>
                    <a:pt x="34923" y="0"/>
                  </a:lnTo>
                  <a:lnTo>
                    <a:pt x="34925" y="662478"/>
                  </a:lnTo>
                  <a:lnTo>
                    <a:pt x="41275" y="662478"/>
                  </a:lnTo>
                  <a:lnTo>
                    <a:pt x="41273" y="0"/>
                  </a:lnTo>
                  <a:close/>
                </a:path>
                <a:path w="76200" h="726439">
                  <a:moveTo>
                    <a:pt x="76200" y="649778"/>
                  </a:moveTo>
                  <a:lnTo>
                    <a:pt x="41274" y="649778"/>
                  </a:lnTo>
                  <a:lnTo>
                    <a:pt x="41275" y="662478"/>
                  </a:lnTo>
                  <a:lnTo>
                    <a:pt x="69850" y="662478"/>
                  </a:lnTo>
                  <a:lnTo>
                    <a:pt x="76200" y="649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583292" y="2834759"/>
              <a:ext cx="1076325" cy="785495"/>
            </a:xfrm>
            <a:custGeom>
              <a:avLst/>
              <a:gdLst/>
              <a:ahLst/>
              <a:cxnLst/>
              <a:rect l="l" t="t" r="r" b="b"/>
              <a:pathLst>
                <a:path w="1076325" h="785495">
                  <a:moveTo>
                    <a:pt x="0" y="785077"/>
                  </a:moveTo>
                  <a:lnTo>
                    <a:pt x="537992" y="0"/>
                  </a:lnTo>
                  <a:lnTo>
                    <a:pt x="1075985" y="785077"/>
                  </a:lnTo>
                  <a:lnTo>
                    <a:pt x="0" y="785077"/>
                  </a:lnTo>
                  <a:close/>
                </a:path>
              </a:pathLst>
            </a:custGeom>
            <a:ln w="12700">
              <a:solidFill>
                <a:srgbClr val="3857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091497" y="2837370"/>
              <a:ext cx="1076325" cy="785495"/>
            </a:xfrm>
            <a:custGeom>
              <a:avLst/>
              <a:gdLst/>
              <a:ahLst/>
              <a:cxnLst/>
              <a:rect l="l" t="t" r="r" b="b"/>
              <a:pathLst>
                <a:path w="1076325" h="785495">
                  <a:moveTo>
                    <a:pt x="0" y="785077"/>
                  </a:moveTo>
                  <a:lnTo>
                    <a:pt x="537992" y="0"/>
                  </a:lnTo>
                  <a:lnTo>
                    <a:pt x="1075985" y="785077"/>
                  </a:lnTo>
                  <a:lnTo>
                    <a:pt x="0" y="785077"/>
                  </a:lnTo>
                  <a:close/>
                </a:path>
              </a:pathLst>
            </a:custGeom>
            <a:ln w="12700">
              <a:solidFill>
                <a:srgbClr val="3857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579155" y="2803949"/>
              <a:ext cx="1076325" cy="785495"/>
            </a:xfrm>
            <a:custGeom>
              <a:avLst/>
              <a:gdLst/>
              <a:ahLst/>
              <a:cxnLst/>
              <a:rect l="l" t="t" r="r" b="b"/>
              <a:pathLst>
                <a:path w="1076325" h="785495">
                  <a:moveTo>
                    <a:pt x="0" y="785077"/>
                  </a:moveTo>
                  <a:lnTo>
                    <a:pt x="537992" y="0"/>
                  </a:lnTo>
                  <a:lnTo>
                    <a:pt x="1075985" y="785077"/>
                  </a:lnTo>
                  <a:lnTo>
                    <a:pt x="0" y="785077"/>
                  </a:lnTo>
                  <a:close/>
                </a:path>
              </a:pathLst>
            </a:custGeom>
            <a:ln w="12700">
              <a:solidFill>
                <a:srgbClr val="38572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1184911" y="2899629"/>
              <a:ext cx="691515" cy="688340"/>
            </a:xfrm>
            <a:custGeom>
              <a:avLst/>
              <a:gdLst/>
              <a:ahLst/>
              <a:cxnLst/>
              <a:rect l="l" t="t" r="r" b="b"/>
              <a:pathLst>
                <a:path w="691515" h="688339">
                  <a:moveTo>
                    <a:pt x="0" y="114670"/>
                  </a:moveTo>
                  <a:lnTo>
                    <a:pt x="9011" y="70035"/>
                  </a:lnTo>
                  <a:lnTo>
                    <a:pt x="33586" y="33586"/>
                  </a:lnTo>
                  <a:lnTo>
                    <a:pt x="70035" y="9011"/>
                  </a:lnTo>
                  <a:lnTo>
                    <a:pt x="114670" y="0"/>
                  </a:lnTo>
                  <a:lnTo>
                    <a:pt x="576657" y="0"/>
                  </a:lnTo>
                  <a:lnTo>
                    <a:pt x="621292" y="9011"/>
                  </a:lnTo>
                  <a:lnTo>
                    <a:pt x="657741" y="33586"/>
                  </a:lnTo>
                  <a:lnTo>
                    <a:pt x="682316" y="70035"/>
                  </a:lnTo>
                  <a:lnTo>
                    <a:pt x="691328" y="114670"/>
                  </a:lnTo>
                  <a:lnTo>
                    <a:pt x="691328" y="573337"/>
                  </a:lnTo>
                  <a:lnTo>
                    <a:pt x="682316" y="617972"/>
                  </a:lnTo>
                  <a:lnTo>
                    <a:pt x="657741" y="654421"/>
                  </a:lnTo>
                  <a:lnTo>
                    <a:pt x="621292" y="678996"/>
                  </a:lnTo>
                  <a:lnTo>
                    <a:pt x="576657" y="688008"/>
                  </a:lnTo>
                  <a:lnTo>
                    <a:pt x="114670" y="688008"/>
                  </a:lnTo>
                  <a:lnTo>
                    <a:pt x="70035" y="678996"/>
                  </a:lnTo>
                  <a:lnTo>
                    <a:pt x="33586" y="654421"/>
                  </a:lnTo>
                  <a:lnTo>
                    <a:pt x="9011" y="617972"/>
                  </a:lnTo>
                  <a:lnTo>
                    <a:pt x="0" y="573337"/>
                  </a:lnTo>
                  <a:lnTo>
                    <a:pt x="0" y="114670"/>
                  </a:lnTo>
                  <a:close/>
                </a:path>
              </a:pathLst>
            </a:custGeom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119859" y="4088017"/>
              <a:ext cx="0" cy="687070"/>
            </a:xfrm>
            <a:custGeom>
              <a:avLst/>
              <a:gdLst/>
              <a:ahLst/>
              <a:cxnLst/>
              <a:rect l="l" t="t" r="r" b="b"/>
              <a:pathLst>
                <a:path w="0" h="687070">
                  <a:moveTo>
                    <a:pt x="0" y="0"/>
                  </a:moveTo>
                  <a:lnTo>
                    <a:pt x="1" y="686932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51502" y="3351902"/>
              <a:ext cx="868044" cy="0"/>
            </a:xfrm>
            <a:custGeom>
              <a:avLst/>
              <a:gdLst/>
              <a:ahLst/>
              <a:cxnLst/>
              <a:rect l="l" t="t" r="r" b="b"/>
              <a:pathLst>
                <a:path w="868044" h="0">
                  <a:moveTo>
                    <a:pt x="0" y="1"/>
                  </a:moveTo>
                  <a:lnTo>
                    <a:pt x="867553" y="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635616" y="4133777"/>
              <a:ext cx="0" cy="687070"/>
            </a:xfrm>
            <a:custGeom>
              <a:avLst/>
              <a:gdLst/>
              <a:ahLst/>
              <a:cxnLst/>
              <a:rect l="l" t="t" r="r" b="b"/>
              <a:pathLst>
                <a:path w="0" h="687070">
                  <a:moveTo>
                    <a:pt x="0" y="0"/>
                  </a:moveTo>
                  <a:lnTo>
                    <a:pt x="1" y="686932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416197" y="3050540"/>
            <a:ext cx="7016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latin typeface="Arial"/>
                <a:cs typeface="Arial"/>
              </a:rPr>
              <a:t>PI</a:t>
            </a:r>
            <a:r>
              <a:rPr dirty="0" sz="1200" spc="-114" b="1">
                <a:latin typeface="Arial"/>
                <a:cs typeface="Arial"/>
              </a:rPr>
              <a:t>M</a:t>
            </a:r>
            <a:r>
              <a:rPr dirty="0" sz="1200" spc="-65" b="1">
                <a:latin typeface="Arial"/>
                <a:cs typeface="Arial"/>
              </a:rPr>
              <a:t>PI</a:t>
            </a:r>
            <a:r>
              <a:rPr dirty="0" sz="1200" spc="-105" b="1">
                <a:latin typeface="Arial"/>
                <a:cs typeface="Arial"/>
              </a:rPr>
              <a:t>N</a:t>
            </a:r>
            <a:r>
              <a:rPr dirty="0" sz="1200" spc="-50" b="1">
                <a:latin typeface="Arial"/>
                <a:cs typeface="Arial"/>
              </a:rPr>
              <a:t>A</a:t>
            </a:r>
            <a:r>
              <a:rPr dirty="0" sz="1200" spc="-45" b="1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7883" y="3434588"/>
            <a:ext cx="6407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60" b="1">
                <a:latin typeface="Arial"/>
                <a:cs typeface="Arial"/>
              </a:rPr>
              <a:t>PE</a:t>
            </a:r>
            <a:r>
              <a:rPr dirty="0" sz="1200" spc="-190" b="1">
                <a:latin typeface="Arial"/>
                <a:cs typeface="Arial"/>
              </a:rPr>
              <a:t>G</a:t>
            </a:r>
            <a:r>
              <a:rPr dirty="0" sz="1200" spc="-110" b="1">
                <a:latin typeface="Arial"/>
                <a:cs typeface="Arial"/>
              </a:rPr>
              <a:t>A</a:t>
            </a:r>
            <a:r>
              <a:rPr dirty="0" sz="1200" spc="-235" b="1">
                <a:latin typeface="Arial"/>
                <a:cs typeface="Arial"/>
              </a:rPr>
              <a:t>W</a:t>
            </a:r>
            <a:r>
              <a:rPr dirty="0" sz="1200" spc="-50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27939" y="4845811"/>
            <a:ext cx="11239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0" b="1">
                <a:solidFill>
                  <a:srgbClr val="C55A11"/>
                </a:solidFill>
                <a:latin typeface="Arial"/>
                <a:cs typeface="Arial"/>
              </a:rPr>
              <a:t>Eva</a:t>
            </a:r>
            <a:r>
              <a:rPr dirty="0" sz="1200" spc="-55" b="1">
                <a:solidFill>
                  <a:srgbClr val="C55A11"/>
                </a:solidFill>
                <a:latin typeface="Arial"/>
                <a:cs typeface="Arial"/>
              </a:rPr>
              <a:t>lua</a:t>
            </a:r>
            <a:r>
              <a:rPr dirty="0" sz="1200" spc="-90" b="1">
                <a:solidFill>
                  <a:srgbClr val="C55A11"/>
                </a:solidFill>
                <a:latin typeface="Arial"/>
                <a:cs typeface="Arial"/>
              </a:rPr>
              <a:t>si</a:t>
            </a:r>
            <a:r>
              <a:rPr dirty="0" sz="1200" spc="-1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pe</a:t>
            </a:r>
            <a:r>
              <a:rPr dirty="0" sz="1200" spc="-75" b="1">
                <a:solidFill>
                  <a:srgbClr val="C55A11"/>
                </a:solidFill>
                <a:latin typeface="Arial"/>
                <a:cs typeface="Arial"/>
              </a:rPr>
              <a:t>r</a:t>
            </a: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iodik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43678" y="4836667"/>
            <a:ext cx="1122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0" b="1">
                <a:solidFill>
                  <a:srgbClr val="C55A11"/>
                </a:solidFill>
                <a:latin typeface="Arial"/>
                <a:cs typeface="Arial"/>
              </a:rPr>
              <a:t>E</a:t>
            </a:r>
            <a:r>
              <a:rPr dirty="0" sz="1200" spc="-135" b="1">
                <a:solidFill>
                  <a:srgbClr val="C55A11"/>
                </a:solidFill>
                <a:latin typeface="Arial"/>
                <a:cs typeface="Arial"/>
              </a:rPr>
              <a:t>v</a:t>
            </a:r>
            <a:r>
              <a:rPr dirty="0" sz="1200" spc="-35" b="1">
                <a:solidFill>
                  <a:srgbClr val="C55A11"/>
                </a:solidFill>
                <a:latin typeface="Arial"/>
                <a:cs typeface="Arial"/>
              </a:rPr>
              <a:t>a</a:t>
            </a:r>
            <a:r>
              <a:rPr dirty="0" sz="1200" spc="-55" b="1">
                <a:solidFill>
                  <a:srgbClr val="C55A11"/>
                </a:solidFill>
                <a:latin typeface="Arial"/>
                <a:cs typeface="Arial"/>
              </a:rPr>
              <a:t>lua</a:t>
            </a:r>
            <a:r>
              <a:rPr dirty="0" sz="1200" spc="-90" b="1">
                <a:solidFill>
                  <a:srgbClr val="C55A11"/>
                </a:solidFill>
                <a:latin typeface="Arial"/>
                <a:cs typeface="Arial"/>
              </a:rPr>
              <a:t>si</a:t>
            </a:r>
            <a:r>
              <a:rPr dirty="0" sz="1200" spc="-1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pe</a:t>
            </a:r>
            <a:r>
              <a:rPr dirty="0" sz="1200" spc="-75" b="1">
                <a:solidFill>
                  <a:srgbClr val="C55A11"/>
                </a:solidFill>
                <a:latin typeface="Arial"/>
                <a:cs typeface="Arial"/>
              </a:rPr>
              <a:t>r</a:t>
            </a: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iodik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177959" y="4233969"/>
            <a:ext cx="16510" cy="567690"/>
          </a:xfrm>
          <a:custGeom>
            <a:avLst/>
            <a:gdLst/>
            <a:ahLst/>
            <a:cxnLst/>
            <a:rect l="l" t="t" r="r" b="b"/>
            <a:pathLst>
              <a:path w="16509" h="567689">
                <a:moveTo>
                  <a:pt x="0" y="0"/>
                </a:moveTo>
                <a:lnTo>
                  <a:pt x="16272" y="567130"/>
                </a:lnTo>
              </a:path>
            </a:pathLst>
          </a:custGeom>
          <a:ln w="635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632986" y="4821428"/>
            <a:ext cx="1122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0" b="1">
                <a:solidFill>
                  <a:srgbClr val="C55A11"/>
                </a:solidFill>
                <a:latin typeface="Arial"/>
                <a:cs typeface="Arial"/>
              </a:rPr>
              <a:t>E</a:t>
            </a:r>
            <a:r>
              <a:rPr dirty="0" sz="1200" spc="-135" b="1">
                <a:solidFill>
                  <a:srgbClr val="C55A11"/>
                </a:solidFill>
                <a:latin typeface="Arial"/>
                <a:cs typeface="Arial"/>
              </a:rPr>
              <a:t>v</a:t>
            </a:r>
            <a:r>
              <a:rPr dirty="0" sz="1200" spc="-35" b="1">
                <a:solidFill>
                  <a:srgbClr val="C55A11"/>
                </a:solidFill>
                <a:latin typeface="Arial"/>
                <a:cs typeface="Arial"/>
              </a:rPr>
              <a:t>a</a:t>
            </a:r>
            <a:r>
              <a:rPr dirty="0" sz="1200" spc="-55" b="1">
                <a:solidFill>
                  <a:srgbClr val="C55A11"/>
                </a:solidFill>
                <a:latin typeface="Arial"/>
                <a:cs typeface="Arial"/>
              </a:rPr>
              <a:t>lua</a:t>
            </a:r>
            <a:r>
              <a:rPr dirty="0" sz="1200" spc="-90" b="1">
                <a:solidFill>
                  <a:srgbClr val="C55A11"/>
                </a:solidFill>
                <a:latin typeface="Arial"/>
                <a:cs typeface="Arial"/>
              </a:rPr>
              <a:t>si</a:t>
            </a:r>
            <a:r>
              <a:rPr dirty="0" sz="1200" spc="-1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105" b="1">
                <a:solidFill>
                  <a:srgbClr val="C55A11"/>
                </a:solidFill>
                <a:latin typeface="Arial"/>
                <a:cs typeface="Arial"/>
              </a:rPr>
              <a:t>pe</a:t>
            </a:r>
            <a:r>
              <a:rPr dirty="0" sz="1200" spc="-75" b="1">
                <a:solidFill>
                  <a:srgbClr val="C55A11"/>
                </a:solidFill>
                <a:latin typeface="Arial"/>
                <a:cs typeface="Arial"/>
              </a:rPr>
              <a:t>r</a:t>
            </a:r>
            <a:r>
              <a:rPr dirty="0" sz="1200" spc="-70" b="1">
                <a:solidFill>
                  <a:srgbClr val="C55A11"/>
                </a:solidFill>
                <a:latin typeface="Arial"/>
                <a:cs typeface="Arial"/>
              </a:rPr>
              <a:t>iodik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555346" y="4181024"/>
            <a:ext cx="11430" cy="635635"/>
          </a:xfrm>
          <a:custGeom>
            <a:avLst/>
            <a:gdLst/>
            <a:ahLst/>
            <a:cxnLst/>
            <a:rect l="l" t="t" r="r" b="b"/>
            <a:pathLst>
              <a:path w="11429" h="635635">
                <a:moveTo>
                  <a:pt x="10889" y="0"/>
                </a:moveTo>
                <a:lnTo>
                  <a:pt x="0" y="635064"/>
                </a:lnTo>
              </a:path>
            </a:pathLst>
          </a:custGeom>
          <a:ln w="635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1090939" y="4836667"/>
            <a:ext cx="92900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282575" marR="5080" indent="-270510">
              <a:lnSpc>
                <a:spcPct val="103299"/>
              </a:lnSpc>
              <a:spcBef>
                <a:spcPts val="50"/>
              </a:spcBef>
            </a:pPr>
            <a:r>
              <a:rPr dirty="0" sz="1200" spc="-140" b="1">
                <a:solidFill>
                  <a:srgbClr val="C55A11"/>
                </a:solidFill>
                <a:latin typeface="Arial"/>
                <a:cs typeface="Arial"/>
              </a:rPr>
              <a:t>E</a:t>
            </a:r>
            <a:r>
              <a:rPr dirty="0" sz="1200" spc="-135" b="1">
                <a:solidFill>
                  <a:srgbClr val="C55A11"/>
                </a:solidFill>
                <a:latin typeface="Arial"/>
                <a:cs typeface="Arial"/>
              </a:rPr>
              <a:t>v</a:t>
            </a:r>
            <a:r>
              <a:rPr dirty="0" sz="1200" spc="-35" b="1">
                <a:solidFill>
                  <a:srgbClr val="C55A11"/>
                </a:solidFill>
                <a:latin typeface="Arial"/>
                <a:cs typeface="Arial"/>
              </a:rPr>
              <a:t>a</a:t>
            </a:r>
            <a:r>
              <a:rPr dirty="0" sz="1200" spc="-55" b="1">
                <a:solidFill>
                  <a:srgbClr val="C55A11"/>
                </a:solidFill>
                <a:latin typeface="Arial"/>
                <a:cs typeface="Arial"/>
              </a:rPr>
              <a:t>lua</a:t>
            </a:r>
            <a:r>
              <a:rPr dirty="0" sz="1200" spc="-90" b="1">
                <a:solidFill>
                  <a:srgbClr val="C55A11"/>
                </a:solidFill>
                <a:latin typeface="Arial"/>
                <a:cs typeface="Arial"/>
              </a:rPr>
              <a:t>si</a:t>
            </a:r>
            <a:r>
              <a:rPr dirty="0" sz="1200" spc="-10" b="1">
                <a:solidFill>
                  <a:srgbClr val="C55A11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C55A11"/>
                </a:solidFill>
                <a:latin typeface="Arial"/>
                <a:cs typeface="Arial"/>
              </a:rPr>
              <a:t>ak</a:t>
            </a:r>
            <a:r>
              <a:rPr dirty="0" sz="1200" spc="-100" b="1">
                <a:solidFill>
                  <a:srgbClr val="C55A11"/>
                </a:solidFill>
                <a:latin typeface="Arial"/>
                <a:cs typeface="Arial"/>
              </a:rPr>
              <a:t>h</a:t>
            </a:r>
            <a:r>
              <a:rPr dirty="0" sz="1200" spc="-25" b="1">
                <a:solidFill>
                  <a:srgbClr val="C55A11"/>
                </a:solidFill>
                <a:latin typeface="Arial"/>
                <a:cs typeface="Arial"/>
              </a:rPr>
              <a:t>i</a:t>
            </a:r>
            <a:r>
              <a:rPr dirty="0" sz="1200" spc="-75" b="1">
                <a:solidFill>
                  <a:srgbClr val="C55A11"/>
                </a:solidFill>
                <a:latin typeface="Arial"/>
                <a:cs typeface="Arial"/>
              </a:rPr>
              <a:t>r  </a:t>
            </a:r>
            <a:r>
              <a:rPr dirty="0" sz="1200" spc="-85" b="1">
                <a:solidFill>
                  <a:srgbClr val="C55A11"/>
                </a:solidFill>
                <a:latin typeface="Arial"/>
                <a:cs typeface="Arial"/>
              </a:rPr>
              <a:t>tahun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91688" y="2640418"/>
            <a:ext cx="1645285" cy="1390650"/>
          </a:xfrm>
          <a:custGeom>
            <a:avLst/>
            <a:gdLst/>
            <a:ahLst/>
            <a:cxnLst/>
            <a:rect l="l" t="t" r="r" b="b"/>
            <a:pathLst>
              <a:path w="1645285" h="1390650">
                <a:moveTo>
                  <a:pt x="76200" y="649770"/>
                </a:moveTo>
                <a:lnTo>
                  <a:pt x="41275" y="649770"/>
                </a:lnTo>
                <a:lnTo>
                  <a:pt x="41275" y="0"/>
                </a:lnTo>
                <a:lnTo>
                  <a:pt x="34925" y="0"/>
                </a:lnTo>
                <a:lnTo>
                  <a:pt x="34925" y="649770"/>
                </a:lnTo>
                <a:lnTo>
                  <a:pt x="0" y="649770"/>
                </a:lnTo>
                <a:lnTo>
                  <a:pt x="38100" y="725970"/>
                </a:lnTo>
                <a:lnTo>
                  <a:pt x="69850" y="662470"/>
                </a:lnTo>
                <a:lnTo>
                  <a:pt x="76200" y="649770"/>
                </a:lnTo>
                <a:close/>
              </a:path>
              <a:path w="1645285" h="1390650">
                <a:moveTo>
                  <a:pt x="328180" y="805167"/>
                </a:moveTo>
                <a:lnTo>
                  <a:pt x="321830" y="792467"/>
                </a:lnTo>
                <a:lnTo>
                  <a:pt x="290080" y="728967"/>
                </a:lnTo>
                <a:lnTo>
                  <a:pt x="251980" y="805167"/>
                </a:lnTo>
                <a:lnTo>
                  <a:pt x="286905" y="805167"/>
                </a:lnTo>
                <a:lnTo>
                  <a:pt x="286905" y="1390205"/>
                </a:lnTo>
                <a:lnTo>
                  <a:pt x="293255" y="1390205"/>
                </a:lnTo>
                <a:lnTo>
                  <a:pt x="293255" y="805167"/>
                </a:lnTo>
                <a:lnTo>
                  <a:pt x="328180" y="805167"/>
                </a:lnTo>
                <a:close/>
              </a:path>
              <a:path w="1645285" h="1390650">
                <a:moveTo>
                  <a:pt x="1645183" y="804760"/>
                </a:moveTo>
                <a:lnTo>
                  <a:pt x="1638833" y="792060"/>
                </a:lnTo>
                <a:lnTo>
                  <a:pt x="1607083" y="728560"/>
                </a:lnTo>
                <a:lnTo>
                  <a:pt x="1568983" y="804760"/>
                </a:lnTo>
                <a:lnTo>
                  <a:pt x="1603908" y="804760"/>
                </a:lnTo>
                <a:lnTo>
                  <a:pt x="1603908" y="1389799"/>
                </a:lnTo>
                <a:lnTo>
                  <a:pt x="1610258" y="1389799"/>
                </a:lnTo>
                <a:lnTo>
                  <a:pt x="1610258" y="804760"/>
                </a:lnTo>
                <a:lnTo>
                  <a:pt x="1645183" y="8047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3077646" y="4077716"/>
            <a:ext cx="6889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6350">
              <a:lnSpc>
                <a:spcPct val="103299"/>
              </a:lnSpc>
              <a:spcBef>
                <a:spcPts val="50"/>
              </a:spcBef>
            </a:pPr>
            <a:r>
              <a:rPr dirty="0" sz="1200" spc="-55" b="1">
                <a:latin typeface="Arial"/>
                <a:cs typeface="Arial"/>
              </a:rPr>
              <a:t>Kla</a:t>
            </a:r>
            <a:r>
              <a:rPr dirty="0" sz="1200" spc="-100" b="1">
                <a:latin typeface="Arial"/>
                <a:cs typeface="Arial"/>
              </a:rPr>
              <a:t>r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30" b="1">
                <a:latin typeface="Arial"/>
                <a:cs typeface="Arial"/>
              </a:rPr>
              <a:t>f</a:t>
            </a:r>
            <a:r>
              <a:rPr dirty="0" sz="1200" spc="-50" b="1">
                <a:latin typeface="Arial"/>
                <a:cs typeface="Arial"/>
              </a:rPr>
              <a:t>ika</a:t>
            </a:r>
            <a:r>
              <a:rPr dirty="0" sz="1200" spc="-75" b="1">
                <a:latin typeface="Arial"/>
                <a:cs typeface="Arial"/>
              </a:rPr>
              <a:t>si  </a:t>
            </a:r>
            <a:r>
              <a:rPr dirty="0" sz="1200" spc="-110" b="1">
                <a:latin typeface="Arial"/>
                <a:cs typeface="Arial"/>
              </a:rPr>
              <a:t>Ekspekta</a:t>
            </a:r>
            <a:r>
              <a:rPr dirty="0" sz="1200" spc="-90" b="1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42186" y="2386584"/>
            <a:ext cx="6718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 b="1">
                <a:latin typeface="Arial"/>
                <a:cs typeface="Arial"/>
              </a:rPr>
              <a:t>P</a:t>
            </a:r>
            <a:r>
              <a:rPr dirty="0" sz="1100" spc="-114" b="1">
                <a:latin typeface="Arial"/>
                <a:cs typeface="Arial"/>
              </a:rPr>
              <a:t>e</a:t>
            </a:r>
            <a:r>
              <a:rPr dirty="0" sz="1100" spc="-90" b="1">
                <a:latin typeface="Arial"/>
                <a:cs typeface="Arial"/>
              </a:rPr>
              <a:t>nu</a:t>
            </a:r>
            <a:r>
              <a:rPr dirty="0" sz="1100" spc="-85" b="1">
                <a:latin typeface="Arial"/>
                <a:cs typeface="Arial"/>
              </a:rPr>
              <a:t>g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140" b="1">
                <a:latin typeface="Arial"/>
                <a:cs typeface="Arial"/>
              </a:rPr>
              <a:t>s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90" b="1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90565" y="4056379"/>
            <a:ext cx="6889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6350">
              <a:lnSpc>
                <a:spcPct val="103299"/>
              </a:lnSpc>
              <a:spcBef>
                <a:spcPts val="50"/>
              </a:spcBef>
            </a:pPr>
            <a:r>
              <a:rPr dirty="0" sz="1200" spc="-55" b="1">
                <a:latin typeface="Arial"/>
                <a:cs typeface="Arial"/>
              </a:rPr>
              <a:t>Kla</a:t>
            </a:r>
            <a:r>
              <a:rPr dirty="0" sz="1200" spc="-100" b="1">
                <a:latin typeface="Arial"/>
                <a:cs typeface="Arial"/>
              </a:rPr>
              <a:t>r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30" b="1">
                <a:latin typeface="Arial"/>
                <a:cs typeface="Arial"/>
              </a:rPr>
              <a:t>f</a:t>
            </a:r>
            <a:r>
              <a:rPr dirty="0" sz="1200" spc="-50" b="1">
                <a:latin typeface="Arial"/>
                <a:cs typeface="Arial"/>
              </a:rPr>
              <a:t>ika</a:t>
            </a:r>
            <a:r>
              <a:rPr dirty="0" sz="1200" spc="-75" b="1">
                <a:latin typeface="Arial"/>
                <a:cs typeface="Arial"/>
              </a:rPr>
              <a:t>si  </a:t>
            </a:r>
            <a:r>
              <a:rPr dirty="0" sz="1200" spc="-110" b="1">
                <a:latin typeface="Arial"/>
                <a:cs typeface="Arial"/>
              </a:rPr>
              <a:t>Ekspekta</a:t>
            </a:r>
            <a:r>
              <a:rPr dirty="0" sz="1200" spc="-90" b="1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65764" y="2615793"/>
            <a:ext cx="2679700" cy="1360170"/>
          </a:xfrm>
          <a:custGeom>
            <a:avLst/>
            <a:gdLst/>
            <a:ahLst/>
            <a:cxnLst/>
            <a:rect l="l" t="t" r="r" b="b"/>
            <a:pathLst>
              <a:path w="2679700" h="1360170">
                <a:moveTo>
                  <a:pt x="76200" y="649770"/>
                </a:moveTo>
                <a:lnTo>
                  <a:pt x="41275" y="649770"/>
                </a:lnTo>
                <a:lnTo>
                  <a:pt x="41275" y="0"/>
                </a:lnTo>
                <a:lnTo>
                  <a:pt x="34925" y="0"/>
                </a:lnTo>
                <a:lnTo>
                  <a:pt x="34925" y="649770"/>
                </a:lnTo>
                <a:lnTo>
                  <a:pt x="0" y="649770"/>
                </a:lnTo>
                <a:lnTo>
                  <a:pt x="38100" y="725970"/>
                </a:lnTo>
                <a:lnTo>
                  <a:pt x="69850" y="662470"/>
                </a:lnTo>
                <a:lnTo>
                  <a:pt x="76200" y="649770"/>
                </a:lnTo>
                <a:close/>
              </a:path>
              <a:path w="2679700" h="1360170">
                <a:moveTo>
                  <a:pt x="2679446" y="774611"/>
                </a:moveTo>
                <a:lnTo>
                  <a:pt x="2673096" y="761911"/>
                </a:lnTo>
                <a:lnTo>
                  <a:pt x="2641346" y="698411"/>
                </a:lnTo>
                <a:lnTo>
                  <a:pt x="2603246" y="774611"/>
                </a:lnTo>
                <a:lnTo>
                  <a:pt x="2638171" y="774611"/>
                </a:lnTo>
                <a:lnTo>
                  <a:pt x="2638171" y="1359662"/>
                </a:lnTo>
                <a:lnTo>
                  <a:pt x="2644521" y="1359662"/>
                </a:lnTo>
                <a:lnTo>
                  <a:pt x="2644521" y="774611"/>
                </a:lnTo>
                <a:lnTo>
                  <a:pt x="2679446" y="7746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4372959" y="2374391"/>
            <a:ext cx="6718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 b="1">
                <a:latin typeface="Arial"/>
                <a:cs typeface="Arial"/>
              </a:rPr>
              <a:t>P</a:t>
            </a:r>
            <a:r>
              <a:rPr dirty="0" sz="1100" spc="-114" b="1">
                <a:latin typeface="Arial"/>
                <a:cs typeface="Arial"/>
              </a:rPr>
              <a:t>e</a:t>
            </a:r>
            <a:r>
              <a:rPr dirty="0" sz="1100" spc="-90" b="1">
                <a:latin typeface="Arial"/>
                <a:cs typeface="Arial"/>
              </a:rPr>
              <a:t>nu</a:t>
            </a:r>
            <a:r>
              <a:rPr dirty="0" sz="1100" spc="-85" b="1">
                <a:latin typeface="Arial"/>
                <a:cs typeface="Arial"/>
              </a:rPr>
              <a:t>g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140" b="1">
                <a:latin typeface="Arial"/>
                <a:cs typeface="Arial"/>
              </a:rPr>
              <a:t>s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90" b="1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998899" y="4001516"/>
            <a:ext cx="6889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6350">
              <a:lnSpc>
                <a:spcPct val="103299"/>
              </a:lnSpc>
              <a:spcBef>
                <a:spcPts val="50"/>
              </a:spcBef>
            </a:pPr>
            <a:r>
              <a:rPr dirty="0" sz="1200" spc="-55" b="1">
                <a:latin typeface="Arial"/>
                <a:cs typeface="Arial"/>
              </a:rPr>
              <a:t>Kla</a:t>
            </a:r>
            <a:r>
              <a:rPr dirty="0" sz="1200" spc="-100" b="1">
                <a:latin typeface="Arial"/>
                <a:cs typeface="Arial"/>
              </a:rPr>
              <a:t>r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30" b="1">
                <a:latin typeface="Arial"/>
                <a:cs typeface="Arial"/>
              </a:rPr>
              <a:t>f</a:t>
            </a:r>
            <a:r>
              <a:rPr dirty="0" sz="1200" spc="-50" b="1">
                <a:latin typeface="Arial"/>
                <a:cs typeface="Arial"/>
              </a:rPr>
              <a:t>ika</a:t>
            </a:r>
            <a:r>
              <a:rPr dirty="0" sz="1200" spc="-75" b="1">
                <a:latin typeface="Arial"/>
                <a:cs typeface="Arial"/>
              </a:rPr>
              <a:t>si  </a:t>
            </a:r>
            <a:r>
              <a:rPr dirty="0" sz="1200" spc="-110" b="1">
                <a:latin typeface="Arial"/>
                <a:cs typeface="Arial"/>
              </a:rPr>
              <a:t>Ekspekta</a:t>
            </a:r>
            <a:r>
              <a:rPr dirty="0" sz="1200" spc="-90" b="1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138559" y="2298893"/>
            <a:ext cx="6436360" cy="1753870"/>
            <a:chOff x="2138559" y="2298893"/>
            <a:chExt cx="6436360" cy="1753870"/>
          </a:xfrm>
        </p:grpSpPr>
        <p:sp>
          <p:nvSpPr>
            <p:cNvPr id="58" name="object 58"/>
            <p:cNvSpPr/>
            <p:nvPr/>
          </p:nvSpPr>
          <p:spPr>
            <a:xfrm>
              <a:off x="7273175" y="2585232"/>
              <a:ext cx="76200" cy="726440"/>
            </a:xfrm>
            <a:custGeom>
              <a:avLst/>
              <a:gdLst/>
              <a:ahLst/>
              <a:cxnLst/>
              <a:rect l="l" t="t" r="r" b="b"/>
              <a:pathLst>
                <a:path w="76200" h="726439">
                  <a:moveTo>
                    <a:pt x="34924" y="649778"/>
                  </a:moveTo>
                  <a:lnTo>
                    <a:pt x="0" y="649778"/>
                  </a:lnTo>
                  <a:lnTo>
                    <a:pt x="38100" y="725978"/>
                  </a:lnTo>
                  <a:lnTo>
                    <a:pt x="69850" y="662478"/>
                  </a:lnTo>
                  <a:lnTo>
                    <a:pt x="34925" y="662478"/>
                  </a:lnTo>
                  <a:lnTo>
                    <a:pt x="34924" y="649778"/>
                  </a:lnTo>
                  <a:close/>
                </a:path>
                <a:path w="76200" h="726439">
                  <a:moveTo>
                    <a:pt x="41273" y="0"/>
                  </a:moveTo>
                  <a:lnTo>
                    <a:pt x="34923" y="0"/>
                  </a:lnTo>
                  <a:lnTo>
                    <a:pt x="34925" y="662478"/>
                  </a:lnTo>
                  <a:lnTo>
                    <a:pt x="41275" y="662478"/>
                  </a:lnTo>
                  <a:lnTo>
                    <a:pt x="41273" y="0"/>
                  </a:lnTo>
                  <a:close/>
                </a:path>
                <a:path w="76200" h="726439">
                  <a:moveTo>
                    <a:pt x="76200" y="649778"/>
                  </a:moveTo>
                  <a:lnTo>
                    <a:pt x="41274" y="649778"/>
                  </a:lnTo>
                  <a:lnTo>
                    <a:pt x="41275" y="662478"/>
                  </a:lnTo>
                  <a:lnTo>
                    <a:pt x="69850" y="662478"/>
                  </a:lnTo>
                  <a:lnTo>
                    <a:pt x="76200" y="649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649296" y="2313088"/>
              <a:ext cx="1040130" cy="1035685"/>
            </a:xfrm>
            <a:custGeom>
              <a:avLst/>
              <a:gdLst/>
              <a:ahLst/>
              <a:cxnLst/>
              <a:rect l="l" t="t" r="r" b="b"/>
              <a:pathLst>
                <a:path w="1040129" h="1035685">
                  <a:moveTo>
                    <a:pt x="76200" y="958913"/>
                  </a:moveTo>
                  <a:lnTo>
                    <a:pt x="41275" y="958913"/>
                  </a:lnTo>
                  <a:lnTo>
                    <a:pt x="41275" y="0"/>
                  </a:lnTo>
                  <a:lnTo>
                    <a:pt x="34925" y="0"/>
                  </a:lnTo>
                  <a:lnTo>
                    <a:pt x="34925" y="958913"/>
                  </a:lnTo>
                  <a:lnTo>
                    <a:pt x="0" y="958913"/>
                  </a:lnTo>
                  <a:lnTo>
                    <a:pt x="38100" y="1035113"/>
                  </a:lnTo>
                  <a:lnTo>
                    <a:pt x="69850" y="971613"/>
                  </a:lnTo>
                  <a:lnTo>
                    <a:pt x="76200" y="958913"/>
                  </a:lnTo>
                  <a:close/>
                </a:path>
                <a:path w="1040129" h="1035685">
                  <a:moveTo>
                    <a:pt x="1039622" y="958913"/>
                  </a:moveTo>
                  <a:lnTo>
                    <a:pt x="1004697" y="958913"/>
                  </a:lnTo>
                  <a:lnTo>
                    <a:pt x="1004697" y="0"/>
                  </a:lnTo>
                  <a:lnTo>
                    <a:pt x="998347" y="0"/>
                  </a:lnTo>
                  <a:lnTo>
                    <a:pt x="998347" y="958913"/>
                  </a:lnTo>
                  <a:lnTo>
                    <a:pt x="963422" y="958913"/>
                  </a:lnTo>
                  <a:lnTo>
                    <a:pt x="1001522" y="1035113"/>
                  </a:lnTo>
                  <a:lnTo>
                    <a:pt x="1033272" y="971613"/>
                  </a:lnTo>
                  <a:lnTo>
                    <a:pt x="1039622" y="95891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138559" y="3390985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1275" y="63500"/>
                  </a:moveTo>
                  <a:lnTo>
                    <a:pt x="34925" y="63500"/>
                  </a:lnTo>
                  <a:lnTo>
                    <a:pt x="34925" y="661239"/>
                  </a:lnTo>
                  <a:lnTo>
                    <a:pt x="41275" y="661239"/>
                  </a:lnTo>
                  <a:lnTo>
                    <a:pt x="41275" y="63500"/>
                  </a:lnTo>
                  <a:close/>
                </a:path>
                <a:path w="76200" h="661670">
                  <a:moveTo>
                    <a:pt x="38100" y="0"/>
                  </a:moveTo>
                  <a:lnTo>
                    <a:pt x="0" y="76200"/>
                  </a:lnTo>
                  <a:lnTo>
                    <a:pt x="34925" y="76200"/>
                  </a:lnTo>
                  <a:lnTo>
                    <a:pt x="34925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61670">
                  <a:moveTo>
                    <a:pt x="69850" y="63500"/>
                  </a:moveTo>
                  <a:lnTo>
                    <a:pt x="41275" y="63500"/>
                  </a:lnTo>
                  <a:lnTo>
                    <a:pt x="41275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159133" y="2298902"/>
              <a:ext cx="3416300" cy="1038225"/>
            </a:xfrm>
            <a:custGeom>
              <a:avLst/>
              <a:gdLst/>
              <a:ahLst/>
              <a:cxnLst/>
              <a:rect l="l" t="t" r="r" b="b"/>
              <a:pathLst>
                <a:path w="3416300" h="1038225">
                  <a:moveTo>
                    <a:pt x="76200" y="958913"/>
                  </a:moveTo>
                  <a:lnTo>
                    <a:pt x="41275" y="958913"/>
                  </a:lnTo>
                  <a:lnTo>
                    <a:pt x="41275" y="0"/>
                  </a:lnTo>
                  <a:lnTo>
                    <a:pt x="34925" y="0"/>
                  </a:lnTo>
                  <a:lnTo>
                    <a:pt x="34925" y="958913"/>
                  </a:lnTo>
                  <a:lnTo>
                    <a:pt x="0" y="958913"/>
                  </a:lnTo>
                  <a:lnTo>
                    <a:pt x="38100" y="1035113"/>
                  </a:lnTo>
                  <a:lnTo>
                    <a:pt x="69850" y="971613"/>
                  </a:lnTo>
                  <a:lnTo>
                    <a:pt x="76200" y="958913"/>
                  </a:lnTo>
                  <a:close/>
                </a:path>
                <a:path w="3416300" h="1038225">
                  <a:moveTo>
                    <a:pt x="776490" y="961847"/>
                  </a:moveTo>
                  <a:lnTo>
                    <a:pt x="741565" y="961847"/>
                  </a:lnTo>
                  <a:lnTo>
                    <a:pt x="741565" y="2933"/>
                  </a:lnTo>
                  <a:lnTo>
                    <a:pt x="735215" y="2933"/>
                  </a:lnTo>
                  <a:lnTo>
                    <a:pt x="735215" y="961847"/>
                  </a:lnTo>
                  <a:lnTo>
                    <a:pt x="700290" y="961847"/>
                  </a:lnTo>
                  <a:lnTo>
                    <a:pt x="738390" y="1038047"/>
                  </a:lnTo>
                  <a:lnTo>
                    <a:pt x="770140" y="974547"/>
                  </a:lnTo>
                  <a:lnTo>
                    <a:pt x="776490" y="961847"/>
                  </a:lnTo>
                  <a:close/>
                </a:path>
                <a:path w="3416300" h="1038225">
                  <a:moveTo>
                    <a:pt x="3415703" y="961529"/>
                  </a:moveTo>
                  <a:lnTo>
                    <a:pt x="3380778" y="961529"/>
                  </a:lnTo>
                  <a:lnTo>
                    <a:pt x="3380778" y="2616"/>
                  </a:lnTo>
                  <a:lnTo>
                    <a:pt x="3374428" y="2616"/>
                  </a:lnTo>
                  <a:lnTo>
                    <a:pt x="3374428" y="961529"/>
                  </a:lnTo>
                  <a:lnTo>
                    <a:pt x="3339503" y="961529"/>
                  </a:lnTo>
                  <a:lnTo>
                    <a:pt x="3377603" y="1037729"/>
                  </a:lnTo>
                  <a:lnTo>
                    <a:pt x="3409353" y="974229"/>
                  </a:lnTo>
                  <a:lnTo>
                    <a:pt x="3415703" y="96152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8068972" y="3315877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1275" y="63500"/>
                  </a:moveTo>
                  <a:lnTo>
                    <a:pt x="34925" y="63500"/>
                  </a:lnTo>
                  <a:lnTo>
                    <a:pt x="34923" y="661238"/>
                  </a:lnTo>
                  <a:lnTo>
                    <a:pt x="41273" y="661238"/>
                  </a:lnTo>
                  <a:lnTo>
                    <a:pt x="41275" y="63500"/>
                  </a:lnTo>
                  <a:close/>
                </a:path>
                <a:path w="76200" h="661670">
                  <a:moveTo>
                    <a:pt x="38100" y="0"/>
                  </a:moveTo>
                  <a:lnTo>
                    <a:pt x="0" y="76200"/>
                  </a:lnTo>
                  <a:lnTo>
                    <a:pt x="34924" y="76200"/>
                  </a:lnTo>
                  <a:lnTo>
                    <a:pt x="34925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61670">
                  <a:moveTo>
                    <a:pt x="69850" y="63500"/>
                  </a:moveTo>
                  <a:lnTo>
                    <a:pt x="41275" y="63500"/>
                  </a:lnTo>
                  <a:lnTo>
                    <a:pt x="41274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" name="object 63"/>
          <p:cNvSpPr txBox="1"/>
          <p:nvPr/>
        </p:nvSpPr>
        <p:spPr>
          <a:xfrm>
            <a:off x="7008406" y="2331720"/>
            <a:ext cx="6718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 b="1">
                <a:latin typeface="Arial"/>
                <a:cs typeface="Arial"/>
              </a:rPr>
              <a:t>P</a:t>
            </a:r>
            <a:r>
              <a:rPr dirty="0" sz="1100" spc="-114" b="1">
                <a:latin typeface="Arial"/>
                <a:cs typeface="Arial"/>
              </a:rPr>
              <a:t>e</a:t>
            </a:r>
            <a:r>
              <a:rPr dirty="0" sz="1100" spc="-90" b="1">
                <a:latin typeface="Arial"/>
                <a:cs typeface="Arial"/>
              </a:rPr>
              <a:t>nu</a:t>
            </a:r>
            <a:r>
              <a:rPr dirty="0" sz="1100" spc="-85" b="1">
                <a:latin typeface="Arial"/>
                <a:cs typeface="Arial"/>
              </a:rPr>
              <a:t>g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140" b="1">
                <a:latin typeface="Arial"/>
                <a:cs typeface="Arial"/>
              </a:rPr>
              <a:t>s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90" b="1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07186" y="1861820"/>
            <a:ext cx="4857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85725" marR="5080" indent="-73025">
              <a:lnSpc>
                <a:spcPct val="103299"/>
              </a:lnSpc>
              <a:spcBef>
                <a:spcPts val="50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440720" y="1861820"/>
            <a:ext cx="4857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85725" marR="5080" indent="-73025">
              <a:lnSpc>
                <a:spcPct val="103299"/>
              </a:lnSpc>
              <a:spcBef>
                <a:spcPts val="50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794523" y="2386584"/>
            <a:ext cx="67183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30" b="1">
                <a:latin typeface="Arial"/>
                <a:cs typeface="Arial"/>
              </a:rPr>
              <a:t>P</a:t>
            </a:r>
            <a:r>
              <a:rPr dirty="0" sz="1100" spc="-114" b="1">
                <a:latin typeface="Arial"/>
                <a:cs typeface="Arial"/>
              </a:rPr>
              <a:t>e</a:t>
            </a:r>
            <a:r>
              <a:rPr dirty="0" sz="1100" spc="-90" b="1">
                <a:latin typeface="Arial"/>
                <a:cs typeface="Arial"/>
              </a:rPr>
              <a:t>nu</a:t>
            </a:r>
            <a:r>
              <a:rPr dirty="0" sz="1100" spc="-85" b="1">
                <a:latin typeface="Arial"/>
                <a:cs typeface="Arial"/>
              </a:rPr>
              <a:t>g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140" b="1">
                <a:latin typeface="Arial"/>
                <a:cs typeface="Arial"/>
              </a:rPr>
              <a:t>s</a:t>
            </a:r>
            <a:r>
              <a:rPr dirty="0" sz="1100" spc="-45" b="1">
                <a:latin typeface="Arial"/>
                <a:cs typeface="Arial"/>
              </a:rPr>
              <a:t>a</a:t>
            </a:r>
            <a:r>
              <a:rPr dirty="0" sz="1100" spc="-90" b="1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953600" y="1846579"/>
            <a:ext cx="48577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85725" marR="5080" indent="-73025">
              <a:lnSpc>
                <a:spcPct val="105000"/>
              </a:lnSpc>
              <a:spcBef>
                <a:spcPts val="25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53897" y="1849628"/>
            <a:ext cx="48577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85725" marR="5080" indent="-73025">
              <a:lnSpc>
                <a:spcPct val="105000"/>
              </a:lnSpc>
              <a:spcBef>
                <a:spcPts val="25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798860" y="4001516"/>
            <a:ext cx="68897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6350">
              <a:lnSpc>
                <a:spcPct val="105000"/>
              </a:lnSpc>
              <a:spcBef>
                <a:spcPts val="25"/>
              </a:spcBef>
            </a:pPr>
            <a:r>
              <a:rPr dirty="0" sz="1200" spc="-55" b="1">
                <a:latin typeface="Arial"/>
                <a:cs typeface="Arial"/>
              </a:rPr>
              <a:t>Kla</a:t>
            </a:r>
            <a:r>
              <a:rPr dirty="0" sz="1200" spc="-100" b="1">
                <a:latin typeface="Arial"/>
                <a:cs typeface="Arial"/>
              </a:rPr>
              <a:t>r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30" b="1">
                <a:latin typeface="Arial"/>
                <a:cs typeface="Arial"/>
              </a:rPr>
              <a:t>f</a:t>
            </a:r>
            <a:r>
              <a:rPr dirty="0" sz="1200" spc="-50" b="1">
                <a:latin typeface="Arial"/>
                <a:cs typeface="Arial"/>
              </a:rPr>
              <a:t>ika</a:t>
            </a:r>
            <a:r>
              <a:rPr dirty="0" sz="1200" spc="-75" b="1">
                <a:latin typeface="Arial"/>
                <a:cs typeface="Arial"/>
              </a:rPr>
              <a:t>si  </a:t>
            </a:r>
            <a:r>
              <a:rPr dirty="0" sz="1200" spc="-110" b="1">
                <a:latin typeface="Arial"/>
                <a:cs typeface="Arial"/>
              </a:rPr>
              <a:t>Ekspekta</a:t>
            </a:r>
            <a:r>
              <a:rPr dirty="0" sz="1200" spc="-90" b="1"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874372" y="2298893"/>
            <a:ext cx="9056370" cy="3588385"/>
            <a:chOff x="1874372" y="2298893"/>
            <a:chExt cx="9056370" cy="3588385"/>
          </a:xfrm>
        </p:grpSpPr>
        <p:sp>
          <p:nvSpPr>
            <p:cNvPr id="71" name="object 71"/>
            <p:cNvSpPr/>
            <p:nvPr/>
          </p:nvSpPr>
          <p:spPr>
            <a:xfrm>
              <a:off x="8073137" y="2586903"/>
              <a:ext cx="76200" cy="726440"/>
            </a:xfrm>
            <a:custGeom>
              <a:avLst/>
              <a:gdLst/>
              <a:ahLst/>
              <a:cxnLst/>
              <a:rect l="l" t="t" r="r" b="b"/>
              <a:pathLst>
                <a:path w="76200" h="726439">
                  <a:moveTo>
                    <a:pt x="34924" y="649778"/>
                  </a:moveTo>
                  <a:lnTo>
                    <a:pt x="0" y="649778"/>
                  </a:lnTo>
                  <a:lnTo>
                    <a:pt x="38100" y="725978"/>
                  </a:lnTo>
                  <a:lnTo>
                    <a:pt x="69850" y="662478"/>
                  </a:lnTo>
                  <a:lnTo>
                    <a:pt x="34925" y="662478"/>
                  </a:lnTo>
                  <a:lnTo>
                    <a:pt x="34924" y="649778"/>
                  </a:lnTo>
                  <a:close/>
                </a:path>
                <a:path w="76200" h="726439">
                  <a:moveTo>
                    <a:pt x="41273" y="0"/>
                  </a:moveTo>
                  <a:lnTo>
                    <a:pt x="34923" y="0"/>
                  </a:lnTo>
                  <a:lnTo>
                    <a:pt x="34925" y="662478"/>
                  </a:lnTo>
                  <a:lnTo>
                    <a:pt x="41275" y="662478"/>
                  </a:lnTo>
                  <a:lnTo>
                    <a:pt x="41273" y="0"/>
                  </a:lnTo>
                  <a:close/>
                </a:path>
                <a:path w="76200" h="726439">
                  <a:moveTo>
                    <a:pt x="76200" y="649778"/>
                  </a:moveTo>
                  <a:lnTo>
                    <a:pt x="41274" y="649778"/>
                  </a:lnTo>
                  <a:lnTo>
                    <a:pt x="41275" y="662478"/>
                  </a:lnTo>
                  <a:lnTo>
                    <a:pt x="69850" y="662478"/>
                  </a:lnTo>
                  <a:lnTo>
                    <a:pt x="76200" y="649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9806699" y="2298902"/>
              <a:ext cx="1123950" cy="1049655"/>
            </a:xfrm>
            <a:custGeom>
              <a:avLst/>
              <a:gdLst/>
              <a:ahLst/>
              <a:cxnLst/>
              <a:rect l="l" t="t" r="r" b="b"/>
              <a:pathLst>
                <a:path w="1123950" h="1049654">
                  <a:moveTo>
                    <a:pt x="76200" y="958913"/>
                  </a:moveTo>
                  <a:lnTo>
                    <a:pt x="41275" y="958913"/>
                  </a:lnTo>
                  <a:lnTo>
                    <a:pt x="41275" y="0"/>
                  </a:lnTo>
                  <a:lnTo>
                    <a:pt x="34925" y="0"/>
                  </a:lnTo>
                  <a:lnTo>
                    <a:pt x="34925" y="958913"/>
                  </a:lnTo>
                  <a:lnTo>
                    <a:pt x="0" y="958913"/>
                  </a:lnTo>
                  <a:lnTo>
                    <a:pt x="38100" y="1035113"/>
                  </a:lnTo>
                  <a:lnTo>
                    <a:pt x="69850" y="971613"/>
                  </a:lnTo>
                  <a:lnTo>
                    <a:pt x="76200" y="958913"/>
                  </a:lnTo>
                  <a:close/>
                </a:path>
                <a:path w="1123950" h="1049654">
                  <a:moveTo>
                    <a:pt x="1123734" y="973099"/>
                  </a:moveTo>
                  <a:lnTo>
                    <a:pt x="1088809" y="973099"/>
                  </a:lnTo>
                  <a:lnTo>
                    <a:pt x="1088809" y="14185"/>
                  </a:lnTo>
                  <a:lnTo>
                    <a:pt x="1082459" y="14185"/>
                  </a:lnTo>
                  <a:lnTo>
                    <a:pt x="1082459" y="973099"/>
                  </a:lnTo>
                  <a:lnTo>
                    <a:pt x="1047534" y="973099"/>
                  </a:lnTo>
                  <a:lnTo>
                    <a:pt x="1085634" y="1049299"/>
                  </a:lnTo>
                  <a:lnTo>
                    <a:pt x="1117384" y="985799"/>
                  </a:lnTo>
                  <a:lnTo>
                    <a:pt x="1123734" y="97309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874372" y="5435827"/>
              <a:ext cx="1709420" cy="451484"/>
            </a:xfrm>
            <a:custGeom>
              <a:avLst/>
              <a:gdLst/>
              <a:ahLst/>
              <a:cxnLst/>
              <a:rect l="l" t="t" r="r" b="b"/>
              <a:pathLst>
                <a:path w="1709420" h="451485">
                  <a:moveTo>
                    <a:pt x="1230265" y="0"/>
                  </a:moveTo>
                  <a:lnTo>
                    <a:pt x="245421" y="0"/>
                  </a:lnTo>
                  <a:lnTo>
                    <a:pt x="197023" y="4470"/>
                  </a:lnTo>
                  <a:lnTo>
                    <a:pt x="151581" y="17317"/>
                  </a:lnTo>
                  <a:lnTo>
                    <a:pt x="110149" y="37691"/>
                  </a:lnTo>
                  <a:lnTo>
                    <a:pt x="73780" y="64744"/>
                  </a:lnTo>
                  <a:lnTo>
                    <a:pt x="43527" y="97627"/>
                  </a:lnTo>
                  <a:lnTo>
                    <a:pt x="20444" y="135491"/>
                  </a:lnTo>
                  <a:lnTo>
                    <a:pt x="5584" y="177488"/>
                  </a:lnTo>
                  <a:lnTo>
                    <a:pt x="0" y="222770"/>
                  </a:lnTo>
                  <a:lnTo>
                    <a:pt x="4372" y="269092"/>
                  </a:lnTo>
                  <a:lnTo>
                    <a:pt x="18143" y="312264"/>
                  </a:lnTo>
                  <a:lnTo>
                    <a:pt x="40322" y="351317"/>
                  </a:lnTo>
                  <a:lnTo>
                    <a:pt x="69919" y="385281"/>
                  </a:lnTo>
                  <a:lnTo>
                    <a:pt x="105338" y="412817"/>
                  </a:lnTo>
                  <a:lnTo>
                    <a:pt x="146037" y="433623"/>
                  </a:lnTo>
                  <a:lnTo>
                    <a:pt x="191006" y="446781"/>
                  </a:lnTo>
                  <a:lnTo>
                    <a:pt x="239237" y="451371"/>
                  </a:lnTo>
                  <a:lnTo>
                    <a:pt x="1708919" y="451371"/>
                  </a:lnTo>
                  <a:lnTo>
                    <a:pt x="1660721" y="446785"/>
                  </a:lnTo>
                  <a:lnTo>
                    <a:pt x="1615822" y="433634"/>
                  </a:lnTo>
                  <a:lnTo>
                    <a:pt x="1575185" y="412826"/>
                  </a:lnTo>
                  <a:lnTo>
                    <a:pt x="1539775" y="385271"/>
                  </a:lnTo>
                  <a:lnTo>
                    <a:pt x="1510555" y="351878"/>
                  </a:lnTo>
                  <a:lnTo>
                    <a:pt x="1488490" y="313556"/>
                  </a:lnTo>
                  <a:lnTo>
                    <a:pt x="1474544" y="271214"/>
                  </a:lnTo>
                  <a:lnTo>
                    <a:pt x="1464818" y="180260"/>
                  </a:lnTo>
                  <a:lnTo>
                    <a:pt x="1450870" y="137880"/>
                  </a:lnTo>
                  <a:lnTo>
                    <a:pt x="1428798" y="99531"/>
                  </a:lnTo>
                  <a:lnTo>
                    <a:pt x="1399566" y="66119"/>
                  </a:lnTo>
                  <a:lnTo>
                    <a:pt x="1364134" y="38553"/>
                  </a:lnTo>
                  <a:lnTo>
                    <a:pt x="1323465" y="17739"/>
                  </a:lnTo>
                  <a:lnTo>
                    <a:pt x="1278522" y="4586"/>
                  </a:lnTo>
                  <a:lnTo>
                    <a:pt x="1230265" y="0"/>
                  </a:lnTo>
                  <a:close/>
                </a:path>
              </a:pathLst>
            </a:custGeom>
            <a:solidFill>
              <a:srgbClr val="38572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4" name="object 74"/>
          <p:cNvSpPr txBox="1"/>
          <p:nvPr/>
        </p:nvSpPr>
        <p:spPr>
          <a:xfrm>
            <a:off x="7808367" y="1849628"/>
            <a:ext cx="970915" cy="67818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570230" marR="5080" indent="-73025">
              <a:lnSpc>
                <a:spcPct val="105000"/>
              </a:lnSpc>
              <a:spcBef>
                <a:spcPts val="25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100" spc="-90" b="1">
                <a:latin typeface="Arial"/>
                <a:cs typeface="Arial"/>
              </a:rPr>
              <a:t>Penugasan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601170" y="1846579"/>
            <a:ext cx="48577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85725" marR="5080" indent="-73025">
              <a:lnSpc>
                <a:spcPct val="105000"/>
              </a:lnSpc>
              <a:spcBef>
                <a:spcPts val="25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648699" y="1861820"/>
            <a:ext cx="4857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85725" marR="5080" indent="-73025">
              <a:lnSpc>
                <a:spcPct val="103299"/>
              </a:lnSpc>
              <a:spcBef>
                <a:spcPts val="50"/>
              </a:spcBef>
            </a:pPr>
            <a:r>
              <a:rPr dirty="0" sz="1200" spc="-100" b="1">
                <a:solidFill>
                  <a:srgbClr val="0070C0"/>
                </a:solidFill>
                <a:latin typeface="Arial"/>
                <a:cs typeface="Arial"/>
              </a:rPr>
              <a:t>U</a:t>
            </a:r>
            <a:r>
              <a:rPr dirty="0" sz="1200" spc="-130" b="1">
                <a:solidFill>
                  <a:srgbClr val="0070C0"/>
                </a:solidFill>
                <a:latin typeface="Arial"/>
                <a:cs typeface="Arial"/>
              </a:rPr>
              <a:t>m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pa</a:t>
            </a:r>
            <a:r>
              <a:rPr dirty="0" sz="1200" spc="-65" b="1">
                <a:solidFill>
                  <a:srgbClr val="0070C0"/>
                </a:solidFill>
                <a:latin typeface="Arial"/>
                <a:cs typeface="Arial"/>
              </a:rPr>
              <a:t>n  </a:t>
            </a:r>
            <a:r>
              <a:rPr dirty="0" sz="1200" spc="-85" b="1">
                <a:solidFill>
                  <a:srgbClr val="0070C0"/>
                </a:solidFill>
                <a:latin typeface="Arial"/>
                <a:cs typeface="Arial"/>
              </a:rPr>
              <a:t>Balik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9238291" y="805179"/>
            <a:ext cx="127254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50" i="1">
                <a:solidFill>
                  <a:srgbClr val="000000"/>
                </a:solidFill>
                <a:latin typeface="Arial"/>
                <a:cs typeface="Arial"/>
              </a:rPr>
              <a:t>TI</a:t>
            </a:r>
            <a:r>
              <a:rPr dirty="0" sz="2800" spc="-470" i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sz="2800" spc="-370" i="1">
                <a:solidFill>
                  <a:srgbClr val="000000"/>
                </a:solidFill>
                <a:latin typeface="Arial"/>
                <a:cs typeface="Arial"/>
              </a:rPr>
              <a:t>ELI</a:t>
            </a:r>
            <a:r>
              <a:rPr dirty="0" sz="2800" spc="-525" i="1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z="2800" spc="-675" i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181493" y="5543803"/>
            <a:ext cx="6369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FFFFFF"/>
                </a:solidFill>
                <a:latin typeface="Roboto"/>
                <a:cs typeface="Roboto"/>
              </a:rPr>
              <a:t>Catatan</a:t>
            </a:r>
            <a:r>
              <a:rPr dirty="0" sz="1200" spc="-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Roboto"/>
                <a:cs typeface="Roboto"/>
              </a:rPr>
              <a:t>: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340162" y="5133768"/>
            <a:ext cx="807085" cy="807085"/>
          </a:xfrm>
          <a:custGeom>
            <a:avLst/>
            <a:gdLst/>
            <a:ahLst/>
            <a:cxnLst/>
            <a:rect l="l" t="t" r="r" b="b"/>
            <a:pathLst>
              <a:path w="807085" h="807085">
                <a:moveTo>
                  <a:pt x="403325" y="0"/>
                </a:moveTo>
                <a:lnTo>
                  <a:pt x="356307" y="2714"/>
                </a:lnTo>
                <a:lnTo>
                  <a:pt x="310878" y="10658"/>
                </a:lnTo>
                <a:lnTo>
                  <a:pt x="267340" y="23526"/>
                </a:lnTo>
                <a:lnTo>
                  <a:pt x="225996" y="41018"/>
                </a:lnTo>
                <a:lnTo>
                  <a:pt x="187151" y="62830"/>
                </a:lnTo>
                <a:lnTo>
                  <a:pt x="151108" y="88659"/>
                </a:lnTo>
                <a:lnTo>
                  <a:pt x="118168" y="118203"/>
                </a:lnTo>
                <a:lnTo>
                  <a:pt x="88637" y="151159"/>
                </a:lnTo>
                <a:lnTo>
                  <a:pt x="62817" y="187224"/>
                </a:lnTo>
                <a:lnTo>
                  <a:pt x="41012" y="226096"/>
                </a:lnTo>
                <a:lnTo>
                  <a:pt x="23524" y="267473"/>
                </a:lnTo>
                <a:lnTo>
                  <a:pt x="10657" y="311050"/>
                </a:lnTo>
                <a:lnTo>
                  <a:pt x="2714" y="356527"/>
                </a:lnTo>
                <a:lnTo>
                  <a:pt x="0" y="403599"/>
                </a:lnTo>
                <a:lnTo>
                  <a:pt x="2714" y="450617"/>
                </a:lnTo>
                <a:lnTo>
                  <a:pt x="10657" y="496046"/>
                </a:lnTo>
                <a:lnTo>
                  <a:pt x="23524" y="539584"/>
                </a:lnTo>
                <a:lnTo>
                  <a:pt x="41012" y="580927"/>
                </a:lnTo>
                <a:lnTo>
                  <a:pt x="62817" y="619773"/>
                </a:lnTo>
                <a:lnTo>
                  <a:pt x="88637" y="655816"/>
                </a:lnTo>
                <a:lnTo>
                  <a:pt x="118168" y="688755"/>
                </a:lnTo>
                <a:lnTo>
                  <a:pt x="151108" y="718287"/>
                </a:lnTo>
                <a:lnTo>
                  <a:pt x="187151" y="744107"/>
                </a:lnTo>
                <a:lnTo>
                  <a:pt x="225996" y="765912"/>
                </a:lnTo>
                <a:lnTo>
                  <a:pt x="267340" y="783400"/>
                </a:lnTo>
                <a:lnTo>
                  <a:pt x="310878" y="796267"/>
                </a:lnTo>
                <a:lnTo>
                  <a:pt x="356307" y="804209"/>
                </a:lnTo>
                <a:lnTo>
                  <a:pt x="403325" y="806924"/>
                </a:lnTo>
                <a:lnTo>
                  <a:pt x="450398" y="804209"/>
                </a:lnTo>
                <a:lnTo>
                  <a:pt x="495866" y="796267"/>
                </a:lnTo>
                <a:lnTo>
                  <a:pt x="539429" y="783400"/>
                </a:lnTo>
                <a:lnTo>
                  <a:pt x="580784" y="765912"/>
                </a:lnTo>
                <a:lnTo>
                  <a:pt x="619631" y="744107"/>
                </a:lnTo>
                <a:lnTo>
                  <a:pt x="655668" y="718287"/>
                </a:lnTo>
                <a:lnTo>
                  <a:pt x="688594" y="688755"/>
                </a:lnTo>
                <a:lnTo>
                  <a:pt x="718107" y="655816"/>
                </a:lnTo>
                <a:lnTo>
                  <a:pt x="743906" y="619773"/>
                </a:lnTo>
                <a:lnTo>
                  <a:pt x="765691" y="580927"/>
                </a:lnTo>
                <a:lnTo>
                  <a:pt x="783158" y="539584"/>
                </a:lnTo>
                <a:lnTo>
                  <a:pt x="796009" y="496046"/>
                </a:lnTo>
                <a:lnTo>
                  <a:pt x="803940" y="450617"/>
                </a:lnTo>
                <a:lnTo>
                  <a:pt x="806650" y="403599"/>
                </a:lnTo>
                <a:lnTo>
                  <a:pt x="803940" y="356527"/>
                </a:lnTo>
                <a:lnTo>
                  <a:pt x="796009" y="311050"/>
                </a:lnTo>
                <a:lnTo>
                  <a:pt x="783158" y="267473"/>
                </a:lnTo>
                <a:lnTo>
                  <a:pt x="765691" y="226096"/>
                </a:lnTo>
                <a:lnTo>
                  <a:pt x="743906" y="187224"/>
                </a:lnTo>
                <a:lnTo>
                  <a:pt x="718107" y="151159"/>
                </a:lnTo>
                <a:lnTo>
                  <a:pt x="688594" y="118203"/>
                </a:lnTo>
                <a:lnTo>
                  <a:pt x="655668" y="88659"/>
                </a:lnTo>
                <a:lnTo>
                  <a:pt x="619631" y="62830"/>
                </a:lnTo>
                <a:lnTo>
                  <a:pt x="580784" y="41018"/>
                </a:lnTo>
                <a:lnTo>
                  <a:pt x="539429" y="23526"/>
                </a:lnTo>
                <a:lnTo>
                  <a:pt x="495866" y="10658"/>
                </a:lnTo>
                <a:lnTo>
                  <a:pt x="450398" y="2714"/>
                </a:lnTo>
                <a:lnTo>
                  <a:pt x="4033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3930" y="4121293"/>
              <a:ext cx="1993606" cy="7106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07591" y="3590233"/>
            <a:ext cx="9909175" cy="2484120"/>
            <a:chOff x="1307591" y="3590233"/>
            <a:chExt cx="9909175" cy="24841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9974" y="5363255"/>
              <a:ext cx="1993606" cy="710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7591" y="4901183"/>
              <a:ext cx="4376928" cy="6949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921184" y="4742810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8" y="20235"/>
                  </a:lnTo>
                  <a:lnTo>
                    <a:pt x="317580" y="35408"/>
                  </a:lnTo>
                  <a:lnTo>
                    <a:pt x="275654" y="54441"/>
                  </a:lnTo>
                  <a:lnTo>
                    <a:pt x="235873" y="77122"/>
                  </a:lnTo>
                  <a:lnTo>
                    <a:pt x="198446" y="103237"/>
                  </a:lnTo>
                  <a:lnTo>
                    <a:pt x="163584" y="132576"/>
                  </a:lnTo>
                  <a:lnTo>
                    <a:pt x="131498" y="164925"/>
                  </a:lnTo>
                  <a:lnTo>
                    <a:pt x="102398" y="200073"/>
                  </a:lnTo>
                  <a:lnTo>
                    <a:pt x="76494" y="237807"/>
                  </a:lnTo>
                  <a:lnTo>
                    <a:pt x="53998" y="277914"/>
                  </a:lnTo>
                  <a:lnTo>
                    <a:pt x="35120" y="320183"/>
                  </a:lnTo>
                  <a:lnTo>
                    <a:pt x="20071" y="364401"/>
                  </a:lnTo>
                  <a:lnTo>
                    <a:pt x="9060" y="410356"/>
                  </a:lnTo>
                  <a:lnTo>
                    <a:pt x="2300" y="457835"/>
                  </a:lnTo>
                  <a:lnTo>
                    <a:pt x="0" y="506627"/>
                  </a:lnTo>
                  <a:lnTo>
                    <a:pt x="2300" y="555418"/>
                  </a:lnTo>
                  <a:lnTo>
                    <a:pt x="9060" y="602898"/>
                  </a:lnTo>
                  <a:lnTo>
                    <a:pt x="20071" y="648853"/>
                  </a:lnTo>
                  <a:lnTo>
                    <a:pt x="35120" y="693071"/>
                  </a:lnTo>
                  <a:lnTo>
                    <a:pt x="53998" y="735340"/>
                  </a:lnTo>
                  <a:lnTo>
                    <a:pt x="76494" y="775447"/>
                  </a:lnTo>
                  <a:lnTo>
                    <a:pt x="102398" y="813181"/>
                  </a:lnTo>
                  <a:lnTo>
                    <a:pt x="131498" y="848329"/>
                  </a:lnTo>
                  <a:lnTo>
                    <a:pt x="163584" y="880678"/>
                  </a:lnTo>
                  <a:lnTo>
                    <a:pt x="198446" y="910017"/>
                  </a:lnTo>
                  <a:lnTo>
                    <a:pt x="235873" y="936132"/>
                  </a:lnTo>
                  <a:lnTo>
                    <a:pt x="275654" y="958813"/>
                  </a:lnTo>
                  <a:lnTo>
                    <a:pt x="317580" y="977845"/>
                  </a:lnTo>
                  <a:lnTo>
                    <a:pt x="361438" y="993018"/>
                  </a:lnTo>
                  <a:lnTo>
                    <a:pt x="407020" y="1004119"/>
                  </a:lnTo>
                  <a:lnTo>
                    <a:pt x="454113" y="1010935"/>
                  </a:lnTo>
                  <a:lnTo>
                    <a:pt x="502508" y="1013254"/>
                  </a:lnTo>
                  <a:lnTo>
                    <a:pt x="550903" y="1010935"/>
                  </a:lnTo>
                  <a:lnTo>
                    <a:pt x="597996" y="1004119"/>
                  </a:lnTo>
                  <a:lnTo>
                    <a:pt x="643578" y="993018"/>
                  </a:lnTo>
                  <a:lnTo>
                    <a:pt x="687436" y="977845"/>
                  </a:lnTo>
                  <a:lnTo>
                    <a:pt x="729362" y="958813"/>
                  </a:lnTo>
                  <a:lnTo>
                    <a:pt x="769143" y="936132"/>
                  </a:lnTo>
                  <a:lnTo>
                    <a:pt x="806570" y="910017"/>
                  </a:lnTo>
                  <a:lnTo>
                    <a:pt x="841432" y="880678"/>
                  </a:lnTo>
                  <a:lnTo>
                    <a:pt x="873518" y="848329"/>
                  </a:lnTo>
                  <a:lnTo>
                    <a:pt x="902618" y="813181"/>
                  </a:lnTo>
                  <a:lnTo>
                    <a:pt x="928522" y="775447"/>
                  </a:lnTo>
                  <a:lnTo>
                    <a:pt x="951018" y="735340"/>
                  </a:lnTo>
                  <a:lnTo>
                    <a:pt x="969896" y="693071"/>
                  </a:lnTo>
                  <a:lnTo>
                    <a:pt x="984945" y="648853"/>
                  </a:lnTo>
                  <a:lnTo>
                    <a:pt x="995956" y="602898"/>
                  </a:lnTo>
                  <a:lnTo>
                    <a:pt x="1002716" y="555418"/>
                  </a:lnTo>
                  <a:lnTo>
                    <a:pt x="1005017" y="506627"/>
                  </a:lnTo>
                  <a:lnTo>
                    <a:pt x="1002716" y="457835"/>
                  </a:lnTo>
                  <a:lnTo>
                    <a:pt x="995956" y="410356"/>
                  </a:lnTo>
                  <a:lnTo>
                    <a:pt x="984945" y="364401"/>
                  </a:lnTo>
                  <a:lnTo>
                    <a:pt x="969896" y="320183"/>
                  </a:lnTo>
                  <a:lnTo>
                    <a:pt x="951018" y="277914"/>
                  </a:lnTo>
                  <a:lnTo>
                    <a:pt x="928522" y="237807"/>
                  </a:lnTo>
                  <a:lnTo>
                    <a:pt x="902618" y="200073"/>
                  </a:lnTo>
                  <a:lnTo>
                    <a:pt x="873518" y="164925"/>
                  </a:lnTo>
                  <a:lnTo>
                    <a:pt x="841432" y="132576"/>
                  </a:lnTo>
                  <a:lnTo>
                    <a:pt x="806570" y="103237"/>
                  </a:lnTo>
                  <a:lnTo>
                    <a:pt x="769143" y="77122"/>
                  </a:lnTo>
                  <a:lnTo>
                    <a:pt x="729362" y="54441"/>
                  </a:lnTo>
                  <a:lnTo>
                    <a:pt x="687436" y="35408"/>
                  </a:lnTo>
                  <a:lnTo>
                    <a:pt x="643578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7591" y="3749039"/>
              <a:ext cx="4376928" cy="6949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21184" y="3590233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8" y="20235"/>
                  </a:lnTo>
                  <a:lnTo>
                    <a:pt x="317580" y="35408"/>
                  </a:lnTo>
                  <a:lnTo>
                    <a:pt x="275654" y="54441"/>
                  </a:lnTo>
                  <a:lnTo>
                    <a:pt x="235873" y="77121"/>
                  </a:lnTo>
                  <a:lnTo>
                    <a:pt x="198446" y="103237"/>
                  </a:lnTo>
                  <a:lnTo>
                    <a:pt x="163584" y="132576"/>
                  </a:lnTo>
                  <a:lnTo>
                    <a:pt x="131498" y="164925"/>
                  </a:lnTo>
                  <a:lnTo>
                    <a:pt x="102398" y="200073"/>
                  </a:lnTo>
                  <a:lnTo>
                    <a:pt x="76494" y="237806"/>
                  </a:lnTo>
                  <a:lnTo>
                    <a:pt x="53998" y="277914"/>
                  </a:lnTo>
                  <a:lnTo>
                    <a:pt x="35120" y="320183"/>
                  </a:lnTo>
                  <a:lnTo>
                    <a:pt x="20071" y="364401"/>
                  </a:lnTo>
                  <a:lnTo>
                    <a:pt x="9060" y="410356"/>
                  </a:lnTo>
                  <a:lnTo>
                    <a:pt x="2300" y="457835"/>
                  </a:lnTo>
                  <a:lnTo>
                    <a:pt x="0" y="506627"/>
                  </a:lnTo>
                  <a:lnTo>
                    <a:pt x="2300" y="555418"/>
                  </a:lnTo>
                  <a:lnTo>
                    <a:pt x="9060" y="602898"/>
                  </a:lnTo>
                  <a:lnTo>
                    <a:pt x="20071" y="648853"/>
                  </a:lnTo>
                  <a:lnTo>
                    <a:pt x="35120" y="693071"/>
                  </a:lnTo>
                  <a:lnTo>
                    <a:pt x="53998" y="735340"/>
                  </a:lnTo>
                  <a:lnTo>
                    <a:pt x="76494" y="775447"/>
                  </a:lnTo>
                  <a:lnTo>
                    <a:pt x="102398" y="813181"/>
                  </a:lnTo>
                  <a:lnTo>
                    <a:pt x="131498" y="848328"/>
                  </a:lnTo>
                  <a:lnTo>
                    <a:pt x="163584" y="880678"/>
                  </a:lnTo>
                  <a:lnTo>
                    <a:pt x="198446" y="910016"/>
                  </a:lnTo>
                  <a:lnTo>
                    <a:pt x="235873" y="936132"/>
                  </a:lnTo>
                  <a:lnTo>
                    <a:pt x="275654" y="958812"/>
                  </a:lnTo>
                  <a:lnTo>
                    <a:pt x="317580" y="977845"/>
                  </a:lnTo>
                  <a:lnTo>
                    <a:pt x="361438" y="993018"/>
                  </a:lnTo>
                  <a:lnTo>
                    <a:pt x="407020" y="1004119"/>
                  </a:lnTo>
                  <a:lnTo>
                    <a:pt x="454113" y="1010935"/>
                  </a:lnTo>
                  <a:lnTo>
                    <a:pt x="502508" y="1013254"/>
                  </a:lnTo>
                  <a:lnTo>
                    <a:pt x="550903" y="1010935"/>
                  </a:lnTo>
                  <a:lnTo>
                    <a:pt x="597996" y="1004119"/>
                  </a:lnTo>
                  <a:lnTo>
                    <a:pt x="643578" y="993018"/>
                  </a:lnTo>
                  <a:lnTo>
                    <a:pt x="687436" y="977845"/>
                  </a:lnTo>
                  <a:lnTo>
                    <a:pt x="729362" y="958812"/>
                  </a:lnTo>
                  <a:lnTo>
                    <a:pt x="769143" y="936132"/>
                  </a:lnTo>
                  <a:lnTo>
                    <a:pt x="806570" y="910016"/>
                  </a:lnTo>
                  <a:lnTo>
                    <a:pt x="841432" y="880678"/>
                  </a:lnTo>
                  <a:lnTo>
                    <a:pt x="873518" y="848328"/>
                  </a:lnTo>
                  <a:lnTo>
                    <a:pt x="902618" y="813181"/>
                  </a:lnTo>
                  <a:lnTo>
                    <a:pt x="928522" y="775447"/>
                  </a:lnTo>
                  <a:lnTo>
                    <a:pt x="951018" y="735340"/>
                  </a:lnTo>
                  <a:lnTo>
                    <a:pt x="969896" y="693071"/>
                  </a:lnTo>
                  <a:lnTo>
                    <a:pt x="984945" y="648853"/>
                  </a:lnTo>
                  <a:lnTo>
                    <a:pt x="995956" y="602898"/>
                  </a:lnTo>
                  <a:lnTo>
                    <a:pt x="1002716" y="555418"/>
                  </a:lnTo>
                  <a:lnTo>
                    <a:pt x="1005017" y="506627"/>
                  </a:lnTo>
                  <a:lnTo>
                    <a:pt x="1002716" y="457835"/>
                  </a:lnTo>
                  <a:lnTo>
                    <a:pt x="995956" y="410356"/>
                  </a:lnTo>
                  <a:lnTo>
                    <a:pt x="984945" y="364401"/>
                  </a:lnTo>
                  <a:lnTo>
                    <a:pt x="969896" y="320183"/>
                  </a:lnTo>
                  <a:lnTo>
                    <a:pt x="951018" y="277914"/>
                  </a:lnTo>
                  <a:lnTo>
                    <a:pt x="928522" y="237806"/>
                  </a:lnTo>
                  <a:lnTo>
                    <a:pt x="902618" y="200073"/>
                  </a:lnTo>
                  <a:lnTo>
                    <a:pt x="873518" y="164925"/>
                  </a:lnTo>
                  <a:lnTo>
                    <a:pt x="841432" y="132576"/>
                  </a:lnTo>
                  <a:lnTo>
                    <a:pt x="806570" y="103237"/>
                  </a:lnTo>
                  <a:lnTo>
                    <a:pt x="769143" y="77121"/>
                  </a:lnTo>
                  <a:lnTo>
                    <a:pt x="729362" y="54441"/>
                  </a:lnTo>
                  <a:lnTo>
                    <a:pt x="687436" y="35408"/>
                  </a:lnTo>
                  <a:lnTo>
                    <a:pt x="643578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6663" y="3749039"/>
              <a:ext cx="4379976" cy="9083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95260" y="3590233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8" y="20235"/>
                  </a:lnTo>
                  <a:lnTo>
                    <a:pt x="317580" y="35408"/>
                  </a:lnTo>
                  <a:lnTo>
                    <a:pt x="275654" y="54441"/>
                  </a:lnTo>
                  <a:lnTo>
                    <a:pt x="235873" y="77121"/>
                  </a:lnTo>
                  <a:lnTo>
                    <a:pt x="198446" y="103237"/>
                  </a:lnTo>
                  <a:lnTo>
                    <a:pt x="163584" y="132576"/>
                  </a:lnTo>
                  <a:lnTo>
                    <a:pt x="131498" y="164925"/>
                  </a:lnTo>
                  <a:lnTo>
                    <a:pt x="102398" y="200073"/>
                  </a:lnTo>
                  <a:lnTo>
                    <a:pt x="76494" y="237806"/>
                  </a:lnTo>
                  <a:lnTo>
                    <a:pt x="53998" y="277914"/>
                  </a:lnTo>
                  <a:lnTo>
                    <a:pt x="35120" y="320183"/>
                  </a:lnTo>
                  <a:lnTo>
                    <a:pt x="20071" y="364401"/>
                  </a:lnTo>
                  <a:lnTo>
                    <a:pt x="9060" y="410356"/>
                  </a:lnTo>
                  <a:lnTo>
                    <a:pt x="2300" y="457835"/>
                  </a:lnTo>
                  <a:lnTo>
                    <a:pt x="0" y="506627"/>
                  </a:lnTo>
                  <a:lnTo>
                    <a:pt x="2300" y="555418"/>
                  </a:lnTo>
                  <a:lnTo>
                    <a:pt x="9060" y="602898"/>
                  </a:lnTo>
                  <a:lnTo>
                    <a:pt x="20071" y="648853"/>
                  </a:lnTo>
                  <a:lnTo>
                    <a:pt x="35120" y="693071"/>
                  </a:lnTo>
                  <a:lnTo>
                    <a:pt x="53998" y="735340"/>
                  </a:lnTo>
                  <a:lnTo>
                    <a:pt x="76494" y="775447"/>
                  </a:lnTo>
                  <a:lnTo>
                    <a:pt x="102398" y="813181"/>
                  </a:lnTo>
                  <a:lnTo>
                    <a:pt x="131498" y="848328"/>
                  </a:lnTo>
                  <a:lnTo>
                    <a:pt x="163584" y="880678"/>
                  </a:lnTo>
                  <a:lnTo>
                    <a:pt x="198446" y="910016"/>
                  </a:lnTo>
                  <a:lnTo>
                    <a:pt x="235873" y="936132"/>
                  </a:lnTo>
                  <a:lnTo>
                    <a:pt x="275654" y="958812"/>
                  </a:lnTo>
                  <a:lnTo>
                    <a:pt x="317580" y="977845"/>
                  </a:lnTo>
                  <a:lnTo>
                    <a:pt x="361438" y="993018"/>
                  </a:lnTo>
                  <a:lnTo>
                    <a:pt x="407020" y="1004119"/>
                  </a:lnTo>
                  <a:lnTo>
                    <a:pt x="454113" y="1010935"/>
                  </a:lnTo>
                  <a:lnTo>
                    <a:pt x="502508" y="1013254"/>
                  </a:lnTo>
                  <a:lnTo>
                    <a:pt x="550903" y="1010935"/>
                  </a:lnTo>
                  <a:lnTo>
                    <a:pt x="597996" y="1004119"/>
                  </a:lnTo>
                  <a:lnTo>
                    <a:pt x="643578" y="993018"/>
                  </a:lnTo>
                  <a:lnTo>
                    <a:pt x="687436" y="977845"/>
                  </a:lnTo>
                  <a:lnTo>
                    <a:pt x="729362" y="958812"/>
                  </a:lnTo>
                  <a:lnTo>
                    <a:pt x="769143" y="936132"/>
                  </a:lnTo>
                  <a:lnTo>
                    <a:pt x="806570" y="910016"/>
                  </a:lnTo>
                  <a:lnTo>
                    <a:pt x="841432" y="880678"/>
                  </a:lnTo>
                  <a:lnTo>
                    <a:pt x="873518" y="848328"/>
                  </a:lnTo>
                  <a:lnTo>
                    <a:pt x="902618" y="813181"/>
                  </a:lnTo>
                  <a:lnTo>
                    <a:pt x="928522" y="775447"/>
                  </a:lnTo>
                  <a:lnTo>
                    <a:pt x="951018" y="735340"/>
                  </a:lnTo>
                  <a:lnTo>
                    <a:pt x="969896" y="693071"/>
                  </a:lnTo>
                  <a:lnTo>
                    <a:pt x="984945" y="648853"/>
                  </a:lnTo>
                  <a:lnTo>
                    <a:pt x="995956" y="602898"/>
                  </a:lnTo>
                  <a:lnTo>
                    <a:pt x="1002716" y="555418"/>
                  </a:lnTo>
                  <a:lnTo>
                    <a:pt x="1005017" y="506627"/>
                  </a:lnTo>
                  <a:lnTo>
                    <a:pt x="1002716" y="457835"/>
                  </a:lnTo>
                  <a:lnTo>
                    <a:pt x="995956" y="410356"/>
                  </a:lnTo>
                  <a:lnTo>
                    <a:pt x="984945" y="364401"/>
                  </a:lnTo>
                  <a:lnTo>
                    <a:pt x="969896" y="320183"/>
                  </a:lnTo>
                  <a:lnTo>
                    <a:pt x="951018" y="277914"/>
                  </a:lnTo>
                  <a:lnTo>
                    <a:pt x="928522" y="237806"/>
                  </a:lnTo>
                  <a:lnTo>
                    <a:pt x="902618" y="200073"/>
                  </a:lnTo>
                  <a:lnTo>
                    <a:pt x="873518" y="164925"/>
                  </a:lnTo>
                  <a:lnTo>
                    <a:pt x="841432" y="132576"/>
                  </a:lnTo>
                  <a:lnTo>
                    <a:pt x="806570" y="103237"/>
                  </a:lnTo>
                  <a:lnTo>
                    <a:pt x="769143" y="77121"/>
                  </a:lnTo>
                  <a:lnTo>
                    <a:pt x="729362" y="54441"/>
                  </a:lnTo>
                  <a:lnTo>
                    <a:pt x="687436" y="35408"/>
                  </a:lnTo>
                  <a:lnTo>
                    <a:pt x="643578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6663" y="4901183"/>
              <a:ext cx="4379976" cy="7559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595260" y="4742810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8" y="20235"/>
                  </a:lnTo>
                  <a:lnTo>
                    <a:pt x="317580" y="35408"/>
                  </a:lnTo>
                  <a:lnTo>
                    <a:pt x="275654" y="54441"/>
                  </a:lnTo>
                  <a:lnTo>
                    <a:pt x="235873" y="77122"/>
                  </a:lnTo>
                  <a:lnTo>
                    <a:pt x="198446" y="103237"/>
                  </a:lnTo>
                  <a:lnTo>
                    <a:pt x="163584" y="132576"/>
                  </a:lnTo>
                  <a:lnTo>
                    <a:pt x="131498" y="164925"/>
                  </a:lnTo>
                  <a:lnTo>
                    <a:pt x="102398" y="200073"/>
                  </a:lnTo>
                  <a:lnTo>
                    <a:pt x="76494" y="237807"/>
                  </a:lnTo>
                  <a:lnTo>
                    <a:pt x="53998" y="277914"/>
                  </a:lnTo>
                  <a:lnTo>
                    <a:pt x="35120" y="320183"/>
                  </a:lnTo>
                  <a:lnTo>
                    <a:pt x="20071" y="364401"/>
                  </a:lnTo>
                  <a:lnTo>
                    <a:pt x="9060" y="410356"/>
                  </a:lnTo>
                  <a:lnTo>
                    <a:pt x="2300" y="457835"/>
                  </a:lnTo>
                  <a:lnTo>
                    <a:pt x="0" y="506627"/>
                  </a:lnTo>
                  <a:lnTo>
                    <a:pt x="2300" y="555418"/>
                  </a:lnTo>
                  <a:lnTo>
                    <a:pt x="9060" y="602898"/>
                  </a:lnTo>
                  <a:lnTo>
                    <a:pt x="20071" y="648853"/>
                  </a:lnTo>
                  <a:lnTo>
                    <a:pt x="35120" y="693071"/>
                  </a:lnTo>
                  <a:lnTo>
                    <a:pt x="53998" y="735340"/>
                  </a:lnTo>
                  <a:lnTo>
                    <a:pt x="76494" y="775447"/>
                  </a:lnTo>
                  <a:lnTo>
                    <a:pt x="102398" y="813181"/>
                  </a:lnTo>
                  <a:lnTo>
                    <a:pt x="131498" y="848329"/>
                  </a:lnTo>
                  <a:lnTo>
                    <a:pt x="163584" y="880678"/>
                  </a:lnTo>
                  <a:lnTo>
                    <a:pt x="198446" y="910017"/>
                  </a:lnTo>
                  <a:lnTo>
                    <a:pt x="235873" y="936132"/>
                  </a:lnTo>
                  <a:lnTo>
                    <a:pt x="275654" y="958813"/>
                  </a:lnTo>
                  <a:lnTo>
                    <a:pt x="317580" y="977845"/>
                  </a:lnTo>
                  <a:lnTo>
                    <a:pt x="361438" y="993018"/>
                  </a:lnTo>
                  <a:lnTo>
                    <a:pt x="407020" y="1004119"/>
                  </a:lnTo>
                  <a:lnTo>
                    <a:pt x="454113" y="1010935"/>
                  </a:lnTo>
                  <a:lnTo>
                    <a:pt x="502508" y="1013254"/>
                  </a:lnTo>
                  <a:lnTo>
                    <a:pt x="550903" y="1010935"/>
                  </a:lnTo>
                  <a:lnTo>
                    <a:pt x="597996" y="1004119"/>
                  </a:lnTo>
                  <a:lnTo>
                    <a:pt x="643578" y="993018"/>
                  </a:lnTo>
                  <a:lnTo>
                    <a:pt x="687436" y="977845"/>
                  </a:lnTo>
                  <a:lnTo>
                    <a:pt x="729362" y="958813"/>
                  </a:lnTo>
                  <a:lnTo>
                    <a:pt x="769143" y="936132"/>
                  </a:lnTo>
                  <a:lnTo>
                    <a:pt x="806570" y="910017"/>
                  </a:lnTo>
                  <a:lnTo>
                    <a:pt x="841432" y="880678"/>
                  </a:lnTo>
                  <a:lnTo>
                    <a:pt x="873518" y="848329"/>
                  </a:lnTo>
                  <a:lnTo>
                    <a:pt x="902618" y="813181"/>
                  </a:lnTo>
                  <a:lnTo>
                    <a:pt x="928522" y="775447"/>
                  </a:lnTo>
                  <a:lnTo>
                    <a:pt x="951018" y="735340"/>
                  </a:lnTo>
                  <a:lnTo>
                    <a:pt x="969896" y="693071"/>
                  </a:lnTo>
                  <a:lnTo>
                    <a:pt x="984945" y="648853"/>
                  </a:lnTo>
                  <a:lnTo>
                    <a:pt x="995956" y="602898"/>
                  </a:lnTo>
                  <a:lnTo>
                    <a:pt x="1002716" y="555418"/>
                  </a:lnTo>
                  <a:lnTo>
                    <a:pt x="1005017" y="506627"/>
                  </a:lnTo>
                  <a:lnTo>
                    <a:pt x="1002716" y="457835"/>
                  </a:lnTo>
                  <a:lnTo>
                    <a:pt x="995956" y="410356"/>
                  </a:lnTo>
                  <a:lnTo>
                    <a:pt x="984945" y="364401"/>
                  </a:lnTo>
                  <a:lnTo>
                    <a:pt x="969896" y="320183"/>
                  </a:lnTo>
                  <a:lnTo>
                    <a:pt x="951018" y="277914"/>
                  </a:lnTo>
                  <a:lnTo>
                    <a:pt x="928522" y="237807"/>
                  </a:lnTo>
                  <a:lnTo>
                    <a:pt x="902618" y="200073"/>
                  </a:lnTo>
                  <a:lnTo>
                    <a:pt x="873518" y="164925"/>
                  </a:lnTo>
                  <a:lnTo>
                    <a:pt x="841432" y="132576"/>
                  </a:lnTo>
                  <a:lnTo>
                    <a:pt x="806570" y="103237"/>
                  </a:lnTo>
                  <a:lnTo>
                    <a:pt x="769143" y="77122"/>
                  </a:lnTo>
                  <a:lnTo>
                    <a:pt x="729362" y="54441"/>
                  </a:lnTo>
                  <a:lnTo>
                    <a:pt x="687436" y="35408"/>
                  </a:lnTo>
                  <a:lnTo>
                    <a:pt x="643578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61897" y="3842981"/>
              <a:ext cx="540385" cy="1670050"/>
            </a:xfrm>
            <a:custGeom>
              <a:avLst/>
              <a:gdLst/>
              <a:ahLst/>
              <a:cxnLst/>
              <a:rect l="l" t="t" r="r" b="b"/>
              <a:pathLst>
                <a:path w="540385" h="1670050">
                  <a:moveTo>
                    <a:pt x="518604" y="1415986"/>
                  </a:moveTo>
                  <a:lnTo>
                    <a:pt x="514426" y="1370355"/>
                  </a:lnTo>
                  <a:lnTo>
                    <a:pt x="502373" y="1327404"/>
                  </a:lnTo>
                  <a:lnTo>
                    <a:pt x="483196" y="1287856"/>
                  </a:lnTo>
                  <a:lnTo>
                    <a:pt x="457619" y="1252410"/>
                  </a:lnTo>
                  <a:lnTo>
                    <a:pt x="426364" y="1221816"/>
                  </a:lnTo>
                  <a:lnTo>
                    <a:pt x="390169" y="1196771"/>
                  </a:lnTo>
                  <a:lnTo>
                    <a:pt x="349770" y="1177988"/>
                  </a:lnTo>
                  <a:lnTo>
                    <a:pt x="305904" y="1166190"/>
                  </a:lnTo>
                  <a:lnTo>
                    <a:pt x="259295" y="1162100"/>
                  </a:lnTo>
                  <a:lnTo>
                    <a:pt x="212686" y="1166190"/>
                  </a:lnTo>
                  <a:lnTo>
                    <a:pt x="168821" y="1177988"/>
                  </a:lnTo>
                  <a:lnTo>
                    <a:pt x="128422" y="1196771"/>
                  </a:lnTo>
                  <a:lnTo>
                    <a:pt x="92227" y="1221816"/>
                  </a:lnTo>
                  <a:lnTo>
                    <a:pt x="60985" y="1252410"/>
                  </a:lnTo>
                  <a:lnTo>
                    <a:pt x="35394" y="1287856"/>
                  </a:lnTo>
                  <a:lnTo>
                    <a:pt x="16217" y="1327404"/>
                  </a:lnTo>
                  <a:lnTo>
                    <a:pt x="4178" y="1370355"/>
                  </a:lnTo>
                  <a:lnTo>
                    <a:pt x="0" y="1415986"/>
                  </a:lnTo>
                  <a:lnTo>
                    <a:pt x="4178" y="1461630"/>
                  </a:lnTo>
                  <a:lnTo>
                    <a:pt x="16217" y="1504581"/>
                  </a:lnTo>
                  <a:lnTo>
                    <a:pt x="35394" y="1544129"/>
                  </a:lnTo>
                  <a:lnTo>
                    <a:pt x="60985" y="1579575"/>
                  </a:lnTo>
                  <a:lnTo>
                    <a:pt x="92227" y="1610169"/>
                  </a:lnTo>
                  <a:lnTo>
                    <a:pt x="128422" y="1635213"/>
                  </a:lnTo>
                  <a:lnTo>
                    <a:pt x="168821" y="1653997"/>
                  </a:lnTo>
                  <a:lnTo>
                    <a:pt x="212686" y="1665795"/>
                  </a:lnTo>
                  <a:lnTo>
                    <a:pt x="259295" y="1669884"/>
                  </a:lnTo>
                  <a:lnTo>
                    <a:pt x="305904" y="1665795"/>
                  </a:lnTo>
                  <a:lnTo>
                    <a:pt x="349770" y="1653997"/>
                  </a:lnTo>
                  <a:lnTo>
                    <a:pt x="390169" y="1635213"/>
                  </a:lnTo>
                  <a:lnTo>
                    <a:pt x="426364" y="1610169"/>
                  </a:lnTo>
                  <a:lnTo>
                    <a:pt x="457619" y="1579575"/>
                  </a:lnTo>
                  <a:lnTo>
                    <a:pt x="483196" y="1544129"/>
                  </a:lnTo>
                  <a:lnTo>
                    <a:pt x="502373" y="1504581"/>
                  </a:lnTo>
                  <a:lnTo>
                    <a:pt x="514426" y="1461630"/>
                  </a:lnTo>
                  <a:lnTo>
                    <a:pt x="518604" y="1415986"/>
                  </a:lnTo>
                  <a:close/>
                </a:path>
                <a:path w="540385" h="1670050">
                  <a:moveTo>
                    <a:pt x="539864" y="253885"/>
                  </a:moveTo>
                  <a:lnTo>
                    <a:pt x="535686" y="208254"/>
                  </a:lnTo>
                  <a:lnTo>
                    <a:pt x="523646" y="165290"/>
                  </a:lnTo>
                  <a:lnTo>
                    <a:pt x="504456" y="125742"/>
                  </a:lnTo>
                  <a:lnTo>
                    <a:pt x="478878" y="90309"/>
                  </a:lnTo>
                  <a:lnTo>
                    <a:pt x="447624" y="59702"/>
                  </a:lnTo>
                  <a:lnTo>
                    <a:pt x="411441" y="34658"/>
                  </a:lnTo>
                  <a:lnTo>
                    <a:pt x="371043" y="15887"/>
                  </a:lnTo>
                  <a:lnTo>
                    <a:pt x="327177" y="4089"/>
                  </a:lnTo>
                  <a:lnTo>
                    <a:pt x="280568" y="0"/>
                  </a:lnTo>
                  <a:lnTo>
                    <a:pt x="233959" y="4089"/>
                  </a:lnTo>
                  <a:lnTo>
                    <a:pt x="190080" y="15887"/>
                  </a:lnTo>
                  <a:lnTo>
                    <a:pt x="149694" y="34658"/>
                  </a:lnTo>
                  <a:lnTo>
                    <a:pt x="113499" y="59702"/>
                  </a:lnTo>
                  <a:lnTo>
                    <a:pt x="82245" y="90309"/>
                  </a:lnTo>
                  <a:lnTo>
                    <a:pt x="56667" y="125742"/>
                  </a:lnTo>
                  <a:lnTo>
                    <a:pt x="37490" y="165290"/>
                  </a:lnTo>
                  <a:lnTo>
                    <a:pt x="25438" y="208254"/>
                  </a:lnTo>
                  <a:lnTo>
                    <a:pt x="21259" y="253885"/>
                  </a:lnTo>
                  <a:lnTo>
                    <a:pt x="25438" y="299516"/>
                  </a:lnTo>
                  <a:lnTo>
                    <a:pt x="37490" y="342480"/>
                  </a:lnTo>
                  <a:lnTo>
                    <a:pt x="56667" y="382028"/>
                  </a:lnTo>
                  <a:lnTo>
                    <a:pt x="82245" y="417461"/>
                  </a:lnTo>
                  <a:lnTo>
                    <a:pt x="113499" y="448068"/>
                  </a:lnTo>
                  <a:lnTo>
                    <a:pt x="149694" y="473113"/>
                  </a:lnTo>
                  <a:lnTo>
                    <a:pt x="190080" y="491883"/>
                  </a:lnTo>
                  <a:lnTo>
                    <a:pt x="233959" y="503682"/>
                  </a:lnTo>
                  <a:lnTo>
                    <a:pt x="280568" y="507771"/>
                  </a:lnTo>
                  <a:lnTo>
                    <a:pt x="327177" y="503682"/>
                  </a:lnTo>
                  <a:lnTo>
                    <a:pt x="371043" y="491883"/>
                  </a:lnTo>
                  <a:lnTo>
                    <a:pt x="411441" y="473113"/>
                  </a:lnTo>
                  <a:lnTo>
                    <a:pt x="447624" y="448068"/>
                  </a:lnTo>
                  <a:lnTo>
                    <a:pt x="478878" y="417461"/>
                  </a:lnTo>
                  <a:lnTo>
                    <a:pt x="504456" y="382028"/>
                  </a:lnTo>
                  <a:lnTo>
                    <a:pt x="523646" y="342480"/>
                  </a:lnTo>
                  <a:lnTo>
                    <a:pt x="535686" y="299516"/>
                  </a:lnTo>
                  <a:lnTo>
                    <a:pt x="539864" y="2538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495712" y="3975252"/>
              <a:ext cx="542925" cy="1532890"/>
            </a:xfrm>
            <a:custGeom>
              <a:avLst/>
              <a:gdLst/>
              <a:ahLst/>
              <a:cxnLst/>
              <a:rect l="l" t="t" r="r" b="b"/>
              <a:pathLst>
                <a:path w="542925" h="1532889">
                  <a:moveTo>
                    <a:pt x="518604" y="253885"/>
                  </a:moveTo>
                  <a:lnTo>
                    <a:pt x="514426" y="208241"/>
                  </a:lnTo>
                  <a:lnTo>
                    <a:pt x="502373" y="165290"/>
                  </a:lnTo>
                  <a:lnTo>
                    <a:pt x="483196" y="125742"/>
                  </a:lnTo>
                  <a:lnTo>
                    <a:pt x="457619" y="90309"/>
                  </a:lnTo>
                  <a:lnTo>
                    <a:pt x="426364" y="59702"/>
                  </a:lnTo>
                  <a:lnTo>
                    <a:pt x="390169" y="34658"/>
                  </a:lnTo>
                  <a:lnTo>
                    <a:pt x="349770" y="15875"/>
                  </a:lnTo>
                  <a:lnTo>
                    <a:pt x="305904" y="4089"/>
                  </a:lnTo>
                  <a:lnTo>
                    <a:pt x="259295" y="0"/>
                  </a:lnTo>
                  <a:lnTo>
                    <a:pt x="212686" y="4089"/>
                  </a:lnTo>
                  <a:lnTo>
                    <a:pt x="168821" y="15875"/>
                  </a:lnTo>
                  <a:lnTo>
                    <a:pt x="128422" y="34658"/>
                  </a:lnTo>
                  <a:lnTo>
                    <a:pt x="92227" y="59702"/>
                  </a:lnTo>
                  <a:lnTo>
                    <a:pt x="60985" y="90309"/>
                  </a:lnTo>
                  <a:lnTo>
                    <a:pt x="35394" y="125742"/>
                  </a:lnTo>
                  <a:lnTo>
                    <a:pt x="16217" y="165290"/>
                  </a:lnTo>
                  <a:lnTo>
                    <a:pt x="4178" y="208241"/>
                  </a:lnTo>
                  <a:lnTo>
                    <a:pt x="0" y="253885"/>
                  </a:lnTo>
                  <a:lnTo>
                    <a:pt x="4178" y="299516"/>
                  </a:lnTo>
                  <a:lnTo>
                    <a:pt x="16217" y="342468"/>
                  </a:lnTo>
                  <a:lnTo>
                    <a:pt x="35394" y="382028"/>
                  </a:lnTo>
                  <a:lnTo>
                    <a:pt x="60985" y="417461"/>
                  </a:lnTo>
                  <a:lnTo>
                    <a:pt x="92227" y="448056"/>
                  </a:lnTo>
                  <a:lnTo>
                    <a:pt x="128422" y="473113"/>
                  </a:lnTo>
                  <a:lnTo>
                    <a:pt x="168821" y="491883"/>
                  </a:lnTo>
                  <a:lnTo>
                    <a:pt x="212686" y="503682"/>
                  </a:lnTo>
                  <a:lnTo>
                    <a:pt x="259295" y="507771"/>
                  </a:lnTo>
                  <a:lnTo>
                    <a:pt x="305904" y="503682"/>
                  </a:lnTo>
                  <a:lnTo>
                    <a:pt x="349770" y="491883"/>
                  </a:lnTo>
                  <a:lnTo>
                    <a:pt x="390169" y="473113"/>
                  </a:lnTo>
                  <a:lnTo>
                    <a:pt x="426364" y="448056"/>
                  </a:lnTo>
                  <a:lnTo>
                    <a:pt x="457619" y="417461"/>
                  </a:lnTo>
                  <a:lnTo>
                    <a:pt x="483196" y="382028"/>
                  </a:lnTo>
                  <a:lnTo>
                    <a:pt x="502373" y="342468"/>
                  </a:lnTo>
                  <a:lnTo>
                    <a:pt x="514426" y="299516"/>
                  </a:lnTo>
                  <a:lnTo>
                    <a:pt x="518604" y="253885"/>
                  </a:lnTo>
                  <a:close/>
                </a:path>
                <a:path w="542925" h="1532889">
                  <a:moveTo>
                    <a:pt x="542582" y="1278953"/>
                  </a:moveTo>
                  <a:lnTo>
                    <a:pt x="538403" y="1233322"/>
                  </a:lnTo>
                  <a:lnTo>
                    <a:pt x="526351" y="1190371"/>
                  </a:lnTo>
                  <a:lnTo>
                    <a:pt x="507174" y="1150810"/>
                  </a:lnTo>
                  <a:lnTo>
                    <a:pt x="481596" y="1115377"/>
                  </a:lnTo>
                  <a:lnTo>
                    <a:pt x="450342" y="1084783"/>
                  </a:lnTo>
                  <a:lnTo>
                    <a:pt x="414147" y="1059738"/>
                  </a:lnTo>
                  <a:lnTo>
                    <a:pt x="373748" y="1040955"/>
                  </a:lnTo>
                  <a:lnTo>
                    <a:pt x="329882" y="1029157"/>
                  </a:lnTo>
                  <a:lnTo>
                    <a:pt x="283273" y="1025067"/>
                  </a:lnTo>
                  <a:lnTo>
                    <a:pt x="236664" y="1029157"/>
                  </a:lnTo>
                  <a:lnTo>
                    <a:pt x="192798" y="1040955"/>
                  </a:lnTo>
                  <a:lnTo>
                    <a:pt x="152400" y="1059738"/>
                  </a:lnTo>
                  <a:lnTo>
                    <a:pt x="116205" y="1084783"/>
                  </a:lnTo>
                  <a:lnTo>
                    <a:pt x="84963" y="1115377"/>
                  </a:lnTo>
                  <a:lnTo>
                    <a:pt x="59372" y="1150810"/>
                  </a:lnTo>
                  <a:lnTo>
                    <a:pt x="40195" y="1190371"/>
                  </a:lnTo>
                  <a:lnTo>
                    <a:pt x="28155" y="1233322"/>
                  </a:lnTo>
                  <a:lnTo>
                    <a:pt x="23977" y="1278953"/>
                  </a:lnTo>
                  <a:lnTo>
                    <a:pt x="28155" y="1324597"/>
                  </a:lnTo>
                  <a:lnTo>
                    <a:pt x="40195" y="1367548"/>
                  </a:lnTo>
                  <a:lnTo>
                    <a:pt x="59372" y="1407096"/>
                  </a:lnTo>
                  <a:lnTo>
                    <a:pt x="84963" y="1442529"/>
                  </a:lnTo>
                  <a:lnTo>
                    <a:pt x="116205" y="1473136"/>
                  </a:lnTo>
                  <a:lnTo>
                    <a:pt x="152400" y="1498180"/>
                  </a:lnTo>
                  <a:lnTo>
                    <a:pt x="192798" y="1516964"/>
                  </a:lnTo>
                  <a:lnTo>
                    <a:pt x="236664" y="1528762"/>
                  </a:lnTo>
                  <a:lnTo>
                    <a:pt x="283273" y="1532851"/>
                  </a:lnTo>
                  <a:lnTo>
                    <a:pt x="329882" y="1528762"/>
                  </a:lnTo>
                  <a:lnTo>
                    <a:pt x="373748" y="1516964"/>
                  </a:lnTo>
                  <a:lnTo>
                    <a:pt x="414147" y="1498180"/>
                  </a:lnTo>
                  <a:lnTo>
                    <a:pt x="450342" y="1473136"/>
                  </a:lnTo>
                  <a:lnTo>
                    <a:pt x="481596" y="1442529"/>
                  </a:lnTo>
                  <a:lnTo>
                    <a:pt x="507174" y="1407096"/>
                  </a:lnTo>
                  <a:lnTo>
                    <a:pt x="526351" y="1367548"/>
                  </a:lnTo>
                  <a:lnTo>
                    <a:pt x="538403" y="1324597"/>
                  </a:lnTo>
                  <a:lnTo>
                    <a:pt x="542582" y="1278953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994150" y="3657498"/>
              <a:ext cx="4532630" cy="2036445"/>
            </a:xfrm>
            <a:custGeom>
              <a:avLst/>
              <a:gdLst/>
              <a:ahLst/>
              <a:cxnLst/>
              <a:rect l="l" t="t" r="r" b="b"/>
              <a:pathLst>
                <a:path w="4532630" h="2036445">
                  <a:moveTo>
                    <a:pt x="859078" y="1601470"/>
                  </a:moveTo>
                  <a:lnTo>
                    <a:pt x="856551" y="1554111"/>
                  </a:lnTo>
                  <a:lnTo>
                    <a:pt x="849172" y="1508226"/>
                  </a:lnTo>
                  <a:lnTo>
                    <a:pt x="837171" y="1464081"/>
                  </a:lnTo>
                  <a:lnTo>
                    <a:pt x="820839" y="1421942"/>
                  </a:lnTo>
                  <a:lnTo>
                    <a:pt x="800430" y="1382090"/>
                  </a:lnTo>
                  <a:lnTo>
                    <a:pt x="776198" y="1344764"/>
                  </a:lnTo>
                  <a:lnTo>
                    <a:pt x="748411" y="1310233"/>
                  </a:lnTo>
                  <a:lnTo>
                    <a:pt x="717334" y="1278788"/>
                  </a:lnTo>
                  <a:lnTo>
                    <a:pt x="683221" y="1250657"/>
                  </a:lnTo>
                  <a:lnTo>
                    <a:pt x="646328" y="1226146"/>
                  </a:lnTo>
                  <a:lnTo>
                    <a:pt x="606945" y="1205484"/>
                  </a:lnTo>
                  <a:lnTo>
                    <a:pt x="565302" y="1188961"/>
                  </a:lnTo>
                  <a:lnTo>
                    <a:pt x="521677" y="1176820"/>
                  </a:lnTo>
                  <a:lnTo>
                    <a:pt x="476338" y="1169352"/>
                  </a:lnTo>
                  <a:lnTo>
                    <a:pt x="429539" y="1166799"/>
                  </a:lnTo>
                  <a:lnTo>
                    <a:pt x="382727" y="1169352"/>
                  </a:lnTo>
                  <a:lnTo>
                    <a:pt x="337388" y="1176820"/>
                  </a:lnTo>
                  <a:lnTo>
                    <a:pt x="293763" y="1188961"/>
                  </a:lnTo>
                  <a:lnTo>
                    <a:pt x="252133" y="1205484"/>
                  </a:lnTo>
                  <a:lnTo>
                    <a:pt x="212737" y="1226146"/>
                  </a:lnTo>
                  <a:lnTo>
                    <a:pt x="175856" y="1250657"/>
                  </a:lnTo>
                  <a:lnTo>
                    <a:pt x="141744" y="1278788"/>
                  </a:lnTo>
                  <a:lnTo>
                    <a:pt x="110655" y="1310233"/>
                  </a:lnTo>
                  <a:lnTo>
                    <a:pt x="82867" y="1344764"/>
                  </a:lnTo>
                  <a:lnTo>
                    <a:pt x="58635" y="1382090"/>
                  </a:lnTo>
                  <a:lnTo>
                    <a:pt x="38227" y="1421942"/>
                  </a:lnTo>
                  <a:lnTo>
                    <a:pt x="21894" y="1464081"/>
                  </a:lnTo>
                  <a:lnTo>
                    <a:pt x="9906" y="1508226"/>
                  </a:lnTo>
                  <a:lnTo>
                    <a:pt x="2514" y="1554111"/>
                  </a:lnTo>
                  <a:lnTo>
                    <a:pt x="0" y="1601470"/>
                  </a:lnTo>
                  <a:lnTo>
                    <a:pt x="2514" y="1648841"/>
                  </a:lnTo>
                  <a:lnTo>
                    <a:pt x="9906" y="1694726"/>
                  </a:lnTo>
                  <a:lnTo>
                    <a:pt x="21894" y="1738871"/>
                  </a:lnTo>
                  <a:lnTo>
                    <a:pt x="38227" y="1780997"/>
                  </a:lnTo>
                  <a:lnTo>
                    <a:pt x="58635" y="1820862"/>
                  </a:lnTo>
                  <a:lnTo>
                    <a:pt x="82867" y="1858187"/>
                  </a:lnTo>
                  <a:lnTo>
                    <a:pt x="110655" y="1892706"/>
                  </a:lnTo>
                  <a:lnTo>
                    <a:pt x="141744" y="1924164"/>
                  </a:lnTo>
                  <a:lnTo>
                    <a:pt x="175856" y="1952282"/>
                  </a:lnTo>
                  <a:lnTo>
                    <a:pt x="212737" y="1976805"/>
                  </a:lnTo>
                  <a:lnTo>
                    <a:pt x="252133" y="1997468"/>
                  </a:lnTo>
                  <a:lnTo>
                    <a:pt x="293763" y="2013991"/>
                  </a:lnTo>
                  <a:lnTo>
                    <a:pt x="337388" y="2026132"/>
                  </a:lnTo>
                  <a:lnTo>
                    <a:pt x="382727" y="2033600"/>
                  </a:lnTo>
                  <a:lnTo>
                    <a:pt x="429539" y="2036152"/>
                  </a:lnTo>
                  <a:lnTo>
                    <a:pt x="476338" y="2033600"/>
                  </a:lnTo>
                  <a:lnTo>
                    <a:pt x="521677" y="2026132"/>
                  </a:lnTo>
                  <a:lnTo>
                    <a:pt x="565302" y="2013991"/>
                  </a:lnTo>
                  <a:lnTo>
                    <a:pt x="606945" y="1997468"/>
                  </a:lnTo>
                  <a:lnTo>
                    <a:pt x="646328" y="1976805"/>
                  </a:lnTo>
                  <a:lnTo>
                    <a:pt x="683221" y="1952282"/>
                  </a:lnTo>
                  <a:lnTo>
                    <a:pt x="717334" y="1924164"/>
                  </a:lnTo>
                  <a:lnTo>
                    <a:pt x="748411" y="1892706"/>
                  </a:lnTo>
                  <a:lnTo>
                    <a:pt x="776198" y="1858187"/>
                  </a:lnTo>
                  <a:lnTo>
                    <a:pt x="800430" y="1820862"/>
                  </a:lnTo>
                  <a:lnTo>
                    <a:pt x="820839" y="1780997"/>
                  </a:lnTo>
                  <a:lnTo>
                    <a:pt x="837171" y="1738871"/>
                  </a:lnTo>
                  <a:lnTo>
                    <a:pt x="849172" y="1694726"/>
                  </a:lnTo>
                  <a:lnTo>
                    <a:pt x="856551" y="1648841"/>
                  </a:lnTo>
                  <a:lnTo>
                    <a:pt x="859078" y="1601470"/>
                  </a:lnTo>
                  <a:close/>
                </a:path>
                <a:path w="4532630" h="2036445">
                  <a:moveTo>
                    <a:pt x="859078" y="434682"/>
                  </a:moveTo>
                  <a:lnTo>
                    <a:pt x="856551" y="387311"/>
                  </a:lnTo>
                  <a:lnTo>
                    <a:pt x="849172" y="341426"/>
                  </a:lnTo>
                  <a:lnTo>
                    <a:pt x="837184" y="297281"/>
                  </a:lnTo>
                  <a:lnTo>
                    <a:pt x="820839" y="255155"/>
                  </a:lnTo>
                  <a:lnTo>
                    <a:pt x="800430" y="215290"/>
                  </a:lnTo>
                  <a:lnTo>
                    <a:pt x="776198" y="177965"/>
                  </a:lnTo>
                  <a:lnTo>
                    <a:pt x="748411" y="143446"/>
                  </a:lnTo>
                  <a:lnTo>
                    <a:pt x="717334" y="111988"/>
                  </a:lnTo>
                  <a:lnTo>
                    <a:pt x="683221" y="83870"/>
                  </a:lnTo>
                  <a:lnTo>
                    <a:pt x="646328" y="59347"/>
                  </a:lnTo>
                  <a:lnTo>
                    <a:pt x="606945" y="38684"/>
                  </a:lnTo>
                  <a:lnTo>
                    <a:pt x="565302" y="22161"/>
                  </a:lnTo>
                  <a:lnTo>
                    <a:pt x="521677" y="10020"/>
                  </a:lnTo>
                  <a:lnTo>
                    <a:pt x="476338" y="2552"/>
                  </a:lnTo>
                  <a:lnTo>
                    <a:pt x="429539" y="0"/>
                  </a:lnTo>
                  <a:lnTo>
                    <a:pt x="382727" y="2552"/>
                  </a:lnTo>
                  <a:lnTo>
                    <a:pt x="337388" y="10020"/>
                  </a:lnTo>
                  <a:lnTo>
                    <a:pt x="293763" y="22161"/>
                  </a:lnTo>
                  <a:lnTo>
                    <a:pt x="252133" y="38684"/>
                  </a:lnTo>
                  <a:lnTo>
                    <a:pt x="212737" y="59347"/>
                  </a:lnTo>
                  <a:lnTo>
                    <a:pt x="175856" y="83870"/>
                  </a:lnTo>
                  <a:lnTo>
                    <a:pt x="141744" y="111988"/>
                  </a:lnTo>
                  <a:lnTo>
                    <a:pt x="110655" y="143446"/>
                  </a:lnTo>
                  <a:lnTo>
                    <a:pt x="82867" y="177965"/>
                  </a:lnTo>
                  <a:lnTo>
                    <a:pt x="58635" y="215290"/>
                  </a:lnTo>
                  <a:lnTo>
                    <a:pt x="38227" y="255155"/>
                  </a:lnTo>
                  <a:lnTo>
                    <a:pt x="21894" y="297281"/>
                  </a:lnTo>
                  <a:lnTo>
                    <a:pt x="9906" y="341426"/>
                  </a:lnTo>
                  <a:lnTo>
                    <a:pt x="2514" y="387311"/>
                  </a:lnTo>
                  <a:lnTo>
                    <a:pt x="0" y="434682"/>
                  </a:lnTo>
                  <a:lnTo>
                    <a:pt x="2514" y="482041"/>
                  </a:lnTo>
                  <a:lnTo>
                    <a:pt x="9906" y="527926"/>
                  </a:lnTo>
                  <a:lnTo>
                    <a:pt x="21894" y="572071"/>
                  </a:lnTo>
                  <a:lnTo>
                    <a:pt x="38227" y="614210"/>
                  </a:lnTo>
                  <a:lnTo>
                    <a:pt x="58635" y="654075"/>
                  </a:lnTo>
                  <a:lnTo>
                    <a:pt x="82867" y="691400"/>
                  </a:lnTo>
                  <a:lnTo>
                    <a:pt x="110655" y="725919"/>
                  </a:lnTo>
                  <a:lnTo>
                    <a:pt x="141744" y="757364"/>
                  </a:lnTo>
                  <a:lnTo>
                    <a:pt x="175856" y="785495"/>
                  </a:lnTo>
                  <a:lnTo>
                    <a:pt x="212737" y="810006"/>
                  </a:lnTo>
                  <a:lnTo>
                    <a:pt x="252133" y="830668"/>
                  </a:lnTo>
                  <a:lnTo>
                    <a:pt x="293763" y="847204"/>
                  </a:lnTo>
                  <a:lnTo>
                    <a:pt x="337388" y="859332"/>
                  </a:lnTo>
                  <a:lnTo>
                    <a:pt x="382727" y="866813"/>
                  </a:lnTo>
                  <a:lnTo>
                    <a:pt x="429539" y="869353"/>
                  </a:lnTo>
                  <a:lnTo>
                    <a:pt x="476338" y="866813"/>
                  </a:lnTo>
                  <a:lnTo>
                    <a:pt x="521677" y="859332"/>
                  </a:lnTo>
                  <a:lnTo>
                    <a:pt x="565302" y="847204"/>
                  </a:lnTo>
                  <a:lnTo>
                    <a:pt x="606945" y="830668"/>
                  </a:lnTo>
                  <a:lnTo>
                    <a:pt x="646328" y="810006"/>
                  </a:lnTo>
                  <a:lnTo>
                    <a:pt x="683221" y="785495"/>
                  </a:lnTo>
                  <a:lnTo>
                    <a:pt x="717334" y="757364"/>
                  </a:lnTo>
                  <a:lnTo>
                    <a:pt x="748411" y="725919"/>
                  </a:lnTo>
                  <a:lnTo>
                    <a:pt x="776198" y="691400"/>
                  </a:lnTo>
                  <a:lnTo>
                    <a:pt x="800430" y="654075"/>
                  </a:lnTo>
                  <a:lnTo>
                    <a:pt x="820839" y="614210"/>
                  </a:lnTo>
                  <a:lnTo>
                    <a:pt x="837184" y="572071"/>
                  </a:lnTo>
                  <a:lnTo>
                    <a:pt x="849172" y="527926"/>
                  </a:lnTo>
                  <a:lnTo>
                    <a:pt x="856551" y="482041"/>
                  </a:lnTo>
                  <a:lnTo>
                    <a:pt x="859078" y="434682"/>
                  </a:lnTo>
                  <a:close/>
                </a:path>
                <a:path w="4532630" h="2036445">
                  <a:moveTo>
                    <a:pt x="4522521" y="440931"/>
                  </a:moveTo>
                  <a:lnTo>
                    <a:pt x="4519993" y="393560"/>
                  </a:lnTo>
                  <a:lnTo>
                    <a:pt x="4512615" y="347675"/>
                  </a:lnTo>
                  <a:lnTo>
                    <a:pt x="4500626" y="303530"/>
                  </a:lnTo>
                  <a:lnTo>
                    <a:pt x="4484281" y="261404"/>
                  </a:lnTo>
                  <a:lnTo>
                    <a:pt x="4463872" y="221538"/>
                  </a:lnTo>
                  <a:lnTo>
                    <a:pt x="4439640" y="184213"/>
                  </a:lnTo>
                  <a:lnTo>
                    <a:pt x="4411853" y="149694"/>
                  </a:lnTo>
                  <a:lnTo>
                    <a:pt x="4380776" y="118237"/>
                  </a:lnTo>
                  <a:lnTo>
                    <a:pt x="4346664" y="90119"/>
                  </a:lnTo>
                  <a:lnTo>
                    <a:pt x="4309770" y="65595"/>
                  </a:lnTo>
                  <a:lnTo>
                    <a:pt x="4270387" y="44932"/>
                  </a:lnTo>
                  <a:lnTo>
                    <a:pt x="4228744" y="28409"/>
                  </a:lnTo>
                  <a:lnTo>
                    <a:pt x="4185120" y="16268"/>
                  </a:lnTo>
                  <a:lnTo>
                    <a:pt x="4139781" y="8801"/>
                  </a:lnTo>
                  <a:lnTo>
                    <a:pt x="4092981" y="6248"/>
                  </a:lnTo>
                  <a:lnTo>
                    <a:pt x="4046169" y="8801"/>
                  </a:lnTo>
                  <a:lnTo>
                    <a:pt x="4000830" y="16268"/>
                  </a:lnTo>
                  <a:lnTo>
                    <a:pt x="3957205" y="28409"/>
                  </a:lnTo>
                  <a:lnTo>
                    <a:pt x="3915575" y="44932"/>
                  </a:lnTo>
                  <a:lnTo>
                    <a:pt x="3876179" y="65595"/>
                  </a:lnTo>
                  <a:lnTo>
                    <a:pt x="3839299" y="90119"/>
                  </a:lnTo>
                  <a:lnTo>
                    <a:pt x="3805186" y="118237"/>
                  </a:lnTo>
                  <a:lnTo>
                    <a:pt x="3774097" y="149694"/>
                  </a:lnTo>
                  <a:lnTo>
                    <a:pt x="3746309" y="184213"/>
                  </a:lnTo>
                  <a:lnTo>
                    <a:pt x="3722078" y="221538"/>
                  </a:lnTo>
                  <a:lnTo>
                    <a:pt x="3701669" y="261404"/>
                  </a:lnTo>
                  <a:lnTo>
                    <a:pt x="3685336" y="303530"/>
                  </a:lnTo>
                  <a:lnTo>
                    <a:pt x="3673348" y="347675"/>
                  </a:lnTo>
                  <a:lnTo>
                    <a:pt x="3665956" y="393560"/>
                  </a:lnTo>
                  <a:lnTo>
                    <a:pt x="3663442" y="440931"/>
                  </a:lnTo>
                  <a:lnTo>
                    <a:pt x="3665956" y="488289"/>
                  </a:lnTo>
                  <a:lnTo>
                    <a:pt x="3673348" y="534174"/>
                  </a:lnTo>
                  <a:lnTo>
                    <a:pt x="3685336" y="578319"/>
                  </a:lnTo>
                  <a:lnTo>
                    <a:pt x="3701669" y="620458"/>
                  </a:lnTo>
                  <a:lnTo>
                    <a:pt x="3722078" y="660311"/>
                  </a:lnTo>
                  <a:lnTo>
                    <a:pt x="3746309" y="697636"/>
                  </a:lnTo>
                  <a:lnTo>
                    <a:pt x="3774097" y="732167"/>
                  </a:lnTo>
                  <a:lnTo>
                    <a:pt x="3805186" y="763612"/>
                  </a:lnTo>
                  <a:lnTo>
                    <a:pt x="3839299" y="791743"/>
                  </a:lnTo>
                  <a:lnTo>
                    <a:pt x="3876179" y="816254"/>
                  </a:lnTo>
                  <a:lnTo>
                    <a:pt x="3915575" y="836917"/>
                  </a:lnTo>
                  <a:lnTo>
                    <a:pt x="3957205" y="853440"/>
                  </a:lnTo>
                  <a:lnTo>
                    <a:pt x="4000830" y="865581"/>
                  </a:lnTo>
                  <a:lnTo>
                    <a:pt x="4046169" y="873048"/>
                  </a:lnTo>
                  <a:lnTo>
                    <a:pt x="4092981" y="875601"/>
                  </a:lnTo>
                  <a:lnTo>
                    <a:pt x="4139781" y="873048"/>
                  </a:lnTo>
                  <a:lnTo>
                    <a:pt x="4185120" y="865581"/>
                  </a:lnTo>
                  <a:lnTo>
                    <a:pt x="4228744" y="853440"/>
                  </a:lnTo>
                  <a:lnTo>
                    <a:pt x="4270387" y="836917"/>
                  </a:lnTo>
                  <a:lnTo>
                    <a:pt x="4309770" y="816254"/>
                  </a:lnTo>
                  <a:lnTo>
                    <a:pt x="4346664" y="791743"/>
                  </a:lnTo>
                  <a:lnTo>
                    <a:pt x="4380776" y="763612"/>
                  </a:lnTo>
                  <a:lnTo>
                    <a:pt x="4411853" y="732167"/>
                  </a:lnTo>
                  <a:lnTo>
                    <a:pt x="4439640" y="697636"/>
                  </a:lnTo>
                  <a:lnTo>
                    <a:pt x="4463872" y="660311"/>
                  </a:lnTo>
                  <a:lnTo>
                    <a:pt x="4484281" y="620458"/>
                  </a:lnTo>
                  <a:lnTo>
                    <a:pt x="4500626" y="578319"/>
                  </a:lnTo>
                  <a:lnTo>
                    <a:pt x="4512615" y="534174"/>
                  </a:lnTo>
                  <a:lnTo>
                    <a:pt x="4519993" y="488289"/>
                  </a:lnTo>
                  <a:lnTo>
                    <a:pt x="4522521" y="440931"/>
                  </a:lnTo>
                  <a:close/>
                </a:path>
                <a:path w="4532630" h="2036445">
                  <a:moveTo>
                    <a:pt x="4532414" y="1593100"/>
                  </a:moveTo>
                  <a:lnTo>
                    <a:pt x="4529887" y="1545742"/>
                  </a:lnTo>
                  <a:lnTo>
                    <a:pt x="4522495" y="1499857"/>
                  </a:lnTo>
                  <a:lnTo>
                    <a:pt x="4510506" y="1455712"/>
                  </a:lnTo>
                  <a:lnTo>
                    <a:pt x="4494174" y="1413573"/>
                  </a:lnTo>
                  <a:lnTo>
                    <a:pt x="4473765" y="1373708"/>
                  </a:lnTo>
                  <a:lnTo>
                    <a:pt x="4449534" y="1336382"/>
                  </a:lnTo>
                  <a:lnTo>
                    <a:pt x="4421746" y="1301864"/>
                  </a:lnTo>
                  <a:lnTo>
                    <a:pt x="4390669" y="1270419"/>
                  </a:lnTo>
                  <a:lnTo>
                    <a:pt x="4356544" y="1242288"/>
                  </a:lnTo>
                  <a:lnTo>
                    <a:pt x="4319663" y="1217777"/>
                  </a:lnTo>
                  <a:lnTo>
                    <a:pt x="4280268" y="1197114"/>
                  </a:lnTo>
                  <a:lnTo>
                    <a:pt x="4238637" y="1180592"/>
                  </a:lnTo>
                  <a:lnTo>
                    <a:pt x="4195013" y="1168450"/>
                  </a:lnTo>
                  <a:lnTo>
                    <a:pt x="4149674" y="1160970"/>
                  </a:lnTo>
                  <a:lnTo>
                    <a:pt x="4102874" y="1158430"/>
                  </a:lnTo>
                  <a:lnTo>
                    <a:pt x="4056062" y="1160970"/>
                  </a:lnTo>
                  <a:lnTo>
                    <a:pt x="4010723" y="1168450"/>
                  </a:lnTo>
                  <a:lnTo>
                    <a:pt x="3967099" y="1180592"/>
                  </a:lnTo>
                  <a:lnTo>
                    <a:pt x="3925468" y="1197114"/>
                  </a:lnTo>
                  <a:lnTo>
                    <a:pt x="3886073" y="1217777"/>
                  </a:lnTo>
                  <a:lnTo>
                    <a:pt x="3849192" y="1242288"/>
                  </a:lnTo>
                  <a:lnTo>
                    <a:pt x="3815067" y="1270419"/>
                  </a:lnTo>
                  <a:lnTo>
                    <a:pt x="3783990" y="1301864"/>
                  </a:lnTo>
                  <a:lnTo>
                    <a:pt x="3756202" y="1336382"/>
                  </a:lnTo>
                  <a:lnTo>
                    <a:pt x="3731971" y="1373708"/>
                  </a:lnTo>
                  <a:lnTo>
                    <a:pt x="3711562" y="1413573"/>
                  </a:lnTo>
                  <a:lnTo>
                    <a:pt x="3695230" y="1455712"/>
                  </a:lnTo>
                  <a:lnTo>
                    <a:pt x="3683241" y="1499857"/>
                  </a:lnTo>
                  <a:lnTo>
                    <a:pt x="3675850" y="1545742"/>
                  </a:lnTo>
                  <a:lnTo>
                    <a:pt x="3673322" y="1593100"/>
                  </a:lnTo>
                  <a:lnTo>
                    <a:pt x="3675850" y="1640471"/>
                  </a:lnTo>
                  <a:lnTo>
                    <a:pt x="3683241" y="1686356"/>
                  </a:lnTo>
                  <a:lnTo>
                    <a:pt x="3695230" y="1730502"/>
                  </a:lnTo>
                  <a:lnTo>
                    <a:pt x="3711562" y="1772627"/>
                  </a:lnTo>
                  <a:lnTo>
                    <a:pt x="3731971" y="1812493"/>
                  </a:lnTo>
                  <a:lnTo>
                    <a:pt x="3756202" y="1849818"/>
                  </a:lnTo>
                  <a:lnTo>
                    <a:pt x="3783990" y="1884337"/>
                  </a:lnTo>
                  <a:lnTo>
                    <a:pt x="3815067" y="1915795"/>
                  </a:lnTo>
                  <a:lnTo>
                    <a:pt x="3849192" y="1943912"/>
                  </a:lnTo>
                  <a:lnTo>
                    <a:pt x="3886073" y="1968436"/>
                  </a:lnTo>
                  <a:lnTo>
                    <a:pt x="3925468" y="1989099"/>
                  </a:lnTo>
                  <a:lnTo>
                    <a:pt x="3967099" y="2005622"/>
                  </a:lnTo>
                  <a:lnTo>
                    <a:pt x="4010723" y="2017763"/>
                  </a:lnTo>
                  <a:lnTo>
                    <a:pt x="4056062" y="2025230"/>
                  </a:lnTo>
                  <a:lnTo>
                    <a:pt x="4102874" y="2027783"/>
                  </a:lnTo>
                  <a:lnTo>
                    <a:pt x="4149674" y="2025230"/>
                  </a:lnTo>
                  <a:lnTo>
                    <a:pt x="4195013" y="2017763"/>
                  </a:lnTo>
                  <a:lnTo>
                    <a:pt x="4238637" y="2005622"/>
                  </a:lnTo>
                  <a:lnTo>
                    <a:pt x="4280268" y="1989099"/>
                  </a:lnTo>
                  <a:lnTo>
                    <a:pt x="4319663" y="1968436"/>
                  </a:lnTo>
                  <a:lnTo>
                    <a:pt x="4356544" y="1943912"/>
                  </a:lnTo>
                  <a:lnTo>
                    <a:pt x="4390669" y="1915795"/>
                  </a:lnTo>
                  <a:lnTo>
                    <a:pt x="4421746" y="1884337"/>
                  </a:lnTo>
                  <a:lnTo>
                    <a:pt x="4449534" y="1849818"/>
                  </a:lnTo>
                  <a:lnTo>
                    <a:pt x="4473765" y="1812493"/>
                  </a:lnTo>
                  <a:lnTo>
                    <a:pt x="4494174" y="1772627"/>
                  </a:lnTo>
                  <a:lnTo>
                    <a:pt x="4510506" y="1730502"/>
                  </a:lnTo>
                  <a:lnTo>
                    <a:pt x="4522495" y="1686356"/>
                  </a:lnTo>
                  <a:lnTo>
                    <a:pt x="4529887" y="1640471"/>
                  </a:lnTo>
                  <a:lnTo>
                    <a:pt x="4532414" y="1593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76828" y="5204402"/>
              <a:ext cx="223283" cy="18509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7118" y="5151405"/>
              <a:ext cx="329266" cy="32455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303322" y="3867404"/>
            <a:ext cx="1424940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530860" marR="5080" indent="-518795">
              <a:lnSpc>
                <a:spcPts val="1420"/>
              </a:lnSpc>
              <a:spcBef>
                <a:spcPts val="160"/>
              </a:spcBef>
            </a:pPr>
            <a:r>
              <a:rPr dirty="0" sz="1200" spc="45">
                <a:solidFill>
                  <a:srgbClr val="3B3838"/>
                </a:solidFill>
                <a:latin typeface="Arial MT"/>
                <a:cs typeface="Arial MT"/>
              </a:rPr>
              <a:t>Dokumen</a:t>
            </a:r>
            <a:r>
              <a:rPr dirty="0" sz="1200" spc="-6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45">
                <a:solidFill>
                  <a:srgbClr val="3B3838"/>
                </a:solidFill>
                <a:latin typeface="Arial MT"/>
                <a:cs typeface="Arial MT"/>
              </a:rPr>
              <a:t>kaku</a:t>
            </a:r>
            <a:r>
              <a:rPr dirty="0" sz="1200" spc="-6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dan </a:t>
            </a:r>
            <a:r>
              <a:rPr dirty="0" sz="1200" spc="-31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5">
                <a:solidFill>
                  <a:srgbClr val="3B3838"/>
                </a:solidFill>
                <a:latin typeface="Arial MT"/>
                <a:cs typeface="Arial MT"/>
              </a:rPr>
              <a:t>statis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03651" y="3873500"/>
            <a:ext cx="153352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99400"/>
              </a:lnSpc>
              <a:spcBef>
                <a:spcPts val="105"/>
              </a:spcBef>
            </a:pPr>
            <a:r>
              <a:rPr dirty="0" sz="1200" spc="50">
                <a:solidFill>
                  <a:srgbClr val="C00000"/>
                </a:solidFill>
                <a:latin typeface="Arial MT"/>
                <a:cs typeface="Arial MT"/>
              </a:rPr>
              <a:t>Dokumen dinamis, </a:t>
            </a:r>
            <a:r>
              <a:rPr dirty="0" sz="1200" spc="55">
                <a:solidFill>
                  <a:srgbClr val="C00000"/>
                </a:solidFill>
                <a:latin typeface="Arial MT"/>
                <a:cs typeface="Arial MT"/>
              </a:rPr>
              <a:t> memuat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ekspektasi </a:t>
            </a:r>
            <a:r>
              <a:rPr dirty="0" sz="1200" spc="6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pimpinan</a:t>
            </a:r>
            <a:r>
              <a:rPr dirty="0" sz="1200" spc="-7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75">
                <a:solidFill>
                  <a:srgbClr val="C00000"/>
                </a:solidFill>
                <a:latin typeface="Arial MT"/>
                <a:cs typeface="Arial MT"/>
              </a:rPr>
              <a:t>dari</a:t>
            </a:r>
            <a:r>
              <a:rPr dirty="0" sz="1200" spc="-7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dialog </a:t>
            </a:r>
            <a:r>
              <a:rPr dirty="0" sz="1200" spc="-31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kinerja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54408" y="4982971"/>
            <a:ext cx="168148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>
              <a:lnSpc>
                <a:spcPct val="100800"/>
              </a:lnSpc>
              <a:spcBef>
                <a:spcPts val="85"/>
              </a:spcBef>
            </a:pPr>
            <a:r>
              <a:rPr dirty="0" sz="1200" spc="45">
                <a:solidFill>
                  <a:srgbClr val="C00000"/>
                </a:solidFill>
                <a:latin typeface="Arial MT"/>
                <a:cs typeface="Arial MT"/>
              </a:rPr>
              <a:t>Direviu</a:t>
            </a:r>
            <a:r>
              <a:rPr dirty="0" sz="1200" spc="-6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secara</a:t>
            </a:r>
            <a:r>
              <a:rPr dirty="0" sz="1200" spc="-6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55">
                <a:solidFill>
                  <a:srgbClr val="C00000"/>
                </a:solidFill>
                <a:latin typeface="Arial MT"/>
                <a:cs typeface="Arial MT"/>
              </a:rPr>
              <a:t>berkala </a:t>
            </a:r>
            <a:r>
              <a:rPr dirty="0" sz="1200" spc="-32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(periodik) </a:t>
            </a:r>
            <a:r>
              <a:rPr dirty="0" sz="1200" spc="50">
                <a:solidFill>
                  <a:srgbClr val="C00000"/>
                </a:solidFill>
                <a:latin typeface="Arial MT"/>
                <a:cs typeface="Arial MT"/>
              </a:rPr>
              <a:t>melalui </a:t>
            </a:r>
            <a:r>
              <a:rPr dirty="0" sz="1200" spc="55">
                <a:solidFill>
                  <a:srgbClr val="C00000"/>
                </a:solidFill>
                <a:latin typeface="Arial MT"/>
                <a:cs typeface="Arial MT"/>
              </a:rPr>
              <a:t> ongoing</a:t>
            </a:r>
            <a:r>
              <a:rPr dirty="0" sz="1200" spc="-4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C00000"/>
                </a:solidFill>
                <a:latin typeface="Arial MT"/>
                <a:cs typeface="Arial MT"/>
              </a:rPr>
              <a:t>feedback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15850" y="3966972"/>
            <a:ext cx="24320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30" b="1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3684" y="4992116"/>
            <a:ext cx="2331720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62280">
              <a:lnSpc>
                <a:spcPts val="1315"/>
              </a:lnSpc>
              <a:spcBef>
                <a:spcPts val="100"/>
              </a:spcBef>
            </a:pPr>
            <a:r>
              <a:rPr dirty="0" sz="1200" spc="40">
                <a:solidFill>
                  <a:srgbClr val="3B3838"/>
                </a:solidFill>
                <a:latin typeface="Arial MT"/>
                <a:cs typeface="Arial MT"/>
              </a:rPr>
              <a:t>Hanya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ditetapkan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70">
                <a:solidFill>
                  <a:srgbClr val="3B3838"/>
                </a:solidFill>
                <a:latin typeface="Arial MT"/>
                <a:cs typeface="Arial MT"/>
              </a:rPr>
              <a:t>di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45">
                <a:solidFill>
                  <a:srgbClr val="3B3838"/>
                </a:solidFill>
                <a:latin typeface="Arial MT"/>
                <a:cs typeface="Arial MT"/>
              </a:rPr>
              <a:t>awal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555"/>
              </a:lnSpc>
              <a:tabLst>
                <a:tab pos="492759" algn="l"/>
              </a:tabLst>
            </a:pPr>
            <a:r>
              <a:rPr dirty="0" sz="1400" spc="55" b="1">
                <a:solidFill>
                  <a:srgbClr val="FFFFFF"/>
                </a:solidFill>
                <a:latin typeface="Trebuchet MS"/>
                <a:cs typeface="Trebuchet MS"/>
              </a:rPr>
              <a:t>03	</a:t>
            </a: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tahun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dan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5">
                <a:solidFill>
                  <a:srgbClr val="3B3838"/>
                </a:solidFill>
                <a:latin typeface="Arial MT"/>
                <a:cs typeface="Arial MT"/>
              </a:rPr>
              <a:t>dinilai</a:t>
            </a:r>
            <a:r>
              <a:rPr dirty="0" sz="1200" spc="-50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70">
                <a:solidFill>
                  <a:srgbClr val="3B3838"/>
                </a:solidFill>
                <a:latin typeface="Arial MT"/>
                <a:cs typeface="Arial MT"/>
              </a:rPr>
              <a:t>di</a:t>
            </a:r>
            <a:r>
              <a:rPr dirty="0" sz="1200" spc="-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70">
                <a:solidFill>
                  <a:srgbClr val="3B3838"/>
                </a:solidFill>
                <a:latin typeface="Arial MT"/>
                <a:cs typeface="Arial MT"/>
              </a:rPr>
              <a:t>akhir</a:t>
            </a:r>
            <a:endParaRPr sz="1200">
              <a:latin typeface="Arial MT"/>
              <a:cs typeface="Arial MT"/>
            </a:endParaRPr>
          </a:p>
          <a:p>
            <a:pPr algn="ctr" marL="462280">
              <a:lnSpc>
                <a:spcPct val="100000"/>
              </a:lnSpc>
              <a:spcBef>
                <a:spcPts val="30"/>
              </a:spcBef>
            </a:pP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tahun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54375" y="5128260"/>
            <a:ext cx="2489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50" b="1">
                <a:latin typeface="Trebuchet MS"/>
                <a:cs typeface="Trebuchet MS"/>
              </a:rPr>
              <a:t>03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46657" y="4125467"/>
            <a:ext cx="24320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30" b="1">
                <a:latin typeface="Trebuchet MS"/>
                <a:cs typeface="Trebuchet MS"/>
              </a:rPr>
              <a:t>02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186256" y="3740633"/>
            <a:ext cx="4299585" cy="1755775"/>
            <a:chOff x="4186256" y="3740633"/>
            <a:chExt cx="4299585" cy="1755775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4835" y="4020128"/>
              <a:ext cx="223282" cy="1850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52458" y="3967131"/>
              <a:ext cx="351933" cy="3574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27428" y="5309112"/>
              <a:ext cx="171335" cy="18683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175641" y="3799286"/>
              <a:ext cx="289560" cy="363220"/>
            </a:xfrm>
            <a:custGeom>
              <a:avLst/>
              <a:gdLst/>
              <a:ahLst/>
              <a:cxnLst/>
              <a:rect l="l" t="t" r="r" b="b"/>
              <a:pathLst>
                <a:path w="289559" h="363220">
                  <a:moveTo>
                    <a:pt x="0" y="0"/>
                  </a:moveTo>
                  <a:lnTo>
                    <a:pt x="0" y="128303"/>
                  </a:lnTo>
                  <a:lnTo>
                    <a:pt x="39568" y="150813"/>
                  </a:lnTo>
                  <a:lnTo>
                    <a:pt x="72614" y="180737"/>
                  </a:lnTo>
                  <a:lnTo>
                    <a:pt x="98229" y="217043"/>
                  </a:lnTo>
                  <a:lnTo>
                    <a:pt x="115501" y="258701"/>
                  </a:lnTo>
                  <a:lnTo>
                    <a:pt x="71926" y="258701"/>
                  </a:lnTo>
                  <a:lnTo>
                    <a:pt x="177976" y="362652"/>
                  </a:lnTo>
                  <a:lnTo>
                    <a:pt x="289539" y="258701"/>
                  </a:lnTo>
                  <a:lnTo>
                    <a:pt x="240451" y="258701"/>
                  </a:lnTo>
                  <a:lnTo>
                    <a:pt x="228612" y="213111"/>
                  </a:lnTo>
                  <a:lnTo>
                    <a:pt x="210559" y="170190"/>
                  </a:lnTo>
                  <a:lnTo>
                    <a:pt x="186797" y="130497"/>
                  </a:lnTo>
                  <a:lnTo>
                    <a:pt x="157829" y="94591"/>
                  </a:lnTo>
                  <a:lnTo>
                    <a:pt x="124161" y="63029"/>
                  </a:lnTo>
                  <a:lnTo>
                    <a:pt x="86297" y="36371"/>
                  </a:lnTo>
                  <a:lnTo>
                    <a:pt x="44742" y="15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728865" y="4056155"/>
              <a:ext cx="289560" cy="363220"/>
            </a:xfrm>
            <a:custGeom>
              <a:avLst/>
              <a:gdLst/>
              <a:ahLst/>
              <a:cxnLst/>
              <a:rect l="l" t="t" r="r" b="b"/>
              <a:pathLst>
                <a:path w="289559" h="363220">
                  <a:moveTo>
                    <a:pt x="111563" y="0"/>
                  </a:moveTo>
                  <a:lnTo>
                    <a:pt x="0" y="103689"/>
                  </a:lnTo>
                  <a:lnTo>
                    <a:pt x="49086" y="103689"/>
                  </a:lnTo>
                  <a:lnTo>
                    <a:pt x="60847" y="149280"/>
                  </a:lnTo>
                  <a:lnTo>
                    <a:pt x="78692" y="192204"/>
                  </a:lnTo>
                  <a:lnTo>
                    <a:pt x="102160" y="231907"/>
                  </a:lnTo>
                  <a:lnTo>
                    <a:pt x="130790" y="267832"/>
                  </a:lnTo>
                  <a:lnTo>
                    <a:pt x="164121" y="299424"/>
                  </a:lnTo>
                  <a:lnTo>
                    <a:pt x="201690" y="326129"/>
                  </a:lnTo>
                  <a:lnTo>
                    <a:pt x="243037" y="347390"/>
                  </a:lnTo>
                  <a:lnTo>
                    <a:pt x="287700" y="362652"/>
                  </a:lnTo>
                  <a:lnTo>
                    <a:pt x="289538" y="234086"/>
                  </a:lnTo>
                  <a:lnTo>
                    <a:pt x="249970" y="211576"/>
                  </a:lnTo>
                  <a:lnTo>
                    <a:pt x="216924" y="181652"/>
                  </a:lnTo>
                  <a:lnTo>
                    <a:pt x="191309" y="145346"/>
                  </a:lnTo>
                  <a:lnTo>
                    <a:pt x="174038" y="103689"/>
                  </a:lnTo>
                  <a:lnTo>
                    <a:pt x="217613" y="103689"/>
                  </a:lnTo>
                  <a:lnTo>
                    <a:pt x="111563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043078" y="4190217"/>
              <a:ext cx="363855" cy="287020"/>
            </a:xfrm>
            <a:custGeom>
              <a:avLst/>
              <a:gdLst/>
              <a:ahLst/>
              <a:cxnLst/>
              <a:rect l="l" t="t" r="r" b="b"/>
              <a:pathLst>
                <a:path w="363854" h="287020">
                  <a:moveTo>
                    <a:pt x="363564" y="0"/>
                  </a:moveTo>
                  <a:lnTo>
                    <a:pt x="234675" y="0"/>
                  </a:lnTo>
                  <a:lnTo>
                    <a:pt x="212223" y="38409"/>
                  </a:lnTo>
                  <a:lnTo>
                    <a:pt x="182241" y="70828"/>
                  </a:lnTo>
                  <a:lnTo>
                    <a:pt x="145860" y="96178"/>
                  </a:lnTo>
                  <a:lnTo>
                    <a:pt x="104212" y="113377"/>
                  </a:lnTo>
                  <a:lnTo>
                    <a:pt x="104212" y="71744"/>
                  </a:lnTo>
                  <a:lnTo>
                    <a:pt x="0" y="175696"/>
                  </a:lnTo>
                  <a:lnTo>
                    <a:pt x="104212" y="286980"/>
                  </a:lnTo>
                  <a:lnTo>
                    <a:pt x="104212" y="238015"/>
                  </a:lnTo>
                  <a:lnTo>
                    <a:pt x="149906" y="226285"/>
                  </a:lnTo>
                  <a:lnTo>
                    <a:pt x="192909" y="208484"/>
                  </a:lnTo>
                  <a:lnTo>
                    <a:pt x="232669" y="185075"/>
                  </a:lnTo>
                  <a:lnTo>
                    <a:pt x="268636" y="156517"/>
                  </a:lnTo>
                  <a:lnTo>
                    <a:pt x="300260" y="123270"/>
                  </a:lnTo>
                  <a:lnTo>
                    <a:pt x="326990" y="85794"/>
                  </a:lnTo>
                  <a:lnTo>
                    <a:pt x="348274" y="44551"/>
                  </a:lnTo>
                  <a:lnTo>
                    <a:pt x="363564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785565" y="3740633"/>
              <a:ext cx="363855" cy="292735"/>
            </a:xfrm>
            <a:custGeom>
              <a:avLst/>
              <a:gdLst/>
              <a:ahLst/>
              <a:cxnLst/>
              <a:rect l="l" t="t" r="r" b="b"/>
              <a:pathLst>
                <a:path w="363854" h="292735">
                  <a:moveTo>
                    <a:pt x="259350" y="0"/>
                  </a:moveTo>
                  <a:lnTo>
                    <a:pt x="259350" y="49226"/>
                  </a:lnTo>
                  <a:lnTo>
                    <a:pt x="213128" y="60967"/>
                  </a:lnTo>
                  <a:lnTo>
                    <a:pt x="169878" y="78990"/>
                  </a:lnTo>
                  <a:lnTo>
                    <a:pt x="130086" y="102824"/>
                  </a:lnTo>
                  <a:lnTo>
                    <a:pt x="94237" y="132001"/>
                  </a:lnTo>
                  <a:lnTo>
                    <a:pt x="62818" y="166050"/>
                  </a:lnTo>
                  <a:lnTo>
                    <a:pt x="36315" y="204503"/>
                  </a:lnTo>
                  <a:lnTo>
                    <a:pt x="15213" y="246889"/>
                  </a:lnTo>
                  <a:lnTo>
                    <a:pt x="0" y="292740"/>
                  </a:lnTo>
                  <a:lnTo>
                    <a:pt x="128887" y="292740"/>
                  </a:lnTo>
                  <a:lnTo>
                    <a:pt x="151368" y="251925"/>
                  </a:lnTo>
                  <a:lnTo>
                    <a:pt x="181552" y="217787"/>
                  </a:lnTo>
                  <a:lnTo>
                    <a:pt x="218478" y="191406"/>
                  </a:lnTo>
                  <a:lnTo>
                    <a:pt x="261188" y="173863"/>
                  </a:lnTo>
                  <a:lnTo>
                    <a:pt x="261188" y="217328"/>
                  </a:lnTo>
                  <a:lnTo>
                    <a:pt x="363564" y="111545"/>
                  </a:lnTo>
                  <a:lnTo>
                    <a:pt x="25935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7772740" y="5030750"/>
              <a:ext cx="713105" cy="340360"/>
            </a:xfrm>
            <a:custGeom>
              <a:avLst/>
              <a:gdLst/>
              <a:ahLst/>
              <a:cxnLst/>
              <a:rect l="l" t="t" r="r" b="b"/>
              <a:pathLst>
                <a:path w="713104" h="340360">
                  <a:moveTo>
                    <a:pt x="135567" y="242570"/>
                  </a:moveTo>
                  <a:lnTo>
                    <a:pt x="111894" y="242570"/>
                  </a:lnTo>
                  <a:lnTo>
                    <a:pt x="117313" y="248920"/>
                  </a:lnTo>
                  <a:lnTo>
                    <a:pt x="122355" y="256540"/>
                  </a:lnTo>
                  <a:lnTo>
                    <a:pt x="127750" y="265430"/>
                  </a:lnTo>
                  <a:lnTo>
                    <a:pt x="133345" y="275590"/>
                  </a:lnTo>
                  <a:lnTo>
                    <a:pt x="144828" y="297180"/>
                  </a:lnTo>
                  <a:lnTo>
                    <a:pt x="150641" y="307340"/>
                  </a:lnTo>
                  <a:lnTo>
                    <a:pt x="156469" y="316230"/>
                  </a:lnTo>
                  <a:lnTo>
                    <a:pt x="162344" y="325120"/>
                  </a:lnTo>
                  <a:lnTo>
                    <a:pt x="168786" y="332740"/>
                  </a:lnTo>
                  <a:lnTo>
                    <a:pt x="169235" y="332740"/>
                  </a:lnTo>
                  <a:lnTo>
                    <a:pt x="175884" y="337820"/>
                  </a:lnTo>
                  <a:lnTo>
                    <a:pt x="176934" y="339090"/>
                  </a:lnTo>
                  <a:lnTo>
                    <a:pt x="184882" y="340360"/>
                  </a:lnTo>
                  <a:lnTo>
                    <a:pt x="186801" y="340360"/>
                  </a:lnTo>
                  <a:lnTo>
                    <a:pt x="194987" y="339090"/>
                  </a:lnTo>
                  <a:lnTo>
                    <a:pt x="196434" y="337820"/>
                  </a:lnTo>
                  <a:lnTo>
                    <a:pt x="202621" y="331470"/>
                  </a:lnTo>
                  <a:lnTo>
                    <a:pt x="203087" y="330200"/>
                  </a:lnTo>
                  <a:lnTo>
                    <a:pt x="206228" y="323850"/>
                  </a:lnTo>
                  <a:lnTo>
                    <a:pt x="183626" y="323850"/>
                  </a:lnTo>
                  <a:lnTo>
                    <a:pt x="184752" y="322580"/>
                  </a:lnTo>
                  <a:lnTo>
                    <a:pt x="183041" y="322580"/>
                  </a:lnTo>
                  <a:lnTo>
                    <a:pt x="185163" y="322016"/>
                  </a:lnTo>
                  <a:lnTo>
                    <a:pt x="183529" y="321310"/>
                  </a:lnTo>
                  <a:lnTo>
                    <a:pt x="184879" y="321310"/>
                  </a:lnTo>
                  <a:lnTo>
                    <a:pt x="183133" y="320040"/>
                  </a:lnTo>
                  <a:lnTo>
                    <a:pt x="182725" y="320040"/>
                  </a:lnTo>
                  <a:lnTo>
                    <a:pt x="181387" y="318770"/>
                  </a:lnTo>
                  <a:lnTo>
                    <a:pt x="181767" y="318770"/>
                  </a:lnTo>
                  <a:lnTo>
                    <a:pt x="177934" y="313690"/>
                  </a:lnTo>
                  <a:lnTo>
                    <a:pt x="172699" y="306070"/>
                  </a:lnTo>
                  <a:lnTo>
                    <a:pt x="167208" y="297180"/>
                  </a:lnTo>
                  <a:lnTo>
                    <a:pt x="161559" y="288290"/>
                  </a:lnTo>
                  <a:lnTo>
                    <a:pt x="149973" y="266700"/>
                  </a:lnTo>
                  <a:lnTo>
                    <a:pt x="144101" y="256540"/>
                  </a:lnTo>
                  <a:lnTo>
                    <a:pt x="138171" y="246380"/>
                  </a:lnTo>
                  <a:lnTo>
                    <a:pt x="135567" y="242570"/>
                  </a:lnTo>
                  <a:close/>
                </a:path>
                <a:path w="713104" h="340360">
                  <a:moveTo>
                    <a:pt x="32251" y="260350"/>
                  </a:moveTo>
                  <a:lnTo>
                    <a:pt x="18462" y="265430"/>
                  </a:lnTo>
                  <a:lnTo>
                    <a:pt x="7187" y="275590"/>
                  </a:lnTo>
                  <a:lnTo>
                    <a:pt x="708" y="289560"/>
                  </a:lnTo>
                  <a:lnTo>
                    <a:pt x="0" y="303530"/>
                  </a:lnTo>
                  <a:lnTo>
                    <a:pt x="4814" y="317500"/>
                  </a:lnTo>
                  <a:lnTo>
                    <a:pt x="14902" y="328930"/>
                  </a:lnTo>
                  <a:lnTo>
                    <a:pt x="28574" y="335280"/>
                  </a:lnTo>
                  <a:lnTo>
                    <a:pt x="43163" y="336550"/>
                  </a:lnTo>
                  <a:lnTo>
                    <a:pt x="56953" y="331470"/>
                  </a:lnTo>
                  <a:lnTo>
                    <a:pt x="68228" y="321310"/>
                  </a:lnTo>
                  <a:lnTo>
                    <a:pt x="74706" y="307340"/>
                  </a:lnTo>
                  <a:lnTo>
                    <a:pt x="74899" y="303530"/>
                  </a:lnTo>
                  <a:lnTo>
                    <a:pt x="45326" y="303530"/>
                  </a:lnTo>
                  <a:lnTo>
                    <a:pt x="30087" y="292100"/>
                  </a:lnTo>
                  <a:lnTo>
                    <a:pt x="51763" y="263906"/>
                  </a:lnTo>
                  <a:lnTo>
                    <a:pt x="46840" y="261620"/>
                  </a:lnTo>
                  <a:lnTo>
                    <a:pt x="32251" y="260350"/>
                  </a:lnTo>
                  <a:close/>
                </a:path>
                <a:path w="713104" h="340360">
                  <a:moveTo>
                    <a:pt x="185251" y="322016"/>
                  </a:moveTo>
                  <a:lnTo>
                    <a:pt x="183626" y="323850"/>
                  </a:lnTo>
                  <a:lnTo>
                    <a:pt x="186088" y="322359"/>
                  </a:lnTo>
                  <a:lnTo>
                    <a:pt x="185251" y="322016"/>
                  </a:lnTo>
                  <a:close/>
                </a:path>
                <a:path w="713104" h="340360">
                  <a:moveTo>
                    <a:pt x="186088" y="322359"/>
                  </a:moveTo>
                  <a:lnTo>
                    <a:pt x="183626" y="323850"/>
                  </a:lnTo>
                  <a:lnTo>
                    <a:pt x="206228" y="323850"/>
                  </a:lnTo>
                  <a:lnTo>
                    <a:pt x="206857" y="322580"/>
                  </a:lnTo>
                  <a:lnTo>
                    <a:pt x="186625" y="322580"/>
                  </a:lnTo>
                  <a:lnTo>
                    <a:pt x="186088" y="322359"/>
                  </a:lnTo>
                  <a:close/>
                </a:path>
                <a:path w="713104" h="340360">
                  <a:moveTo>
                    <a:pt x="185216" y="322002"/>
                  </a:moveTo>
                  <a:lnTo>
                    <a:pt x="183041" y="322580"/>
                  </a:lnTo>
                  <a:lnTo>
                    <a:pt x="184752" y="322580"/>
                  </a:lnTo>
                  <a:lnTo>
                    <a:pt x="185199" y="322075"/>
                  </a:lnTo>
                  <a:close/>
                </a:path>
                <a:path w="713104" h="340360">
                  <a:moveTo>
                    <a:pt x="186216" y="322282"/>
                  </a:moveTo>
                  <a:lnTo>
                    <a:pt x="186088" y="322359"/>
                  </a:lnTo>
                  <a:lnTo>
                    <a:pt x="186625" y="322580"/>
                  </a:lnTo>
                  <a:lnTo>
                    <a:pt x="186216" y="322282"/>
                  </a:lnTo>
                  <a:close/>
                </a:path>
                <a:path w="713104" h="340360">
                  <a:moveTo>
                    <a:pt x="186558" y="322075"/>
                  </a:moveTo>
                  <a:lnTo>
                    <a:pt x="186216" y="322282"/>
                  </a:lnTo>
                  <a:lnTo>
                    <a:pt x="186625" y="322580"/>
                  </a:lnTo>
                  <a:lnTo>
                    <a:pt x="188557" y="322580"/>
                  </a:lnTo>
                  <a:lnTo>
                    <a:pt x="186558" y="322075"/>
                  </a:lnTo>
                  <a:close/>
                </a:path>
                <a:path w="713104" h="340360">
                  <a:moveTo>
                    <a:pt x="207485" y="321310"/>
                  </a:moveTo>
                  <a:lnTo>
                    <a:pt x="187822" y="321310"/>
                  </a:lnTo>
                  <a:lnTo>
                    <a:pt x="186558" y="322075"/>
                  </a:lnTo>
                  <a:lnTo>
                    <a:pt x="188557" y="322580"/>
                  </a:lnTo>
                  <a:lnTo>
                    <a:pt x="206857" y="322580"/>
                  </a:lnTo>
                  <a:lnTo>
                    <a:pt x="207485" y="321310"/>
                  </a:lnTo>
                  <a:close/>
                </a:path>
                <a:path w="713104" h="340360">
                  <a:moveTo>
                    <a:pt x="185666" y="321882"/>
                  </a:moveTo>
                  <a:lnTo>
                    <a:pt x="185278" y="321985"/>
                  </a:lnTo>
                  <a:lnTo>
                    <a:pt x="186088" y="322359"/>
                  </a:lnTo>
                  <a:lnTo>
                    <a:pt x="186216" y="322282"/>
                  </a:lnTo>
                  <a:lnTo>
                    <a:pt x="185666" y="321882"/>
                  </a:lnTo>
                  <a:close/>
                </a:path>
                <a:path w="713104" h="340360">
                  <a:moveTo>
                    <a:pt x="185729" y="321865"/>
                  </a:moveTo>
                  <a:lnTo>
                    <a:pt x="186216" y="322282"/>
                  </a:lnTo>
                  <a:lnTo>
                    <a:pt x="186558" y="322075"/>
                  </a:lnTo>
                  <a:lnTo>
                    <a:pt x="185729" y="321865"/>
                  </a:lnTo>
                  <a:close/>
                </a:path>
                <a:path w="713104" h="340360">
                  <a:moveTo>
                    <a:pt x="187822" y="321310"/>
                  </a:moveTo>
                  <a:lnTo>
                    <a:pt x="185855" y="321832"/>
                  </a:lnTo>
                  <a:lnTo>
                    <a:pt x="186558" y="322075"/>
                  </a:lnTo>
                  <a:lnTo>
                    <a:pt x="187822" y="321310"/>
                  </a:lnTo>
                  <a:close/>
                </a:path>
                <a:path w="713104" h="340360">
                  <a:moveTo>
                    <a:pt x="183529" y="321310"/>
                  </a:moveTo>
                  <a:lnTo>
                    <a:pt x="185216" y="322002"/>
                  </a:lnTo>
                  <a:lnTo>
                    <a:pt x="185447" y="321794"/>
                  </a:lnTo>
                  <a:lnTo>
                    <a:pt x="183529" y="321310"/>
                  </a:lnTo>
                  <a:close/>
                </a:path>
                <a:path w="713104" h="340360">
                  <a:moveTo>
                    <a:pt x="185447" y="321794"/>
                  </a:moveTo>
                  <a:lnTo>
                    <a:pt x="185278" y="321985"/>
                  </a:lnTo>
                  <a:lnTo>
                    <a:pt x="185666" y="321882"/>
                  </a:lnTo>
                  <a:lnTo>
                    <a:pt x="185447" y="321794"/>
                  </a:lnTo>
                  <a:close/>
                </a:path>
                <a:path w="713104" h="340360">
                  <a:moveTo>
                    <a:pt x="185597" y="321832"/>
                  </a:moveTo>
                  <a:lnTo>
                    <a:pt x="185729" y="321865"/>
                  </a:lnTo>
                  <a:lnTo>
                    <a:pt x="185597" y="321832"/>
                  </a:lnTo>
                  <a:close/>
                </a:path>
                <a:path w="713104" h="340360">
                  <a:moveTo>
                    <a:pt x="208497" y="318770"/>
                  </a:moveTo>
                  <a:lnTo>
                    <a:pt x="188127" y="318770"/>
                  </a:lnTo>
                  <a:lnTo>
                    <a:pt x="185486" y="321751"/>
                  </a:lnTo>
                  <a:lnTo>
                    <a:pt x="185729" y="321865"/>
                  </a:lnTo>
                  <a:lnTo>
                    <a:pt x="187822" y="321310"/>
                  </a:lnTo>
                  <a:lnTo>
                    <a:pt x="207485" y="321310"/>
                  </a:lnTo>
                  <a:lnTo>
                    <a:pt x="208113" y="320040"/>
                  </a:lnTo>
                  <a:lnTo>
                    <a:pt x="208497" y="318770"/>
                  </a:lnTo>
                  <a:close/>
                </a:path>
                <a:path w="713104" h="340360">
                  <a:moveTo>
                    <a:pt x="185486" y="321751"/>
                  </a:moveTo>
                  <a:close/>
                </a:path>
                <a:path w="713104" h="340360">
                  <a:moveTo>
                    <a:pt x="184879" y="321310"/>
                  </a:moveTo>
                  <a:lnTo>
                    <a:pt x="183529" y="321310"/>
                  </a:lnTo>
                  <a:lnTo>
                    <a:pt x="185447" y="321794"/>
                  </a:lnTo>
                  <a:lnTo>
                    <a:pt x="184879" y="321310"/>
                  </a:lnTo>
                  <a:close/>
                </a:path>
                <a:path w="713104" h="340360">
                  <a:moveTo>
                    <a:pt x="181387" y="318770"/>
                  </a:moveTo>
                  <a:lnTo>
                    <a:pt x="182725" y="320040"/>
                  </a:lnTo>
                  <a:lnTo>
                    <a:pt x="182228" y="319381"/>
                  </a:lnTo>
                  <a:lnTo>
                    <a:pt x="181387" y="318770"/>
                  </a:lnTo>
                  <a:close/>
                </a:path>
                <a:path w="713104" h="340360">
                  <a:moveTo>
                    <a:pt x="182228" y="319381"/>
                  </a:moveTo>
                  <a:lnTo>
                    <a:pt x="182725" y="320040"/>
                  </a:lnTo>
                  <a:lnTo>
                    <a:pt x="183133" y="320040"/>
                  </a:lnTo>
                  <a:lnTo>
                    <a:pt x="182228" y="319381"/>
                  </a:lnTo>
                  <a:close/>
                </a:path>
                <a:path w="713104" h="340360">
                  <a:moveTo>
                    <a:pt x="257712" y="0"/>
                  </a:moveTo>
                  <a:lnTo>
                    <a:pt x="255329" y="0"/>
                  </a:lnTo>
                  <a:lnTo>
                    <a:pt x="247448" y="2540"/>
                  </a:lnTo>
                  <a:lnTo>
                    <a:pt x="245896" y="3810"/>
                  </a:lnTo>
                  <a:lnTo>
                    <a:pt x="240379" y="10160"/>
                  </a:lnTo>
                  <a:lnTo>
                    <a:pt x="239967" y="11430"/>
                  </a:lnTo>
                  <a:lnTo>
                    <a:pt x="237360" y="16510"/>
                  </a:lnTo>
                  <a:lnTo>
                    <a:pt x="225091" y="72390"/>
                  </a:lnTo>
                  <a:lnTo>
                    <a:pt x="219059" y="118110"/>
                  </a:lnTo>
                  <a:lnTo>
                    <a:pt x="213212" y="168910"/>
                  </a:lnTo>
                  <a:lnTo>
                    <a:pt x="207256" y="219710"/>
                  </a:lnTo>
                  <a:lnTo>
                    <a:pt x="200925" y="265430"/>
                  </a:lnTo>
                  <a:lnTo>
                    <a:pt x="190481" y="312420"/>
                  </a:lnTo>
                  <a:lnTo>
                    <a:pt x="186739" y="320040"/>
                  </a:lnTo>
                  <a:lnTo>
                    <a:pt x="188127" y="318770"/>
                  </a:lnTo>
                  <a:lnTo>
                    <a:pt x="208497" y="318770"/>
                  </a:lnTo>
                  <a:lnTo>
                    <a:pt x="212333" y="306070"/>
                  </a:lnTo>
                  <a:lnTo>
                    <a:pt x="219689" y="267970"/>
                  </a:lnTo>
                  <a:lnTo>
                    <a:pt x="226145" y="222250"/>
                  </a:lnTo>
                  <a:lnTo>
                    <a:pt x="232137" y="171450"/>
                  </a:lnTo>
                  <a:lnTo>
                    <a:pt x="237980" y="120650"/>
                  </a:lnTo>
                  <a:lnTo>
                    <a:pt x="240936" y="97790"/>
                  </a:lnTo>
                  <a:lnTo>
                    <a:pt x="247083" y="55880"/>
                  </a:lnTo>
                  <a:lnTo>
                    <a:pt x="255825" y="21858"/>
                  </a:lnTo>
                  <a:lnTo>
                    <a:pt x="255704" y="21590"/>
                  </a:lnTo>
                  <a:lnTo>
                    <a:pt x="253452" y="19473"/>
                  </a:lnTo>
                  <a:lnTo>
                    <a:pt x="252123" y="19050"/>
                  </a:lnTo>
                  <a:lnTo>
                    <a:pt x="257135" y="19050"/>
                  </a:lnTo>
                  <a:lnTo>
                    <a:pt x="259372" y="17780"/>
                  </a:lnTo>
                  <a:lnTo>
                    <a:pt x="276183" y="17780"/>
                  </a:lnTo>
                  <a:lnTo>
                    <a:pt x="271748" y="10160"/>
                  </a:lnTo>
                  <a:lnTo>
                    <a:pt x="271385" y="10160"/>
                  </a:lnTo>
                  <a:lnTo>
                    <a:pt x="266051" y="5080"/>
                  </a:lnTo>
                  <a:lnTo>
                    <a:pt x="264993" y="3810"/>
                  </a:lnTo>
                  <a:lnTo>
                    <a:pt x="257712" y="0"/>
                  </a:lnTo>
                  <a:close/>
                </a:path>
                <a:path w="713104" h="340360">
                  <a:moveTo>
                    <a:pt x="181767" y="318770"/>
                  </a:moveTo>
                  <a:lnTo>
                    <a:pt x="181387" y="318770"/>
                  </a:lnTo>
                  <a:lnTo>
                    <a:pt x="182228" y="319381"/>
                  </a:lnTo>
                  <a:lnTo>
                    <a:pt x="181767" y="318770"/>
                  </a:lnTo>
                  <a:close/>
                </a:path>
                <a:path w="713104" h="340360">
                  <a:moveTo>
                    <a:pt x="530720" y="222917"/>
                  </a:moveTo>
                  <a:lnTo>
                    <a:pt x="555651" y="259080"/>
                  </a:lnTo>
                  <a:lnTo>
                    <a:pt x="564676" y="275590"/>
                  </a:lnTo>
                  <a:lnTo>
                    <a:pt x="573842" y="290830"/>
                  </a:lnTo>
                  <a:lnTo>
                    <a:pt x="579179" y="297901"/>
                  </a:lnTo>
                  <a:lnTo>
                    <a:pt x="583485" y="303530"/>
                  </a:lnTo>
                  <a:lnTo>
                    <a:pt x="589015" y="309880"/>
                  </a:lnTo>
                  <a:lnTo>
                    <a:pt x="589450" y="309880"/>
                  </a:lnTo>
                  <a:lnTo>
                    <a:pt x="595053" y="313690"/>
                  </a:lnTo>
                  <a:lnTo>
                    <a:pt x="595862" y="313690"/>
                  </a:lnTo>
                  <a:lnTo>
                    <a:pt x="602310" y="316230"/>
                  </a:lnTo>
                  <a:lnTo>
                    <a:pt x="610572" y="316230"/>
                  </a:lnTo>
                  <a:lnTo>
                    <a:pt x="611878" y="314960"/>
                  </a:lnTo>
                  <a:lnTo>
                    <a:pt x="618231" y="312420"/>
                  </a:lnTo>
                  <a:lnTo>
                    <a:pt x="618920" y="311150"/>
                  </a:lnTo>
                  <a:lnTo>
                    <a:pt x="624468" y="306070"/>
                  </a:lnTo>
                  <a:lnTo>
                    <a:pt x="624790" y="306070"/>
                  </a:lnTo>
                  <a:lnTo>
                    <a:pt x="629789" y="299720"/>
                  </a:lnTo>
                  <a:lnTo>
                    <a:pt x="630544" y="298450"/>
                  </a:lnTo>
                  <a:lnTo>
                    <a:pt x="603943" y="298450"/>
                  </a:lnTo>
                  <a:lnTo>
                    <a:pt x="605154" y="297754"/>
                  </a:lnTo>
                  <a:lnTo>
                    <a:pt x="603436" y="297180"/>
                  </a:lnTo>
                  <a:lnTo>
                    <a:pt x="605052" y="297180"/>
                  </a:lnTo>
                  <a:lnTo>
                    <a:pt x="602867" y="295910"/>
                  </a:lnTo>
                  <a:lnTo>
                    <a:pt x="602166" y="295910"/>
                  </a:lnTo>
                  <a:lnTo>
                    <a:pt x="600944" y="294711"/>
                  </a:lnTo>
                  <a:lnTo>
                    <a:pt x="598441" y="292100"/>
                  </a:lnTo>
                  <a:lnTo>
                    <a:pt x="594388" y="287020"/>
                  </a:lnTo>
                  <a:lnTo>
                    <a:pt x="590212" y="280670"/>
                  </a:lnTo>
                  <a:lnTo>
                    <a:pt x="581318" y="265430"/>
                  </a:lnTo>
                  <a:lnTo>
                    <a:pt x="572121" y="248920"/>
                  </a:lnTo>
                  <a:lnTo>
                    <a:pt x="562566" y="232410"/>
                  </a:lnTo>
                  <a:lnTo>
                    <a:pt x="556265" y="223520"/>
                  </a:lnTo>
                  <a:lnTo>
                    <a:pt x="531845" y="223520"/>
                  </a:lnTo>
                  <a:lnTo>
                    <a:pt x="530720" y="222917"/>
                  </a:lnTo>
                  <a:close/>
                </a:path>
                <a:path w="713104" h="340360">
                  <a:moveTo>
                    <a:pt x="51763" y="263906"/>
                  </a:moveTo>
                  <a:lnTo>
                    <a:pt x="30087" y="292100"/>
                  </a:lnTo>
                  <a:lnTo>
                    <a:pt x="45326" y="303530"/>
                  </a:lnTo>
                  <a:lnTo>
                    <a:pt x="67007" y="275328"/>
                  </a:lnTo>
                  <a:lnTo>
                    <a:pt x="60513" y="267970"/>
                  </a:lnTo>
                  <a:lnTo>
                    <a:pt x="51763" y="263906"/>
                  </a:lnTo>
                  <a:close/>
                </a:path>
                <a:path w="713104" h="340360">
                  <a:moveTo>
                    <a:pt x="67007" y="275328"/>
                  </a:moveTo>
                  <a:lnTo>
                    <a:pt x="45326" y="303530"/>
                  </a:lnTo>
                  <a:lnTo>
                    <a:pt x="74899" y="303530"/>
                  </a:lnTo>
                  <a:lnTo>
                    <a:pt x="75414" y="293370"/>
                  </a:lnTo>
                  <a:lnTo>
                    <a:pt x="70600" y="279400"/>
                  </a:lnTo>
                  <a:lnTo>
                    <a:pt x="67007" y="275328"/>
                  </a:lnTo>
                  <a:close/>
                </a:path>
                <a:path w="713104" h="340360">
                  <a:moveTo>
                    <a:pt x="605154" y="297754"/>
                  </a:moveTo>
                  <a:lnTo>
                    <a:pt x="603943" y="298450"/>
                  </a:lnTo>
                  <a:lnTo>
                    <a:pt x="605597" y="297901"/>
                  </a:lnTo>
                  <a:lnTo>
                    <a:pt x="605154" y="297754"/>
                  </a:lnTo>
                  <a:close/>
                </a:path>
                <a:path w="713104" h="340360">
                  <a:moveTo>
                    <a:pt x="605597" y="297901"/>
                  </a:moveTo>
                  <a:lnTo>
                    <a:pt x="603943" y="298450"/>
                  </a:lnTo>
                  <a:lnTo>
                    <a:pt x="607237" y="298450"/>
                  </a:lnTo>
                  <a:lnTo>
                    <a:pt x="605597" y="297901"/>
                  </a:lnTo>
                  <a:close/>
                </a:path>
                <a:path w="713104" h="340360">
                  <a:moveTo>
                    <a:pt x="606041" y="297754"/>
                  </a:moveTo>
                  <a:lnTo>
                    <a:pt x="605597" y="297901"/>
                  </a:lnTo>
                  <a:lnTo>
                    <a:pt x="607237" y="298450"/>
                  </a:lnTo>
                  <a:lnTo>
                    <a:pt x="606041" y="297754"/>
                  </a:lnTo>
                  <a:close/>
                </a:path>
                <a:path w="713104" h="340360">
                  <a:moveTo>
                    <a:pt x="632056" y="295910"/>
                  </a:moveTo>
                  <a:lnTo>
                    <a:pt x="608364" y="295910"/>
                  </a:lnTo>
                  <a:lnTo>
                    <a:pt x="606310" y="297180"/>
                  </a:lnTo>
                  <a:lnTo>
                    <a:pt x="607776" y="297180"/>
                  </a:lnTo>
                  <a:lnTo>
                    <a:pt x="606041" y="297754"/>
                  </a:lnTo>
                  <a:lnTo>
                    <a:pt x="607237" y="298450"/>
                  </a:lnTo>
                  <a:lnTo>
                    <a:pt x="630544" y="298450"/>
                  </a:lnTo>
                  <a:lnTo>
                    <a:pt x="632056" y="295910"/>
                  </a:lnTo>
                  <a:close/>
                </a:path>
                <a:path w="713104" h="340360">
                  <a:moveTo>
                    <a:pt x="605600" y="297498"/>
                  </a:moveTo>
                  <a:lnTo>
                    <a:pt x="605154" y="297754"/>
                  </a:lnTo>
                  <a:lnTo>
                    <a:pt x="605597" y="297901"/>
                  </a:lnTo>
                  <a:lnTo>
                    <a:pt x="606041" y="297754"/>
                  </a:lnTo>
                  <a:lnTo>
                    <a:pt x="605600" y="297498"/>
                  </a:lnTo>
                  <a:close/>
                </a:path>
                <a:path w="713104" h="340360">
                  <a:moveTo>
                    <a:pt x="606662" y="296887"/>
                  </a:moveTo>
                  <a:lnTo>
                    <a:pt x="605600" y="297498"/>
                  </a:lnTo>
                  <a:lnTo>
                    <a:pt x="606044" y="297754"/>
                  </a:lnTo>
                  <a:lnTo>
                    <a:pt x="607776" y="297180"/>
                  </a:lnTo>
                  <a:lnTo>
                    <a:pt x="606310" y="297180"/>
                  </a:lnTo>
                  <a:lnTo>
                    <a:pt x="606662" y="296887"/>
                  </a:lnTo>
                  <a:close/>
                </a:path>
                <a:path w="713104" h="340360">
                  <a:moveTo>
                    <a:pt x="605052" y="297180"/>
                  </a:moveTo>
                  <a:lnTo>
                    <a:pt x="603436" y="297180"/>
                  </a:lnTo>
                  <a:lnTo>
                    <a:pt x="605154" y="297754"/>
                  </a:lnTo>
                  <a:lnTo>
                    <a:pt x="605600" y="297498"/>
                  </a:lnTo>
                  <a:lnTo>
                    <a:pt x="605052" y="297180"/>
                  </a:lnTo>
                  <a:close/>
                </a:path>
                <a:path w="713104" h="340360">
                  <a:moveTo>
                    <a:pt x="606154" y="297180"/>
                  </a:moveTo>
                  <a:lnTo>
                    <a:pt x="605052" y="297180"/>
                  </a:lnTo>
                  <a:lnTo>
                    <a:pt x="605600" y="297498"/>
                  </a:lnTo>
                  <a:lnTo>
                    <a:pt x="606154" y="297180"/>
                  </a:lnTo>
                  <a:close/>
                </a:path>
                <a:path w="713104" h="340360">
                  <a:moveTo>
                    <a:pt x="600994" y="294711"/>
                  </a:moveTo>
                  <a:lnTo>
                    <a:pt x="602166" y="295910"/>
                  </a:lnTo>
                  <a:lnTo>
                    <a:pt x="602867" y="295910"/>
                  </a:lnTo>
                  <a:lnTo>
                    <a:pt x="605273" y="297180"/>
                  </a:lnTo>
                  <a:lnTo>
                    <a:pt x="600994" y="294711"/>
                  </a:lnTo>
                  <a:close/>
                </a:path>
                <a:path w="713104" h="340360">
                  <a:moveTo>
                    <a:pt x="608364" y="295910"/>
                  </a:moveTo>
                  <a:lnTo>
                    <a:pt x="606662" y="296887"/>
                  </a:lnTo>
                  <a:lnTo>
                    <a:pt x="606310" y="297180"/>
                  </a:lnTo>
                  <a:lnTo>
                    <a:pt x="608364" y="295910"/>
                  </a:lnTo>
                  <a:close/>
                </a:path>
                <a:path w="713104" h="340360">
                  <a:moveTo>
                    <a:pt x="652474" y="203474"/>
                  </a:moveTo>
                  <a:lnTo>
                    <a:pt x="637312" y="241300"/>
                  </a:lnTo>
                  <a:lnTo>
                    <a:pt x="618921" y="280670"/>
                  </a:lnTo>
                  <a:lnTo>
                    <a:pt x="614642" y="288290"/>
                  </a:lnTo>
                  <a:lnTo>
                    <a:pt x="609935" y="293370"/>
                  </a:lnTo>
                  <a:lnTo>
                    <a:pt x="610896" y="293370"/>
                  </a:lnTo>
                  <a:lnTo>
                    <a:pt x="606662" y="296887"/>
                  </a:lnTo>
                  <a:lnTo>
                    <a:pt x="608364" y="295910"/>
                  </a:lnTo>
                  <a:lnTo>
                    <a:pt x="632056" y="295910"/>
                  </a:lnTo>
                  <a:lnTo>
                    <a:pt x="635078" y="290830"/>
                  </a:lnTo>
                  <a:lnTo>
                    <a:pt x="654768" y="248920"/>
                  </a:lnTo>
                  <a:lnTo>
                    <a:pt x="670455" y="209983"/>
                  </a:lnTo>
                  <a:lnTo>
                    <a:pt x="660468" y="208280"/>
                  </a:lnTo>
                  <a:lnTo>
                    <a:pt x="652474" y="203474"/>
                  </a:lnTo>
                  <a:close/>
                </a:path>
                <a:path w="713104" h="340360">
                  <a:moveTo>
                    <a:pt x="600871" y="294640"/>
                  </a:moveTo>
                  <a:lnTo>
                    <a:pt x="602166" y="295910"/>
                  </a:lnTo>
                  <a:lnTo>
                    <a:pt x="600994" y="294711"/>
                  </a:lnTo>
                  <a:close/>
                </a:path>
                <a:path w="713104" h="340360">
                  <a:moveTo>
                    <a:pt x="600925" y="294640"/>
                  </a:moveTo>
                  <a:close/>
                </a:path>
                <a:path w="713104" h="340360">
                  <a:moveTo>
                    <a:pt x="126346" y="229870"/>
                  </a:moveTo>
                  <a:lnTo>
                    <a:pt x="82382" y="229870"/>
                  </a:lnTo>
                  <a:lnTo>
                    <a:pt x="70850" y="240030"/>
                  </a:lnTo>
                  <a:lnTo>
                    <a:pt x="60355" y="252730"/>
                  </a:lnTo>
                  <a:lnTo>
                    <a:pt x="51763" y="263906"/>
                  </a:lnTo>
                  <a:lnTo>
                    <a:pt x="60513" y="267970"/>
                  </a:lnTo>
                  <a:lnTo>
                    <a:pt x="67007" y="275328"/>
                  </a:lnTo>
                  <a:lnTo>
                    <a:pt x="75594" y="264160"/>
                  </a:lnTo>
                  <a:lnTo>
                    <a:pt x="85252" y="252730"/>
                  </a:lnTo>
                  <a:lnTo>
                    <a:pt x="94897" y="243840"/>
                  </a:lnTo>
                  <a:lnTo>
                    <a:pt x="95555" y="243840"/>
                  </a:lnTo>
                  <a:lnTo>
                    <a:pt x="99044" y="241300"/>
                  </a:lnTo>
                  <a:lnTo>
                    <a:pt x="100439" y="241300"/>
                  </a:lnTo>
                  <a:lnTo>
                    <a:pt x="103036" y="240030"/>
                  </a:lnTo>
                  <a:lnTo>
                    <a:pt x="101238" y="240030"/>
                  </a:lnTo>
                  <a:lnTo>
                    <a:pt x="105772" y="238903"/>
                  </a:lnTo>
                  <a:lnTo>
                    <a:pt x="105201" y="238760"/>
                  </a:lnTo>
                  <a:lnTo>
                    <a:pt x="132963" y="238760"/>
                  </a:lnTo>
                  <a:lnTo>
                    <a:pt x="132095" y="237490"/>
                  </a:lnTo>
                  <a:lnTo>
                    <a:pt x="126346" y="229870"/>
                  </a:lnTo>
                  <a:close/>
                </a:path>
                <a:path w="713104" h="340360">
                  <a:moveTo>
                    <a:pt x="95555" y="243840"/>
                  </a:moveTo>
                  <a:lnTo>
                    <a:pt x="94897" y="243840"/>
                  </a:lnTo>
                  <a:lnTo>
                    <a:pt x="93811" y="245110"/>
                  </a:lnTo>
                  <a:lnTo>
                    <a:pt x="95555" y="243840"/>
                  </a:lnTo>
                  <a:close/>
                </a:path>
                <a:path w="713104" h="340360">
                  <a:moveTo>
                    <a:pt x="108620" y="239622"/>
                  </a:moveTo>
                  <a:lnTo>
                    <a:pt x="112975" y="243840"/>
                  </a:lnTo>
                  <a:lnTo>
                    <a:pt x="111894" y="242570"/>
                  </a:lnTo>
                  <a:lnTo>
                    <a:pt x="135567" y="242570"/>
                  </a:lnTo>
                  <a:lnTo>
                    <a:pt x="133831" y="240030"/>
                  </a:lnTo>
                  <a:lnTo>
                    <a:pt x="110237" y="240030"/>
                  </a:lnTo>
                  <a:lnTo>
                    <a:pt x="108620" y="239622"/>
                  </a:lnTo>
                  <a:close/>
                </a:path>
                <a:path w="713104" h="340360">
                  <a:moveTo>
                    <a:pt x="100439" y="241300"/>
                  </a:moveTo>
                  <a:lnTo>
                    <a:pt x="99044" y="241300"/>
                  </a:lnTo>
                  <a:lnTo>
                    <a:pt x="97842" y="242570"/>
                  </a:lnTo>
                  <a:lnTo>
                    <a:pt x="100439" y="241300"/>
                  </a:lnTo>
                  <a:close/>
                </a:path>
                <a:path w="713104" h="340360">
                  <a:moveTo>
                    <a:pt x="107730" y="238760"/>
                  </a:moveTo>
                  <a:lnTo>
                    <a:pt x="108620" y="239622"/>
                  </a:lnTo>
                  <a:lnTo>
                    <a:pt x="110237" y="240030"/>
                  </a:lnTo>
                  <a:lnTo>
                    <a:pt x="107730" y="238760"/>
                  </a:lnTo>
                  <a:close/>
                </a:path>
                <a:path w="713104" h="340360">
                  <a:moveTo>
                    <a:pt x="132963" y="238760"/>
                  </a:moveTo>
                  <a:lnTo>
                    <a:pt x="107730" y="238760"/>
                  </a:lnTo>
                  <a:lnTo>
                    <a:pt x="110237" y="240030"/>
                  </a:lnTo>
                  <a:lnTo>
                    <a:pt x="133831" y="240030"/>
                  </a:lnTo>
                  <a:lnTo>
                    <a:pt x="132963" y="238760"/>
                  </a:lnTo>
                  <a:close/>
                </a:path>
                <a:path w="713104" h="340360">
                  <a:moveTo>
                    <a:pt x="107730" y="238760"/>
                  </a:moveTo>
                  <a:lnTo>
                    <a:pt x="106352" y="238760"/>
                  </a:lnTo>
                  <a:lnTo>
                    <a:pt x="105772" y="238903"/>
                  </a:lnTo>
                  <a:lnTo>
                    <a:pt x="108620" y="239622"/>
                  </a:lnTo>
                  <a:lnTo>
                    <a:pt x="107730" y="238760"/>
                  </a:lnTo>
                  <a:close/>
                </a:path>
                <a:path w="713104" h="340360">
                  <a:moveTo>
                    <a:pt x="106352" y="238760"/>
                  </a:moveTo>
                  <a:lnTo>
                    <a:pt x="105201" y="238760"/>
                  </a:lnTo>
                  <a:lnTo>
                    <a:pt x="105772" y="238903"/>
                  </a:lnTo>
                  <a:lnTo>
                    <a:pt x="106352" y="238760"/>
                  </a:lnTo>
                  <a:close/>
                </a:path>
                <a:path w="713104" h="340360">
                  <a:moveTo>
                    <a:pt x="110419" y="219710"/>
                  </a:moveTo>
                  <a:lnTo>
                    <a:pt x="102487" y="219710"/>
                  </a:lnTo>
                  <a:lnTo>
                    <a:pt x="95937" y="222250"/>
                  </a:lnTo>
                  <a:lnTo>
                    <a:pt x="95333" y="222250"/>
                  </a:lnTo>
                  <a:lnTo>
                    <a:pt x="89146" y="224790"/>
                  </a:lnTo>
                  <a:lnTo>
                    <a:pt x="88743" y="224790"/>
                  </a:lnTo>
                  <a:lnTo>
                    <a:pt x="82744" y="229870"/>
                  </a:lnTo>
                  <a:lnTo>
                    <a:pt x="125985" y="229870"/>
                  </a:lnTo>
                  <a:lnTo>
                    <a:pt x="119602" y="223520"/>
                  </a:lnTo>
                  <a:lnTo>
                    <a:pt x="118756" y="223520"/>
                  </a:lnTo>
                  <a:lnTo>
                    <a:pt x="111657" y="220980"/>
                  </a:lnTo>
                  <a:lnTo>
                    <a:pt x="110419" y="219710"/>
                  </a:lnTo>
                  <a:close/>
                </a:path>
                <a:path w="713104" h="340360">
                  <a:moveTo>
                    <a:pt x="529907" y="222250"/>
                  </a:moveTo>
                  <a:lnTo>
                    <a:pt x="530720" y="222917"/>
                  </a:lnTo>
                  <a:lnTo>
                    <a:pt x="531845" y="223520"/>
                  </a:lnTo>
                  <a:lnTo>
                    <a:pt x="529907" y="222250"/>
                  </a:lnTo>
                  <a:close/>
                </a:path>
                <a:path w="713104" h="340360">
                  <a:moveTo>
                    <a:pt x="555365" y="222250"/>
                  </a:moveTo>
                  <a:lnTo>
                    <a:pt x="529907" y="222250"/>
                  </a:lnTo>
                  <a:lnTo>
                    <a:pt x="531845" y="223520"/>
                  </a:lnTo>
                  <a:lnTo>
                    <a:pt x="556265" y="223520"/>
                  </a:lnTo>
                  <a:lnTo>
                    <a:pt x="555365" y="222250"/>
                  </a:lnTo>
                  <a:close/>
                </a:path>
                <a:path w="713104" h="340360">
                  <a:moveTo>
                    <a:pt x="404777" y="70676"/>
                  </a:moveTo>
                  <a:lnTo>
                    <a:pt x="408119" y="77470"/>
                  </a:lnTo>
                  <a:lnTo>
                    <a:pt x="411273" y="83820"/>
                  </a:lnTo>
                  <a:lnTo>
                    <a:pt x="417592" y="102870"/>
                  </a:lnTo>
                  <a:lnTo>
                    <a:pt x="423655" y="124460"/>
                  </a:lnTo>
                  <a:lnTo>
                    <a:pt x="429755" y="147320"/>
                  </a:lnTo>
                  <a:lnTo>
                    <a:pt x="436170" y="168910"/>
                  </a:lnTo>
                  <a:lnTo>
                    <a:pt x="439662" y="179070"/>
                  </a:lnTo>
                  <a:lnTo>
                    <a:pt x="443371" y="187960"/>
                  </a:lnTo>
                  <a:lnTo>
                    <a:pt x="447435" y="195580"/>
                  </a:lnTo>
                  <a:lnTo>
                    <a:pt x="452344" y="203200"/>
                  </a:lnTo>
                  <a:lnTo>
                    <a:pt x="452677" y="204470"/>
                  </a:lnTo>
                  <a:lnTo>
                    <a:pt x="457605" y="209550"/>
                  </a:lnTo>
                  <a:lnTo>
                    <a:pt x="457995" y="209550"/>
                  </a:lnTo>
                  <a:lnTo>
                    <a:pt x="463411" y="213360"/>
                  </a:lnTo>
                  <a:lnTo>
                    <a:pt x="464105" y="213360"/>
                  </a:lnTo>
                  <a:lnTo>
                    <a:pt x="474797" y="218440"/>
                  </a:lnTo>
                  <a:lnTo>
                    <a:pt x="522357" y="218440"/>
                  </a:lnTo>
                  <a:lnTo>
                    <a:pt x="524980" y="219710"/>
                  </a:lnTo>
                  <a:lnTo>
                    <a:pt x="524729" y="219710"/>
                  </a:lnTo>
                  <a:lnTo>
                    <a:pt x="530720" y="222917"/>
                  </a:lnTo>
                  <a:lnTo>
                    <a:pt x="529907" y="222250"/>
                  </a:lnTo>
                  <a:lnTo>
                    <a:pt x="555365" y="222250"/>
                  </a:lnTo>
                  <a:lnTo>
                    <a:pt x="553564" y="219710"/>
                  </a:lnTo>
                  <a:lnTo>
                    <a:pt x="524980" y="219710"/>
                  </a:lnTo>
                  <a:lnTo>
                    <a:pt x="524649" y="219667"/>
                  </a:lnTo>
                  <a:lnTo>
                    <a:pt x="553534" y="219667"/>
                  </a:lnTo>
                  <a:lnTo>
                    <a:pt x="552664" y="218440"/>
                  </a:lnTo>
                  <a:lnTo>
                    <a:pt x="547146" y="212090"/>
                  </a:lnTo>
                  <a:lnTo>
                    <a:pt x="541916" y="208280"/>
                  </a:lnTo>
                  <a:lnTo>
                    <a:pt x="541265" y="207010"/>
                  </a:lnTo>
                  <a:lnTo>
                    <a:pt x="530251" y="201930"/>
                  </a:lnTo>
                  <a:lnTo>
                    <a:pt x="529369" y="200660"/>
                  </a:lnTo>
                  <a:lnTo>
                    <a:pt x="481226" y="200660"/>
                  </a:lnTo>
                  <a:lnTo>
                    <a:pt x="475135" y="198120"/>
                  </a:lnTo>
                  <a:lnTo>
                    <a:pt x="474153" y="198120"/>
                  </a:lnTo>
                  <a:lnTo>
                    <a:pt x="472089" y="196850"/>
                  </a:lnTo>
                  <a:lnTo>
                    <a:pt x="472698" y="196850"/>
                  </a:lnTo>
                  <a:lnTo>
                    <a:pt x="471244" y="195580"/>
                  </a:lnTo>
                  <a:lnTo>
                    <a:pt x="470954" y="195580"/>
                  </a:lnTo>
                  <a:lnTo>
                    <a:pt x="469789" y="194310"/>
                  </a:lnTo>
                  <a:lnTo>
                    <a:pt x="467801" y="191770"/>
                  </a:lnTo>
                  <a:lnTo>
                    <a:pt x="464395" y="187960"/>
                  </a:lnTo>
                  <a:lnTo>
                    <a:pt x="448146" y="142240"/>
                  </a:lnTo>
                  <a:lnTo>
                    <a:pt x="441994" y="119380"/>
                  </a:lnTo>
                  <a:lnTo>
                    <a:pt x="435644" y="97790"/>
                  </a:lnTo>
                  <a:lnTo>
                    <a:pt x="428777" y="77470"/>
                  </a:lnTo>
                  <a:lnTo>
                    <a:pt x="426327" y="71120"/>
                  </a:lnTo>
                  <a:lnTo>
                    <a:pt x="405126" y="71120"/>
                  </a:lnTo>
                  <a:lnTo>
                    <a:pt x="404777" y="70676"/>
                  </a:lnTo>
                  <a:close/>
                </a:path>
                <a:path w="713104" h="340360">
                  <a:moveTo>
                    <a:pt x="507789" y="218440"/>
                  </a:moveTo>
                  <a:lnTo>
                    <a:pt x="475662" y="218440"/>
                  </a:lnTo>
                  <a:lnTo>
                    <a:pt x="486607" y="219710"/>
                  </a:lnTo>
                  <a:lnTo>
                    <a:pt x="497456" y="219710"/>
                  </a:lnTo>
                  <a:lnTo>
                    <a:pt x="507789" y="218440"/>
                  </a:lnTo>
                  <a:close/>
                </a:path>
                <a:path w="713104" h="340360">
                  <a:moveTo>
                    <a:pt x="522357" y="218440"/>
                  </a:moveTo>
                  <a:lnTo>
                    <a:pt x="524649" y="219667"/>
                  </a:lnTo>
                  <a:lnTo>
                    <a:pt x="524980" y="219710"/>
                  </a:lnTo>
                  <a:lnTo>
                    <a:pt x="522357" y="218440"/>
                  </a:lnTo>
                  <a:close/>
                </a:path>
                <a:path w="713104" h="340360">
                  <a:moveTo>
                    <a:pt x="522357" y="218440"/>
                  </a:moveTo>
                  <a:lnTo>
                    <a:pt x="515184" y="218440"/>
                  </a:lnTo>
                  <a:lnTo>
                    <a:pt x="524649" y="219667"/>
                  </a:lnTo>
                  <a:lnTo>
                    <a:pt x="522357" y="218440"/>
                  </a:lnTo>
                  <a:close/>
                </a:path>
                <a:path w="713104" h="340360">
                  <a:moveTo>
                    <a:pt x="712075" y="170180"/>
                  </a:moveTo>
                  <a:lnTo>
                    <a:pt x="665673" y="170180"/>
                  </a:lnTo>
                  <a:lnTo>
                    <a:pt x="683407" y="176530"/>
                  </a:lnTo>
                  <a:lnTo>
                    <a:pt x="670455" y="209983"/>
                  </a:lnTo>
                  <a:lnTo>
                    <a:pt x="709946" y="186690"/>
                  </a:lnTo>
                  <a:lnTo>
                    <a:pt x="712641" y="172720"/>
                  </a:lnTo>
                  <a:lnTo>
                    <a:pt x="712075" y="170180"/>
                  </a:lnTo>
                  <a:close/>
                </a:path>
                <a:path w="713104" h="340360">
                  <a:moveTo>
                    <a:pt x="665673" y="170180"/>
                  </a:moveTo>
                  <a:lnTo>
                    <a:pt x="652474" y="203474"/>
                  </a:lnTo>
                  <a:lnTo>
                    <a:pt x="660468" y="208280"/>
                  </a:lnTo>
                  <a:lnTo>
                    <a:pt x="670455" y="209983"/>
                  </a:lnTo>
                  <a:lnTo>
                    <a:pt x="683407" y="176530"/>
                  </a:lnTo>
                  <a:lnTo>
                    <a:pt x="665673" y="170180"/>
                  </a:lnTo>
                  <a:close/>
                </a:path>
                <a:path w="713104" h="340360">
                  <a:moveTo>
                    <a:pt x="673725" y="134620"/>
                  </a:moveTo>
                  <a:lnTo>
                    <a:pt x="659455" y="138430"/>
                  </a:lnTo>
                  <a:lnTo>
                    <a:pt x="647394" y="146050"/>
                  </a:lnTo>
                  <a:lnTo>
                    <a:pt x="639134" y="158750"/>
                  </a:lnTo>
                  <a:lnTo>
                    <a:pt x="636439" y="173990"/>
                  </a:lnTo>
                  <a:lnTo>
                    <a:pt x="639554" y="187960"/>
                  </a:lnTo>
                  <a:lnTo>
                    <a:pt x="647792" y="200660"/>
                  </a:lnTo>
                  <a:lnTo>
                    <a:pt x="652474" y="203474"/>
                  </a:lnTo>
                  <a:lnTo>
                    <a:pt x="665673" y="170180"/>
                  </a:lnTo>
                  <a:lnTo>
                    <a:pt x="712075" y="170180"/>
                  </a:lnTo>
                  <a:lnTo>
                    <a:pt x="709526" y="158750"/>
                  </a:lnTo>
                  <a:lnTo>
                    <a:pt x="701288" y="146050"/>
                  </a:lnTo>
                  <a:lnTo>
                    <a:pt x="688613" y="138430"/>
                  </a:lnTo>
                  <a:lnTo>
                    <a:pt x="673725" y="134620"/>
                  </a:lnTo>
                  <a:close/>
                </a:path>
                <a:path w="713104" h="340360">
                  <a:moveTo>
                    <a:pt x="478656" y="199390"/>
                  </a:moveTo>
                  <a:lnTo>
                    <a:pt x="481226" y="200660"/>
                  </a:lnTo>
                  <a:lnTo>
                    <a:pt x="488217" y="200660"/>
                  </a:lnTo>
                  <a:lnTo>
                    <a:pt x="478656" y="199390"/>
                  </a:lnTo>
                  <a:close/>
                </a:path>
                <a:path w="713104" h="340360">
                  <a:moveTo>
                    <a:pt x="518056" y="199390"/>
                  </a:moveTo>
                  <a:lnTo>
                    <a:pt x="506145" y="199390"/>
                  </a:lnTo>
                  <a:lnTo>
                    <a:pt x="496539" y="200660"/>
                  </a:lnTo>
                  <a:lnTo>
                    <a:pt x="529369" y="200660"/>
                  </a:lnTo>
                  <a:lnTo>
                    <a:pt x="518056" y="199390"/>
                  </a:lnTo>
                  <a:close/>
                </a:path>
                <a:path w="713104" h="340360">
                  <a:moveTo>
                    <a:pt x="472089" y="196850"/>
                  </a:moveTo>
                  <a:lnTo>
                    <a:pt x="474153" y="198120"/>
                  </a:lnTo>
                  <a:lnTo>
                    <a:pt x="473255" y="197336"/>
                  </a:lnTo>
                  <a:lnTo>
                    <a:pt x="472089" y="196850"/>
                  </a:lnTo>
                  <a:close/>
                </a:path>
                <a:path w="713104" h="340360">
                  <a:moveTo>
                    <a:pt x="473255" y="197336"/>
                  </a:moveTo>
                  <a:lnTo>
                    <a:pt x="474153" y="198120"/>
                  </a:lnTo>
                  <a:lnTo>
                    <a:pt x="475135" y="198120"/>
                  </a:lnTo>
                  <a:lnTo>
                    <a:pt x="473255" y="197336"/>
                  </a:lnTo>
                  <a:close/>
                </a:path>
                <a:path w="713104" h="340360">
                  <a:moveTo>
                    <a:pt x="472698" y="196850"/>
                  </a:moveTo>
                  <a:lnTo>
                    <a:pt x="472089" y="196850"/>
                  </a:lnTo>
                  <a:lnTo>
                    <a:pt x="473255" y="197336"/>
                  </a:lnTo>
                  <a:lnTo>
                    <a:pt x="472698" y="196850"/>
                  </a:lnTo>
                  <a:close/>
                </a:path>
                <a:path w="713104" h="340360">
                  <a:moveTo>
                    <a:pt x="469789" y="194310"/>
                  </a:moveTo>
                  <a:lnTo>
                    <a:pt x="470954" y="195580"/>
                  </a:lnTo>
                  <a:lnTo>
                    <a:pt x="470199" y="194667"/>
                  </a:lnTo>
                  <a:lnTo>
                    <a:pt x="469789" y="194310"/>
                  </a:lnTo>
                  <a:close/>
                </a:path>
                <a:path w="713104" h="340360">
                  <a:moveTo>
                    <a:pt x="470199" y="194667"/>
                  </a:moveTo>
                  <a:lnTo>
                    <a:pt x="470954" y="195580"/>
                  </a:lnTo>
                  <a:lnTo>
                    <a:pt x="471244" y="195580"/>
                  </a:lnTo>
                  <a:lnTo>
                    <a:pt x="470199" y="194667"/>
                  </a:lnTo>
                  <a:close/>
                </a:path>
                <a:path w="713104" h="340360">
                  <a:moveTo>
                    <a:pt x="469903" y="194310"/>
                  </a:moveTo>
                  <a:lnTo>
                    <a:pt x="470199" y="194667"/>
                  </a:lnTo>
                  <a:lnTo>
                    <a:pt x="469903" y="194310"/>
                  </a:lnTo>
                  <a:close/>
                </a:path>
                <a:path w="713104" h="340360">
                  <a:moveTo>
                    <a:pt x="466750" y="190500"/>
                  </a:moveTo>
                  <a:lnTo>
                    <a:pt x="467746" y="191770"/>
                  </a:lnTo>
                  <a:lnTo>
                    <a:pt x="466750" y="190500"/>
                  </a:lnTo>
                  <a:close/>
                </a:path>
                <a:path w="713104" h="340360">
                  <a:moveTo>
                    <a:pt x="256387" y="22231"/>
                  </a:moveTo>
                  <a:lnTo>
                    <a:pt x="280855" y="76200"/>
                  </a:lnTo>
                  <a:lnTo>
                    <a:pt x="285431" y="87630"/>
                  </a:lnTo>
                  <a:lnTo>
                    <a:pt x="290135" y="97790"/>
                  </a:lnTo>
                  <a:lnTo>
                    <a:pt x="295069" y="106757"/>
                  </a:lnTo>
                  <a:lnTo>
                    <a:pt x="300499" y="115570"/>
                  </a:lnTo>
                  <a:lnTo>
                    <a:pt x="300835" y="115570"/>
                  </a:lnTo>
                  <a:lnTo>
                    <a:pt x="306679" y="121920"/>
                  </a:lnTo>
                  <a:lnTo>
                    <a:pt x="307487" y="121920"/>
                  </a:lnTo>
                  <a:lnTo>
                    <a:pt x="314458" y="125730"/>
                  </a:lnTo>
                  <a:lnTo>
                    <a:pt x="315822" y="127000"/>
                  </a:lnTo>
                  <a:lnTo>
                    <a:pt x="324365" y="127000"/>
                  </a:lnTo>
                  <a:lnTo>
                    <a:pt x="331320" y="124460"/>
                  </a:lnTo>
                  <a:lnTo>
                    <a:pt x="331995" y="124460"/>
                  </a:lnTo>
                  <a:lnTo>
                    <a:pt x="338448" y="120650"/>
                  </a:lnTo>
                  <a:lnTo>
                    <a:pt x="338837" y="120650"/>
                  </a:lnTo>
                  <a:lnTo>
                    <a:pt x="344765" y="116840"/>
                  </a:lnTo>
                  <a:lnTo>
                    <a:pt x="352148" y="109220"/>
                  </a:lnTo>
                  <a:lnTo>
                    <a:pt x="322307" y="109220"/>
                  </a:lnTo>
                  <a:lnTo>
                    <a:pt x="318312" y="107950"/>
                  </a:lnTo>
                  <a:lnTo>
                    <a:pt x="319850" y="107950"/>
                  </a:lnTo>
                  <a:lnTo>
                    <a:pt x="317458" y="106680"/>
                  </a:lnTo>
                  <a:lnTo>
                    <a:pt x="318655" y="106680"/>
                  </a:lnTo>
                  <a:lnTo>
                    <a:pt x="316265" y="104140"/>
                  </a:lnTo>
                  <a:lnTo>
                    <a:pt x="316073" y="104140"/>
                  </a:lnTo>
                  <a:lnTo>
                    <a:pt x="315070" y="102870"/>
                  </a:lnTo>
                  <a:lnTo>
                    <a:pt x="315225" y="102870"/>
                  </a:lnTo>
                  <a:lnTo>
                    <a:pt x="311829" y="97790"/>
                  </a:lnTo>
                  <a:lnTo>
                    <a:pt x="307426" y="90170"/>
                  </a:lnTo>
                  <a:lnTo>
                    <a:pt x="298535" y="69850"/>
                  </a:lnTo>
                  <a:lnTo>
                    <a:pt x="289682" y="46990"/>
                  </a:lnTo>
                  <a:lnTo>
                    <a:pt x="285268" y="36830"/>
                  </a:lnTo>
                  <a:lnTo>
                    <a:pt x="280811" y="26670"/>
                  </a:lnTo>
                  <a:lnTo>
                    <a:pt x="278827" y="22860"/>
                  </a:lnTo>
                  <a:lnTo>
                    <a:pt x="257055" y="22860"/>
                  </a:lnTo>
                  <a:lnTo>
                    <a:pt x="256387" y="22231"/>
                  </a:lnTo>
                  <a:close/>
                </a:path>
                <a:path w="713104" h="340360">
                  <a:moveTo>
                    <a:pt x="319882" y="107950"/>
                  </a:moveTo>
                  <a:lnTo>
                    <a:pt x="318312" y="107950"/>
                  </a:lnTo>
                  <a:lnTo>
                    <a:pt x="322307" y="109220"/>
                  </a:lnTo>
                  <a:lnTo>
                    <a:pt x="319882" y="107950"/>
                  </a:lnTo>
                  <a:close/>
                </a:path>
                <a:path w="713104" h="340360">
                  <a:moveTo>
                    <a:pt x="354608" y="106680"/>
                  </a:moveTo>
                  <a:lnTo>
                    <a:pt x="325377" y="106680"/>
                  </a:lnTo>
                  <a:lnTo>
                    <a:pt x="323365" y="107950"/>
                  </a:lnTo>
                  <a:lnTo>
                    <a:pt x="319882" y="107950"/>
                  </a:lnTo>
                  <a:lnTo>
                    <a:pt x="322307" y="109220"/>
                  </a:lnTo>
                  <a:lnTo>
                    <a:pt x="352148" y="109220"/>
                  </a:lnTo>
                  <a:lnTo>
                    <a:pt x="354608" y="106680"/>
                  </a:lnTo>
                  <a:close/>
                </a:path>
                <a:path w="713104" h="340360">
                  <a:moveTo>
                    <a:pt x="317458" y="106680"/>
                  </a:moveTo>
                  <a:lnTo>
                    <a:pt x="319850" y="107950"/>
                  </a:lnTo>
                  <a:lnTo>
                    <a:pt x="317458" y="106680"/>
                  </a:lnTo>
                  <a:close/>
                </a:path>
                <a:path w="713104" h="340360">
                  <a:moveTo>
                    <a:pt x="319820" y="107917"/>
                  </a:moveTo>
                  <a:close/>
                </a:path>
                <a:path w="713104" h="340360">
                  <a:moveTo>
                    <a:pt x="325058" y="106757"/>
                  </a:moveTo>
                  <a:lnTo>
                    <a:pt x="320151" y="107950"/>
                  </a:lnTo>
                  <a:lnTo>
                    <a:pt x="323365" y="107950"/>
                  </a:lnTo>
                  <a:lnTo>
                    <a:pt x="325058" y="106757"/>
                  </a:lnTo>
                  <a:close/>
                </a:path>
                <a:path w="713104" h="340360">
                  <a:moveTo>
                    <a:pt x="325377" y="106680"/>
                  </a:moveTo>
                  <a:lnTo>
                    <a:pt x="325058" y="106757"/>
                  </a:lnTo>
                  <a:lnTo>
                    <a:pt x="323365" y="107950"/>
                  </a:lnTo>
                  <a:lnTo>
                    <a:pt x="325377" y="106680"/>
                  </a:lnTo>
                  <a:close/>
                </a:path>
                <a:path w="713104" h="340360">
                  <a:moveTo>
                    <a:pt x="318655" y="106680"/>
                  </a:moveTo>
                  <a:lnTo>
                    <a:pt x="317458" y="106680"/>
                  </a:lnTo>
                  <a:lnTo>
                    <a:pt x="319820" y="107917"/>
                  </a:lnTo>
                  <a:lnTo>
                    <a:pt x="318655" y="106680"/>
                  </a:lnTo>
                  <a:close/>
                </a:path>
                <a:path w="713104" h="340360">
                  <a:moveTo>
                    <a:pt x="328775" y="104140"/>
                  </a:moveTo>
                  <a:lnTo>
                    <a:pt x="325058" y="106757"/>
                  </a:lnTo>
                  <a:lnTo>
                    <a:pt x="325377" y="106680"/>
                  </a:lnTo>
                  <a:lnTo>
                    <a:pt x="354608" y="106680"/>
                  </a:lnTo>
                  <a:lnTo>
                    <a:pt x="355839" y="105410"/>
                  </a:lnTo>
                  <a:lnTo>
                    <a:pt x="327613" y="105410"/>
                  </a:lnTo>
                  <a:lnTo>
                    <a:pt x="328775" y="104140"/>
                  </a:lnTo>
                  <a:close/>
                </a:path>
                <a:path w="713104" h="340360">
                  <a:moveTo>
                    <a:pt x="401511" y="45720"/>
                  </a:moveTo>
                  <a:lnTo>
                    <a:pt x="400211" y="45720"/>
                  </a:lnTo>
                  <a:lnTo>
                    <a:pt x="393107" y="46990"/>
                  </a:lnTo>
                  <a:lnTo>
                    <a:pt x="392174" y="46990"/>
                  </a:lnTo>
                  <a:lnTo>
                    <a:pt x="385628" y="49530"/>
                  </a:lnTo>
                  <a:lnTo>
                    <a:pt x="385092" y="49530"/>
                  </a:lnTo>
                  <a:lnTo>
                    <a:pt x="378862" y="53340"/>
                  </a:lnTo>
                  <a:lnTo>
                    <a:pt x="378471" y="54610"/>
                  </a:lnTo>
                  <a:lnTo>
                    <a:pt x="366416" y="64770"/>
                  </a:lnTo>
                  <a:lnTo>
                    <a:pt x="354881" y="78740"/>
                  </a:lnTo>
                  <a:lnTo>
                    <a:pt x="343724" y="90170"/>
                  </a:lnTo>
                  <a:lnTo>
                    <a:pt x="333173" y="101600"/>
                  </a:lnTo>
                  <a:lnTo>
                    <a:pt x="327613" y="105410"/>
                  </a:lnTo>
                  <a:lnTo>
                    <a:pt x="355839" y="105410"/>
                  </a:lnTo>
                  <a:lnTo>
                    <a:pt x="357069" y="104140"/>
                  </a:lnTo>
                  <a:lnTo>
                    <a:pt x="369111" y="91440"/>
                  </a:lnTo>
                  <a:lnTo>
                    <a:pt x="380555" y="78740"/>
                  </a:lnTo>
                  <a:lnTo>
                    <a:pt x="391057" y="68580"/>
                  </a:lnTo>
                  <a:lnTo>
                    <a:pt x="391659" y="68580"/>
                  </a:lnTo>
                  <a:lnTo>
                    <a:pt x="395200" y="66040"/>
                  </a:lnTo>
                  <a:lnTo>
                    <a:pt x="396151" y="66040"/>
                  </a:lnTo>
                  <a:lnTo>
                    <a:pt x="398091" y="65075"/>
                  </a:lnTo>
                  <a:lnTo>
                    <a:pt x="396988" y="64770"/>
                  </a:lnTo>
                  <a:lnTo>
                    <a:pt x="399859" y="64770"/>
                  </a:lnTo>
                  <a:lnTo>
                    <a:pt x="398430" y="63500"/>
                  </a:lnTo>
                  <a:lnTo>
                    <a:pt x="422475" y="63500"/>
                  </a:lnTo>
                  <a:lnTo>
                    <a:pt x="420887" y="60960"/>
                  </a:lnTo>
                  <a:lnTo>
                    <a:pt x="420633" y="59690"/>
                  </a:lnTo>
                  <a:lnTo>
                    <a:pt x="415895" y="53340"/>
                  </a:lnTo>
                  <a:lnTo>
                    <a:pt x="415362" y="53340"/>
                  </a:lnTo>
                  <a:lnTo>
                    <a:pt x="409552" y="48260"/>
                  </a:lnTo>
                  <a:lnTo>
                    <a:pt x="408482" y="48260"/>
                  </a:lnTo>
                  <a:lnTo>
                    <a:pt x="401511" y="45720"/>
                  </a:lnTo>
                  <a:close/>
                </a:path>
                <a:path w="713104" h="340360">
                  <a:moveTo>
                    <a:pt x="315070" y="102870"/>
                  </a:moveTo>
                  <a:lnTo>
                    <a:pt x="316073" y="104140"/>
                  </a:lnTo>
                  <a:lnTo>
                    <a:pt x="315603" y="103436"/>
                  </a:lnTo>
                  <a:lnTo>
                    <a:pt x="315070" y="102870"/>
                  </a:lnTo>
                  <a:close/>
                </a:path>
                <a:path w="713104" h="340360">
                  <a:moveTo>
                    <a:pt x="315603" y="103436"/>
                  </a:moveTo>
                  <a:lnTo>
                    <a:pt x="316073" y="104140"/>
                  </a:lnTo>
                  <a:lnTo>
                    <a:pt x="316265" y="104140"/>
                  </a:lnTo>
                  <a:lnTo>
                    <a:pt x="315603" y="103436"/>
                  </a:lnTo>
                  <a:close/>
                </a:path>
                <a:path w="713104" h="340360">
                  <a:moveTo>
                    <a:pt x="315225" y="102870"/>
                  </a:moveTo>
                  <a:lnTo>
                    <a:pt x="315070" y="102870"/>
                  </a:lnTo>
                  <a:lnTo>
                    <a:pt x="315603" y="103436"/>
                  </a:lnTo>
                  <a:lnTo>
                    <a:pt x="315225" y="102870"/>
                  </a:lnTo>
                  <a:close/>
                </a:path>
                <a:path w="713104" h="340360">
                  <a:moveTo>
                    <a:pt x="404370" y="69850"/>
                  </a:moveTo>
                  <a:lnTo>
                    <a:pt x="404777" y="70676"/>
                  </a:lnTo>
                  <a:lnTo>
                    <a:pt x="405126" y="71120"/>
                  </a:lnTo>
                  <a:lnTo>
                    <a:pt x="404370" y="69850"/>
                  </a:lnTo>
                  <a:close/>
                </a:path>
                <a:path w="713104" h="340360">
                  <a:moveTo>
                    <a:pt x="425837" y="69850"/>
                  </a:moveTo>
                  <a:lnTo>
                    <a:pt x="404370" y="69850"/>
                  </a:lnTo>
                  <a:lnTo>
                    <a:pt x="405126" y="71120"/>
                  </a:lnTo>
                  <a:lnTo>
                    <a:pt x="426327" y="71120"/>
                  </a:lnTo>
                  <a:lnTo>
                    <a:pt x="425837" y="69850"/>
                  </a:lnTo>
                  <a:close/>
                </a:path>
                <a:path w="713104" h="340360">
                  <a:moveTo>
                    <a:pt x="401128" y="66040"/>
                  </a:moveTo>
                  <a:lnTo>
                    <a:pt x="404777" y="70676"/>
                  </a:lnTo>
                  <a:lnTo>
                    <a:pt x="404370" y="69850"/>
                  </a:lnTo>
                  <a:lnTo>
                    <a:pt x="425837" y="69850"/>
                  </a:lnTo>
                  <a:lnTo>
                    <a:pt x="424857" y="67310"/>
                  </a:lnTo>
                  <a:lnTo>
                    <a:pt x="402715" y="67310"/>
                  </a:lnTo>
                  <a:lnTo>
                    <a:pt x="401128" y="66040"/>
                  </a:lnTo>
                  <a:close/>
                </a:path>
                <a:path w="713104" h="340360">
                  <a:moveTo>
                    <a:pt x="391659" y="68580"/>
                  </a:moveTo>
                  <a:lnTo>
                    <a:pt x="391057" y="68580"/>
                  </a:lnTo>
                  <a:lnTo>
                    <a:pt x="389888" y="69850"/>
                  </a:lnTo>
                  <a:lnTo>
                    <a:pt x="391659" y="68580"/>
                  </a:lnTo>
                  <a:close/>
                </a:path>
                <a:path w="713104" h="340360">
                  <a:moveTo>
                    <a:pt x="396151" y="66040"/>
                  </a:moveTo>
                  <a:lnTo>
                    <a:pt x="395200" y="66040"/>
                  </a:lnTo>
                  <a:lnTo>
                    <a:pt x="393598" y="67310"/>
                  </a:lnTo>
                  <a:lnTo>
                    <a:pt x="396151" y="66040"/>
                  </a:lnTo>
                  <a:close/>
                </a:path>
                <a:path w="713104" h="340360">
                  <a:moveTo>
                    <a:pt x="401155" y="65922"/>
                  </a:moveTo>
                  <a:lnTo>
                    <a:pt x="402715" y="67310"/>
                  </a:lnTo>
                  <a:lnTo>
                    <a:pt x="424857" y="67310"/>
                  </a:lnTo>
                  <a:lnTo>
                    <a:pt x="424063" y="66040"/>
                  </a:lnTo>
                  <a:lnTo>
                    <a:pt x="401579" y="66040"/>
                  </a:lnTo>
                  <a:lnTo>
                    <a:pt x="401155" y="65922"/>
                  </a:lnTo>
                  <a:close/>
                </a:path>
                <a:path w="713104" h="340360">
                  <a:moveTo>
                    <a:pt x="398430" y="63500"/>
                  </a:moveTo>
                  <a:lnTo>
                    <a:pt x="401155" y="65922"/>
                  </a:lnTo>
                  <a:lnTo>
                    <a:pt x="401579" y="66040"/>
                  </a:lnTo>
                  <a:lnTo>
                    <a:pt x="398430" y="63500"/>
                  </a:lnTo>
                  <a:close/>
                </a:path>
                <a:path w="713104" h="340360">
                  <a:moveTo>
                    <a:pt x="422475" y="63500"/>
                  </a:moveTo>
                  <a:lnTo>
                    <a:pt x="398430" y="63500"/>
                  </a:lnTo>
                  <a:lnTo>
                    <a:pt x="401579" y="66040"/>
                  </a:lnTo>
                  <a:lnTo>
                    <a:pt x="424063" y="66040"/>
                  </a:lnTo>
                  <a:lnTo>
                    <a:pt x="422475" y="63500"/>
                  </a:lnTo>
                  <a:close/>
                </a:path>
                <a:path w="713104" h="340360">
                  <a:moveTo>
                    <a:pt x="399859" y="64770"/>
                  </a:moveTo>
                  <a:lnTo>
                    <a:pt x="398705" y="64770"/>
                  </a:lnTo>
                  <a:lnTo>
                    <a:pt x="398091" y="65075"/>
                  </a:lnTo>
                  <a:lnTo>
                    <a:pt x="401155" y="65922"/>
                  </a:lnTo>
                  <a:lnTo>
                    <a:pt x="399859" y="64770"/>
                  </a:lnTo>
                  <a:close/>
                </a:path>
                <a:path w="713104" h="340360">
                  <a:moveTo>
                    <a:pt x="398705" y="64770"/>
                  </a:moveTo>
                  <a:lnTo>
                    <a:pt x="396988" y="64770"/>
                  </a:lnTo>
                  <a:lnTo>
                    <a:pt x="398091" y="65075"/>
                  </a:lnTo>
                  <a:lnTo>
                    <a:pt x="398705" y="64770"/>
                  </a:lnTo>
                  <a:close/>
                </a:path>
                <a:path w="713104" h="340360">
                  <a:moveTo>
                    <a:pt x="255989" y="21858"/>
                  </a:moveTo>
                  <a:lnTo>
                    <a:pt x="255507" y="22860"/>
                  </a:lnTo>
                  <a:lnTo>
                    <a:pt x="256153" y="22011"/>
                  </a:lnTo>
                  <a:lnTo>
                    <a:pt x="255989" y="21858"/>
                  </a:lnTo>
                  <a:close/>
                </a:path>
                <a:path w="713104" h="340360">
                  <a:moveTo>
                    <a:pt x="256237" y="21901"/>
                  </a:moveTo>
                  <a:lnTo>
                    <a:pt x="256387" y="22231"/>
                  </a:lnTo>
                  <a:lnTo>
                    <a:pt x="257055" y="22860"/>
                  </a:lnTo>
                  <a:lnTo>
                    <a:pt x="256237" y="21901"/>
                  </a:lnTo>
                  <a:close/>
                </a:path>
                <a:path w="713104" h="340360">
                  <a:moveTo>
                    <a:pt x="276844" y="19050"/>
                  </a:moveTo>
                  <a:lnTo>
                    <a:pt x="258826" y="19050"/>
                  </a:lnTo>
                  <a:lnTo>
                    <a:pt x="258269" y="19230"/>
                  </a:lnTo>
                  <a:lnTo>
                    <a:pt x="256389" y="21700"/>
                  </a:lnTo>
                  <a:lnTo>
                    <a:pt x="256331" y="22011"/>
                  </a:lnTo>
                  <a:lnTo>
                    <a:pt x="257055" y="22860"/>
                  </a:lnTo>
                  <a:lnTo>
                    <a:pt x="278827" y="22860"/>
                  </a:lnTo>
                  <a:lnTo>
                    <a:pt x="276844" y="19050"/>
                  </a:lnTo>
                  <a:close/>
                </a:path>
                <a:path w="713104" h="340360">
                  <a:moveTo>
                    <a:pt x="256202" y="21946"/>
                  </a:moveTo>
                  <a:lnTo>
                    <a:pt x="256387" y="22231"/>
                  </a:lnTo>
                  <a:lnTo>
                    <a:pt x="256202" y="21946"/>
                  </a:lnTo>
                  <a:close/>
                </a:path>
                <a:path w="713104" h="340360">
                  <a:moveTo>
                    <a:pt x="256056" y="21720"/>
                  </a:moveTo>
                  <a:lnTo>
                    <a:pt x="256035" y="21901"/>
                  </a:lnTo>
                  <a:lnTo>
                    <a:pt x="256056" y="21720"/>
                  </a:lnTo>
                  <a:close/>
                </a:path>
                <a:path w="713104" h="340360">
                  <a:moveTo>
                    <a:pt x="256065" y="21700"/>
                  </a:moveTo>
                  <a:lnTo>
                    <a:pt x="256202" y="21946"/>
                  </a:lnTo>
                  <a:lnTo>
                    <a:pt x="256065" y="21700"/>
                  </a:lnTo>
                  <a:close/>
                </a:path>
                <a:path w="713104" h="340360">
                  <a:moveTo>
                    <a:pt x="258269" y="19230"/>
                  </a:moveTo>
                  <a:lnTo>
                    <a:pt x="255664" y="20072"/>
                  </a:lnTo>
                  <a:lnTo>
                    <a:pt x="256112" y="20320"/>
                  </a:lnTo>
                  <a:lnTo>
                    <a:pt x="256730" y="20320"/>
                  </a:lnTo>
                  <a:lnTo>
                    <a:pt x="256119" y="21590"/>
                  </a:lnTo>
                  <a:lnTo>
                    <a:pt x="256115" y="21758"/>
                  </a:lnTo>
                  <a:lnTo>
                    <a:pt x="256237" y="21901"/>
                  </a:lnTo>
                  <a:lnTo>
                    <a:pt x="258269" y="19230"/>
                  </a:lnTo>
                  <a:close/>
                </a:path>
                <a:path w="713104" h="340360">
                  <a:moveTo>
                    <a:pt x="253452" y="19473"/>
                  </a:moveTo>
                  <a:lnTo>
                    <a:pt x="255883" y="21758"/>
                  </a:lnTo>
                  <a:lnTo>
                    <a:pt x="256730" y="20320"/>
                  </a:lnTo>
                  <a:lnTo>
                    <a:pt x="254899" y="20320"/>
                  </a:lnTo>
                  <a:lnTo>
                    <a:pt x="255335" y="20072"/>
                  </a:lnTo>
                  <a:lnTo>
                    <a:pt x="253452" y="19473"/>
                  </a:lnTo>
                  <a:close/>
                </a:path>
                <a:path w="713104" h="340360">
                  <a:moveTo>
                    <a:pt x="256730" y="20320"/>
                  </a:moveTo>
                  <a:lnTo>
                    <a:pt x="255983" y="21590"/>
                  </a:lnTo>
                  <a:lnTo>
                    <a:pt x="256730" y="20320"/>
                  </a:lnTo>
                  <a:close/>
                </a:path>
                <a:path w="713104" h="340360">
                  <a:moveTo>
                    <a:pt x="255335" y="20072"/>
                  </a:moveTo>
                  <a:lnTo>
                    <a:pt x="254899" y="20320"/>
                  </a:lnTo>
                  <a:lnTo>
                    <a:pt x="255500" y="20125"/>
                  </a:lnTo>
                  <a:lnTo>
                    <a:pt x="255335" y="20072"/>
                  </a:lnTo>
                  <a:close/>
                </a:path>
                <a:path w="713104" h="340360">
                  <a:moveTo>
                    <a:pt x="255500" y="20125"/>
                  </a:moveTo>
                  <a:lnTo>
                    <a:pt x="254899" y="20320"/>
                  </a:lnTo>
                  <a:lnTo>
                    <a:pt x="256112" y="20320"/>
                  </a:lnTo>
                  <a:lnTo>
                    <a:pt x="255500" y="20125"/>
                  </a:lnTo>
                  <a:close/>
                </a:path>
                <a:path w="713104" h="340360">
                  <a:moveTo>
                    <a:pt x="255576" y="20101"/>
                  </a:moveTo>
                  <a:lnTo>
                    <a:pt x="256112" y="20320"/>
                  </a:lnTo>
                  <a:lnTo>
                    <a:pt x="255576" y="20101"/>
                  </a:lnTo>
                  <a:close/>
                </a:path>
                <a:path w="713104" h="340360">
                  <a:moveTo>
                    <a:pt x="255406" y="20031"/>
                  </a:moveTo>
                  <a:close/>
                </a:path>
                <a:path w="713104" h="340360">
                  <a:moveTo>
                    <a:pt x="259372" y="17780"/>
                  </a:moveTo>
                  <a:lnTo>
                    <a:pt x="255406" y="20031"/>
                  </a:lnTo>
                  <a:lnTo>
                    <a:pt x="255576" y="20101"/>
                  </a:lnTo>
                  <a:lnTo>
                    <a:pt x="258269" y="19230"/>
                  </a:lnTo>
                  <a:lnTo>
                    <a:pt x="259372" y="17780"/>
                  </a:lnTo>
                  <a:close/>
                </a:path>
                <a:path w="713104" h="340360">
                  <a:moveTo>
                    <a:pt x="253001" y="19050"/>
                  </a:moveTo>
                  <a:lnTo>
                    <a:pt x="253452" y="19473"/>
                  </a:lnTo>
                  <a:lnTo>
                    <a:pt x="255335" y="20072"/>
                  </a:lnTo>
                  <a:lnTo>
                    <a:pt x="253001" y="19050"/>
                  </a:lnTo>
                  <a:close/>
                </a:path>
                <a:path w="713104" h="340360">
                  <a:moveTo>
                    <a:pt x="257135" y="19050"/>
                  </a:moveTo>
                  <a:lnTo>
                    <a:pt x="253001" y="19050"/>
                  </a:lnTo>
                  <a:lnTo>
                    <a:pt x="255406" y="20031"/>
                  </a:lnTo>
                  <a:lnTo>
                    <a:pt x="257135" y="19050"/>
                  </a:lnTo>
                  <a:close/>
                </a:path>
                <a:path w="713104" h="340360">
                  <a:moveTo>
                    <a:pt x="253001" y="19050"/>
                  </a:moveTo>
                  <a:lnTo>
                    <a:pt x="252123" y="19050"/>
                  </a:lnTo>
                  <a:lnTo>
                    <a:pt x="253452" y="19473"/>
                  </a:lnTo>
                  <a:lnTo>
                    <a:pt x="253001" y="19050"/>
                  </a:lnTo>
                  <a:close/>
                </a:path>
                <a:path w="713104" h="340360">
                  <a:moveTo>
                    <a:pt x="276183" y="17780"/>
                  </a:moveTo>
                  <a:lnTo>
                    <a:pt x="259372" y="17780"/>
                  </a:lnTo>
                  <a:lnTo>
                    <a:pt x="258269" y="19230"/>
                  </a:lnTo>
                  <a:lnTo>
                    <a:pt x="258826" y="19050"/>
                  </a:lnTo>
                  <a:lnTo>
                    <a:pt x="276844" y="19050"/>
                  </a:lnTo>
                  <a:lnTo>
                    <a:pt x="276183" y="17780"/>
                  </a:lnTo>
                  <a:close/>
                </a:path>
              </a:pathLst>
            </a:custGeom>
            <a:solidFill>
              <a:srgbClr val="5F7D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785200" y="4965447"/>
              <a:ext cx="0" cy="461645"/>
            </a:xfrm>
            <a:custGeom>
              <a:avLst/>
              <a:gdLst/>
              <a:ahLst/>
              <a:cxnLst/>
              <a:rect l="l" t="t" r="r" b="b"/>
              <a:pathLst>
                <a:path w="0" h="461645">
                  <a:moveTo>
                    <a:pt x="0" y="0"/>
                  </a:moveTo>
                  <a:lnTo>
                    <a:pt x="1" y="461347"/>
                  </a:lnTo>
                </a:path>
              </a:pathLst>
            </a:custGeom>
            <a:ln w="9525">
              <a:solidFill>
                <a:srgbClr val="E3E9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785976" y="5424934"/>
              <a:ext cx="682625" cy="0"/>
            </a:xfrm>
            <a:custGeom>
              <a:avLst/>
              <a:gdLst/>
              <a:ahLst/>
              <a:cxnLst/>
              <a:rect l="l" t="t" r="r" b="b"/>
              <a:pathLst>
                <a:path w="682625" h="0">
                  <a:moveTo>
                    <a:pt x="0" y="0"/>
                  </a:moveTo>
                  <a:lnTo>
                    <a:pt x="682254" y="1"/>
                  </a:lnTo>
                </a:path>
              </a:pathLst>
            </a:custGeom>
            <a:ln w="9525">
              <a:solidFill>
                <a:srgbClr val="E3E9E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196366" y="3888729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94919" y="0"/>
                  </a:moveTo>
                  <a:lnTo>
                    <a:pt x="46202" y="0"/>
                  </a:lnTo>
                  <a:lnTo>
                    <a:pt x="27992" y="3718"/>
                  </a:lnTo>
                  <a:lnTo>
                    <a:pt x="13331" y="13763"/>
                  </a:lnTo>
                  <a:lnTo>
                    <a:pt x="3555" y="28468"/>
                  </a:lnTo>
                  <a:lnTo>
                    <a:pt x="0" y="46164"/>
                  </a:lnTo>
                  <a:lnTo>
                    <a:pt x="0" y="388452"/>
                  </a:lnTo>
                  <a:lnTo>
                    <a:pt x="5527" y="418655"/>
                  </a:lnTo>
                  <a:lnTo>
                    <a:pt x="22057" y="443536"/>
                  </a:lnTo>
                  <a:lnTo>
                    <a:pt x="46807" y="460424"/>
                  </a:lnTo>
                  <a:lnTo>
                    <a:pt x="76991" y="466647"/>
                  </a:lnTo>
                  <a:lnTo>
                    <a:pt x="387286" y="466647"/>
                  </a:lnTo>
                  <a:lnTo>
                    <a:pt x="418178" y="460424"/>
                  </a:lnTo>
                  <a:lnTo>
                    <a:pt x="443404" y="443536"/>
                  </a:lnTo>
                  <a:lnTo>
                    <a:pt x="448677" y="435820"/>
                  </a:lnTo>
                  <a:lnTo>
                    <a:pt x="386121" y="435820"/>
                  </a:lnTo>
                  <a:lnTo>
                    <a:pt x="371771" y="433510"/>
                  </a:lnTo>
                  <a:lnTo>
                    <a:pt x="359312" y="427094"/>
                  </a:lnTo>
                  <a:lnTo>
                    <a:pt x="349300" y="417343"/>
                  </a:lnTo>
                  <a:lnTo>
                    <a:pt x="342287" y="405030"/>
                  </a:lnTo>
                  <a:lnTo>
                    <a:pt x="463223" y="405030"/>
                  </a:lnTo>
                  <a:lnTo>
                    <a:pt x="466646" y="388452"/>
                  </a:lnTo>
                  <a:lnTo>
                    <a:pt x="466646" y="378979"/>
                  </a:lnTo>
                  <a:lnTo>
                    <a:pt x="458339" y="371873"/>
                  </a:lnTo>
                  <a:lnTo>
                    <a:pt x="67517" y="371873"/>
                  </a:lnTo>
                  <a:lnTo>
                    <a:pt x="60412" y="364769"/>
                  </a:lnTo>
                  <a:lnTo>
                    <a:pt x="60412" y="348190"/>
                  </a:lnTo>
                  <a:lnTo>
                    <a:pt x="67517" y="342287"/>
                  </a:lnTo>
                  <a:lnTo>
                    <a:pt x="339919" y="342287"/>
                  </a:lnTo>
                  <a:lnTo>
                    <a:pt x="339919" y="280672"/>
                  </a:lnTo>
                  <a:lnTo>
                    <a:pt x="67517" y="280672"/>
                  </a:lnTo>
                  <a:lnTo>
                    <a:pt x="60412" y="273566"/>
                  </a:lnTo>
                  <a:lnTo>
                    <a:pt x="60412" y="255823"/>
                  </a:lnTo>
                  <a:lnTo>
                    <a:pt x="67517" y="249883"/>
                  </a:lnTo>
                  <a:lnTo>
                    <a:pt x="339919" y="249883"/>
                  </a:lnTo>
                  <a:lnTo>
                    <a:pt x="339919" y="187102"/>
                  </a:lnTo>
                  <a:lnTo>
                    <a:pt x="67517" y="187102"/>
                  </a:lnTo>
                  <a:lnTo>
                    <a:pt x="60412" y="179997"/>
                  </a:lnTo>
                  <a:lnTo>
                    <a:pt x="60412" y="162252"/>
                  </a:lnTo>
                  <a:lnTo>
                    <a:pt x="67517" y="156312"/>
                  </a:lnTo>
                  <a:lnTo>
                    <a:pt x="339919" y="156312"/>
                  </a:lnTo>
                  <a:lnTo>
                    <a:pt x="339919" y="93569"/>
                  </a:lnTo>
                  <a:lnTo>
                    <a:pt x="67517" y="93569"/>
                  </a:lnTo>
                  <a:lnTo>
                    <a:pt x="60412" y="86427"/>
                  </a:lnTo>
                  <a:lnTo>
                    <a:pt x="60412" y="68682"/>
                  </a:lnTo>
                  <a:lnTo>
                    <a:pt x="67517" y="62743"/>
                  </a:lnTo>
                  <a:lnTo>
                    <a:pt x="339919" y="62743"/>
                  </a:lnTo>
                  <a:lnTo>
                    <a:pt x="339919" y="46164"/>
                  </a:lnTo>
                  <a:lnTo>
                    <a:pt x="336382" y="28468"/>
                  </a:lnTo>
                  <a:lnTo>
                    <a:pt x="326738" y="13763"/>
                  </a:lnTo>
                  <a:lnTo>
                    <a:pt x="312434" y="3718"/>
                  </a:lnTo>
                  <a:lnTo>
                    <a:pt x="294919" y="0"/>
                  </a:lnTo>
                  <a:close/>
                </a:path>
                <a:path w="466725" h="466725">
                  <a:moveTo>
                    <a:pt x="463223" y="405030"/>
                  </a:moveTo>
                  <a:lnTo>
                    <a:pt x="431120" y="405030"/>
                  </a:lnTo>
                  <a:lnTo>
                    <a:pt x="424581" y="417343"/>
                  </a:lnTo>
                  <a:lnTo>
                    <a:pt x="414387" y="427094"/>
                  </a:lnTo>
                  <a:lnTo>
                    <a:pt x="401310" y="433510"/>
                  </a:lnTo>
                  <a:lnTo>
                    <a:pt x="386121" y="435820"/>
                  </a:lnTo>
                  <a:lnTo>
                    <a:pt x="448677" y="435820"/>
                  </a:lnTo>
                  <a:lnTo>
                    <a:pt x="460410" y="418655"/>
                  </a:lnTo>
                  <a:lnTo>
                    <a:pt x="463223" y="405030"/>
                  </a:lnTo>
                  <a:close/>
                </a:path>
                <a:path w="466725" h="466725">
                  <a:moveTo>
                    <a:pt x="339919" y="342287"/>
                  </a:moveTo>
                  <a:lnTo>
                    <a:pt x="272401" y="342287"/>
                  </a:lnTo>
                  <a:lnTo>
                    <a:pt x="279506" y="349393"/>
                  </a:lnTo>
                  <a:lnTo>
                    <a:pt x="279506" y="365972"/>
                  </a:lnTo>
                  <a:lnTo>
                    <a:pt x="272401" y="371873"/>
                  </a:lnTo>
                  <a:lnTo>
                    <a:pt x="339919" y="371873"/>
                  </a:lnTo>
                  <a:lnTo>
                    <a:pt x="339919" y="342287"/>
                  </a:lnTo>
                  <a:close/>
                </a:path>
                <a:path w="466725" h="466725">
                  <a:moveTo>
                    <a:pt x="339919" y="249883"/>
                  </a:moveTo>
                  <a:lnTo>
                    <a:pt x="272401" y="249883"/>
                  </a:lnTo>
                  <a:lnTo>
                    <a:pt x="279506" y="256988"/>
                  </a:lnTo>
                  <a:lnTo>
                    <a:pt x="279506" y="274770"/>
                  </a:lnTo>
                  <a:lnTo>
                    <a:pt x="272401" y="280672"/>
                  </a:lnTo>
                  <a:lnTo>
                    <a:pt x="339919" y="280672"/>
                  </a:lnTo>
                  <a:lnTo>
                    <a:pt x="339919" y="249883"/>
                  </a:lnTo>
                  <a:close/>
                </a:path>
                <a:path w="466725" h="466725">
                  <a:moveTo>
                    <a:pt x="339919" y="156312"/>
                  </a:moveTo>
                  <a:lnTo>
                    <a:pt x="272401" y="156312"/>
                  </a:lnTo>
                  <a:lnTo>
                    <a:pt x="279506" y="163418"/>
                  </a:lnTo>
                  <a:lnTo>
                    <a:pt x="279506" y="179997"/>
                  </a:lnTo>
                  <a:lnTo>
                    <a:pt x="272401" y="187102"/>
                  </a:lnTo>
                  <a:lnTo>
                    <a:pt x="339919" y="187102"/>
                  </a:lnTo>
                  <a:lnTo>
                    <a:pt x="339919" y="156312"/>
                  </a:lnTo>
                  <a:close/>
                </a:path>
                <a:path w="466725" h="466725">
                  <a:moveTo>
                    <a:pt x="339919" y="62743"/>
                  </a:moveTo>
                  <a:lnTo>
                    <a:pt x="272401" y="62743"/>
                  </a:lnTo>
                  <a:lnTo>
                    <a:pt x="279506" y="69848"/>
                  </a:lnTo>
                  <a:lnTo>
                    <a:pt x="279506" y="87629"/>
                  </a:lnTo>
                  <a:lnTo>
                    <a:pt x="272401" y="93569"/>
                  </a:lnTo>
                  <a:lnTo>
                    <a:pt x="339919" y="93569"/>
                  </a:lnTo>
                  <a:lnTo>
                    <a:pt x="339919" y="62743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65873" y="4158763"/>
              <a:ext cx="103042" cy="8289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68278" y="3889894"/>
              <a:ext cx="103005" cy="23807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192451" y="5107561"/>
              <a:ext cx="457200" cy="252095"/>
            </a:xfrm>
            <a:custGeom>
              <a:avLst/>
              <a:gdLst/>
              <a:ahLst/>
              <a:cxnLst/>
              <a:rect l="l" t="t" r="r" b="b"/>
              <a:pathLst>
                <a:path w="457200" h="252095">
                  <a:moveTo>
                    <a:pt x="457109" y="0"/>
                  </a:moveTo>
                  <a:lnTo>
                    <a:pt x="0" y="0"/>
                  </a:lnTo>
                  <a:lnTo>
                    <a:pt x="0" y="251880"/>
                  </a:lnTo>
                  <a:lnTo>
                    <a:pt x="457109" y="251880"/>
                  </a:lnTo>
                  <a:lnTo>
                    <a:pt x="457109" y="224777"/>
                  </a:lnTo>
                  <a:lnTo>
                    <a:pt x="228536" y="224777"/>
                  </a:lnTo>
                  <a:lnTo>
                    <a:pt x="191981" y="217067"/>
                  </a:lnTo>
                  <a:lnTo>
                    <a:pt x="162143" y="196034"/>
                  </a:lnTo>
                  <a:lnTo>
                    <a:pt x="142032" y="164822"/>
                  </a:lnTo>
                  <a:lnTo>
                    <a:pt x="134659" y="126575"/>
                  </a:lnTo>
                  <a:lnTo>
                    <a:pt x="142032" y="87816"/>
                  </a:lnTo>
                  <a:lnTo>
                    <a:pt x="162143" y="56676"/>
                  </a:lnTo>
                  <a:lnTo>
                    <a:pt x="191981" y="35945"/>
                  </a:lnTo>
                  <a:lnTo>
                    <a:pt x="228536" y="28414"/>
                  </a:lnTo>
                  <a:lnTo>
                    <a:pt x="457109" y="28414"/>
                  </a:lnTo>
                  <a:lnTo>
                    <a:pt x="457109" y="0"/>
                  </a:lnTo>
                  <a:close/>
                </a:path>
                <a:path w="457200" h="252095">
                  <a:moveTo>
                    <a:pt x="457109" y="28414"/>
                  </a:moveTo>
                  <a:lnTo>
                    <a:pt x="228536" y="28414"/>
                  </a:lnTo>
                  <a:lnTo>
                    <a:pt x="265816" y="35945"/>
                  </a:lnTo>
                  <a:lnTo>
                    <a:pt x="296026" y="56676"/>
                  </a:lnTo>
                  <a:lnTo>
                    <a:pt x="316274" y="87816"/>
                  </a:lnTo>
                  <a:lnTo>
                    <a:pt x="323667" y="126575"/>
                  </a:lnTo>
                  <a:lnTo>
                    <a:pt x="316103" y="164822"/>
                  </a:lnTo>
                  <a:lnTo>
                    <a:pt x="295570" y="196034"/>
                  </a:lnTo>
                  <a:lnTo>
                    <a:pt x="265303" y="217067"/>
                  </a:lnTo>
                  <a:lnTo>
                    <a:pt x="228536" y="224777"/>
                  </a:lnTo>
                  <a:lnTo>
                    <a:pt x="457109" y="224777"/>
                  </a:lnTo>
                  <a:lnTo>
                    <a:pt x="457109" y="2841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55541" y="5164391"/>
              <a:ext cx="132187" cy="13953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186250" y="4965445"/>
              <a:ext cx="463550" cy="480695"/>
            </a:xfrm>
            <a:custGeom>
              <a:avLst/>
              <a:gdLst/>
              <a:ahLst/>
              <a:cxnLst/>
              <a:rect l="l" t="t" r="r" b="b"/>
              <a:pathLst>
                <a:path w="463550" h="480695">
                  <a:moveTo>
                    <a:pt x="463308" y="423722"/>
                  </a:moveTo>
                  <a:lnTo>
                    <a:pt x="6197" y="423722"/>
                  </a:lnTo>
                  <a:lnTo>
                    <a:pt x="6197" y="437921"/>
                  </a:lnTo>
                  <a:lnTo>
                    <a:pt x="9258" y="454406"/>
                  </a:lnTo>
                  <a:lnTo>
                    <a:pt x="17780" y="467969"/>
                  </a:lnTo>
                  <a:lnTo>
                    <a:pt x="30695" y="477177"/>
                  </a:lnTo>
                  <a:lnTo>
                    <a:pt x="46977" y="480555"/>
                  </a:lnTo>
                  <a:lnTo>
                    <a:pt x="423773" y="480555"/>
                  </a:lnTo>
                  <a:lnTo>
                    <a:pt x="439331" y="477177"/>
                  </a:lnTo>
                  <a:lnTo>
                    <a:pt x="451878" y="467969"/>
                  </a:lnTo>
                  <a:lnTo>
                    <a:pt x="460260" y="454406"/>
                  </a:lnTo>
                  <a:lnTo>
                    <a:pt x="463308" y="437921"/>
                  </a:lnTo>
                  <a:lnTo>
                    <a:pt x="463308" y="423722"/>
                  </a:lnTo>
                  <a:close/>
                </a:path>
                <a:path w="463550" h="480695">
                  <a:moveTo>
                    <a:pt x="463308" y="71069"/>
                  </a:moveTo>
                  <a:lnTo>
                    <a:pt x="460260" y="55333"/>
                  </a:lnTo>
                  <a:lnTo>
                    <a:pt x="451878" y="42151"/>
                  </a:lnTo>
                  <a:lnTo>
                    <a:pt x="439331" y="33096"/>
                  </a:lnTo>
                  <a:lnTo>
                    <a:pt x="423773" y="29730"/>
                  </a:lnTo>
                  <a:lnTo>
                    <a:pt x="410171" y="29730"/>
                  </a:lnTo>
                  <a:lnTo>
                    <a:pt x="410171" y="6489"/>
                  </a:lnTo>
                  <a:lnTo>
                    <a:pt x="404012" y="0"/>
                  </a:lnTo>
                  <a:lnTo>
                    <a:pt x="387934" y="0"/>
                  </a:lnTo>
                  <a:lnTo>
                    <a:pt x="381736" y="6489"/>
                  </a:lnTo>
                  <a:lnTo>
                    <a:pt x="381736" y="29730"/>
                  </a:lnTo>
                  <a:lnTo>
                    <a:pt x="327393" y="29730"/>
                  </a:lnTo>
                  <a:lnTo>
                    <a:pt x="327393" y="6489"/>
                  </a:lnTo>
                  <a:lnTo>
                    <a:pt x="321233" y="0"/>
                  </a:lnTo>
                  <a:lnTo>
                    <a:pt x="306412" y="0"/>
                  </a:lnTo>
                  <a:lnTo>
                    <a:pt x="300215" y="6489"/>
                  </a:lnTo>
                  <a:lnTo>
                    <a:pt x="300215" y="29730"/>
                  </a:lnTo>
                  <a:lnTo>
                    <a:pt x="245872" y="29730"/>
                  </a:lnTo>
                  <a:lnTo>
                    <a:pt x="245872" y="6489"/>
                  </a:lnTo>
                  <a:lnTo>
                    <a:pt x="239674" y="0"/>
                  </a:lnTo>
                  <a:lnTo>
                    <a:pt x="224853" y="0"/>
                  </a:lnTo>
                  <a:lnTo>
                    <a:pt x="218694" y="6489"/>
                  </a:lnTo>
                  <a:lnTo>
                    <a:pt x="218694" y="29730"/>
                  </a:lnTo>
                  <a:lnTo>
                    <a:pt x="164338" y="29730"/>
                  </a:lnTo>
                  <a:lnTo>
                    <a:pt x="164338" y="6489"/>
                  </a:lnTo>
                  <a:lnTo>
                    <a:pt x="158153" y="0"/>
                  </a:lnTo>
                  <a:lnTo>
                    <a:pt x="142074" y="0"/>
                  </a:lnTo>
                  <a:lnTo>
                    <a:pt x="135915" y="6489"/>
                  </a:lnTo>
                  <a:lnTo>
                    <a:pt x="135915" y="29730"/>
                  </a:lnTo>
                  <a:lnTo>
                    <a:pt x="82778" y="29730"/>
                  </a:lnTo>
                  <a:lnTo>
                    <a:pt x="82778" y="6489"/>
                  </a:lnTo>
                  <a:lnTo>
                    <a:pt x="76619" y="0"/>
                  </a:lnTo>
                  <a:lnTo>
                    <a:pt x="67957" y="0"/>
                  </a:lnTo>
                  <a:lnTo>
                    <a:pt x="60540" y="0"/>
                  </a:lnTo>
                  <a:lnTo>
                    <a:pt x="54394" y="6489"/>
                  </a:lnTo>
                  <a:lnTo>
                    <a:pt x="54394" y="29730"/>
                  </a:lnTo>
                  <a:lnTo>
                    <a:pt x="40779" y="29730"/>
                  </a:lnTo>
                  <a:lnTo>
                    <a:pt x="25031" y="33096"/>
                  </a:lnTo>
                  <a:lnTo>
                    <a:pt x="12052" y="42151"/>
                  </a:lnTo>
                  <a:lnTo>
                    <a:pt x="3251" y="55333"/>
                  </a:lnTo>
                  <a:lnTo>
                    <a:pt x="0" y="71069"/>
                  </a:lnTo>
                  <a:lnTo>
                    <a:pt x="0" y="114973"/>
                  </a:lnTo>
                  <a:lnTo>
                    <a:pt x="457111" y="114973"/>
                  </a:lnTo>
                  <a:lnTo>
                    <a:pt x="457111" y="71069"/>
                  </a:lnTo>
                  <a:lnTo>
                    <a:pt x="463308" y="7106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930935" y="4524457"/>
              <a:ext cx="590550" cy="545465"/>
            </a:xfrm>
            <a:custGeom>
              <a:avLst/>
              <a:gdLst/>
              <a:ahLst/>
              <a:cxnLst/>
              <a:rect l="l" t="t" r="r" b="b"/>
              <a:pathLst>
                <a:path w="590550" h="545464">
                  <a:moveTo>
                    <a:pt x="295154" y="0"/>
                  </a:moveTo>
                  <a:lnTo>
                    <a:pt x="247278" y="3566"/>
                  </a:lnTo>
                  <a:lnTo>
                    <a:pt x="201862" y="13892"/>
                  </a:lnTo>
                  <a:lnTo>
                    <a:pt x="159513" y="30416"/>
                  </a:lnTo>
                  <a:lnTo>
                    <a:pt x="120839" y="52578"/>
                  </a:lnTo>
                  <a:lnTo>
                    <a:pt x="86448" y="79815"/>
                  </a:lnTo>
                  <a:lnTo>
                    <a:pt x="56947" y="111568"/>
                  </a:lnTo>
                  <a:lnTo>
                    <a:pt x="32944" y="147274"/>
                  </a:lnTo>
                  <a:lnTo>
                    <a:pt x="15047" y="186374"/>
                  </a:lnTo>
                  <a:lnTo>
                    <a:pt x="3863" y="228305"/>
                  </a:lnTo>
                  <a:lnTo>
                    <a:pt x="0" y="272507"/>
                  </a:lnTo>
                  <a:lnTo>
                    <a:pt x="3863" y="316710"/>
                  </a:lnTo>
                  <a:lnTo>
                    <a:pt x="15047" y="358641"/>
                  </a:lnTo>
                  <a:lnTo>
                    <a:pt x="32944" y="397741"/>
                  </a:lnTo>
                  <a:lnTo>
                    <a:pt x="56947" y="433448"/>
                  </a:lnTo>
                  <a:lnTo>
                    <a:pt x="86448" y="465200"/>
                  </a:lnTo>
                  <a:lnTo>
                    <a:pt x="120839" y="492438"/>
                  </a:lnTo>
                  <a:lnTo>
                    <a:pt x="159513" y="514599"/>
                  </a:lnTo>
                  <a:lnTo>
                    <a:pt x="201862" y="531124"/>
                  </a:lnTo>
                  <a:lnTo>
                    <a:pt x="247278" y="541450"/>
                  </a:lnTo>
                  <a:lnTo>
                    <a:pt x="295154" y="545016"/>
                  </a:lnTo>
                  <a:lnTo>
                    <a:pt x="343029" y="541450"/>
                  </a:lnTo>
                  <a:lnTo>
                    <a:pt x="388445" y="531124"/>
                  </a:lnTo>
                  <a:lnTo>
                    <a:pt x="430794" y="514599"/>
                  </a:lnTo>
                  <a:lnTo>
                    <a:pt x="469468" y="492438"/>
                  </a:lnTo>
                  <a:lnTo>
                    <a:pt x="503859" y="465200"/>
                  </a:lnTo>
                  <a:lnTo>
                    <a:pt x="533360" y="433448"/>
                  </a:lnTo>
                  <a:lnTo>
                    <a:pt x="557363" y="397741"/>
                  </a:lnTo>
                  <a:lnTo>
                    <a:pt x="575261" y="358641"/>
                  </a:lnTo>
                  <a:lnTo>
                    <a:pt x="586445" y="316710"/>
                  </a:lnTo>
                  <a:lnTo>
                    <a:pt x="590308" y="272507"/>
                  </a:lnTo>
                  <a:lnTo>
                    <a:pt x="586445" y="228305"/>
                  </a:lnTo>
                  <a:lnTo>
                    <a:pt x="575261" y="186374"/>
                  </a:lnTo>
                  <a:lnTo>
                    <a:pt x="557363" y="147274"/>
                  </a:lnTo>
                  <a:lnTo>
                    <a:pt x="533360" y="111568"/>
                  </a:lnTo>
                  <a:lnTo>
                    <a:pt x="503859" y="79815"/>
                  </a:lnTo>
                  <a:lnTo>
                    <a:pt x="469468" y="52578"/>
                  </a:lnTo>
                  <a:lnTo>
                    <a:pt x="430794" y="30416"/>
                  </a:lnTo>
                  <a:lnTo>
                    <a:pt x="388445" y="13892"/>
                  </a:lnTo>
                  <a:lnTo>
                    <a:pt x="343029" y="3566"/>
                  </a:lnTo>
                  <a:lnTo>
                    <a:pt x="29515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5941129" y="4717288"/>
            <a:ext cx="5708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700" spc="-35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65" b="1" i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700" spc="45" b="1" i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700" spc="70" b="1" i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dirty="0" sz="700" spc="55" b="1" i="1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dirty="0" sz="700" spc="10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75" b="1" i="1">
                <a:solidFill>
                  <a:srgbClr val="C00000"/>
                </a:solidFill>
                <a:latin typeface="Trebuchet MS"/>
                <a:cs typeface="Trebuchet MS"/>
              </a:rPr>
              <a:t>M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924101" y="5711318"/>
            <a:ext cx="590550" cy="545465"/>
          </a:xfrm>
          <a:custGeom>
            <a:avLst/>
            <a:gdLst/>
            <a:ahLst/>
            <a:cxnLst/>
            <a:rect l="l" t="t" r="r" b="b"/>
            <a:pathLst>
              <a:path w="590550" h="545464">
                <a:moveTo>
                  <a:pt x="295154" y="0"/>
                </a:moveTo>
                <a:lnTo>
                  <a:pt x="247278" y="3566"/>
                </a:lnTo>
                <a:lnTo>
                  <a:pt x="201862" y="13892"/>
                </a:lnTo>
                <a:lnTo>
                  <a:pt x="159513" y="30416"/>
                </a:lnTo>
                <a:lnTo>
                  <a:pt x="120839" y="52578"/>
                </a:lnTo>
                <a:lnTo>
                  <a:pt x="86448" y="79815"/>
                </a:lnTo>
                <a:lnTo>
                  <a:pt x="56947" y="111568"/>
                </a:lnTo>
                <a:lnTo>
                  <a:pt x="32944" y="147274"/>
                </a:lnTo>
                <a:lnTo>
                  <a:pt x="15047" y="186374"/>
                </a:lnTo>
                <a:lnTo>
                  <a:pt x="3863" y="228305"/>
                </a:lnTo>
                <a:lnTo>
                  <a:pt x="0" y="272507"/>
                </a:lnTo>
                <a:lnTo>
                  <a:pt x="3863" y="316710"/>
                </a:lnTo>
                <a:lnTo>
                  <a:pt x="15047" y="358641"/>
                </a:lnTo>
                <a:lnTo>
                  <a:pt x="32944" y="397741"/>
                </a:lnTo>
                <a:lnTo>
                  <a:pt x="56947" y="433447"/>
                </a:lnTo>
                <a:lnTo>
                  <a:pt x="86448" y="465200"/>
                </a:lnTo>
                <a:lnTo>
                  <a:pt x="120839" y="492437"/>
                </a:lnTo>
                <a:lnTo>
                  <a:pt x="159513" y="514599"/>
                </a:lnTo>
                <a:lnTo>
                  <a:pt x="201862" y="531123"/>
                </a:lnTo>
                <a:lnTo>
                  <a:pt x="247278" y="541449"/>
                </a:lnTo>
                <a:lnTo>
                  <a:pt x="295154" y="545015"/>
                </a:lnTo>
                <a:lnTo>
                  <a:pt x="343029" y="541449"/>
                </a:lnTo>
                <a:lnTo>
                  <a:pt x="388446" y="531123"/>
                </a:lnTo>
                <a:lnTo>
                  <a:pt x="430794" y="514599"/>
                </a:lnTo>
                <a:lnTo>
                  <a:pt x="469468" y="492437"/>
                </a:lnTo>
                <a:lnTo>
                  <a:pt x="503860" y="465200"/>
                </a:lnTo>
                <a:lnTo>
                  <a:pt x="533361" y="433447"/>
                </a:lnTo>
                <a:lnTo>
                  <a:pt x="557364" y="397741"/>
                </a:lnTo>
                <a:lnTo>
                  <a:pt x="575261" y="358641"/>
                </a:lnTo>
                <a:lnTo>
                  <a:pt x="586445" y="316710"/>
                </a:lnTo>
                <a:lnTo>
                  <a:pt x="590308" y="272507"/>
                </a:lnTo>
                <a:lnTo>
                  <a:pt x="586445" y="228305"/>
                </a:lnTo>
                <a:lnTo>
                  <a:pt x="575261" y="186374"/>
                </a:lnTo>
                <a:lnTo>
                  <a:pt x="557364" y="147274"/>
                </a:lnTo>
                <a:lnTo>
                  <a:pt x="533361" y="111568"/>
                </a:lnTo>
                <a:lnTo>
                  <a:pt x="503860" y="79815"/>
                </a:lnTo>
                <a:lnTo>
                  <a:pt x="469468" y="52578"/>
                </a:lnTo>
                <a:lnTo>
                  <a:pt x="430794" y="30416"/>
                </a:lnTo>
                <a:lnTo>
                  <a:pt x="388446" y="13892"/>
                </a:lnTo>
                <a:lnTo>
                  <a:pt x="343029" y="3566"/>
                </a:lnTo>
                <a:lnTo>
                  <a:pt x="295154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5934298" y="5902959"/>
            <a:ext cx="5708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700" spc="-35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65" b="1" i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700" spc="45" b="1" i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700" spc="70" b="1" i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dirty="0" sz="700" spc="55" b="1" i="1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dirty="0" sz="700" spc="10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75" b="1" i="1">
                <a:solidFill>
                  <a:srgbClr val="C00000"/>
                </a:solidFill>
                <a:latin typeface="Trebuchet MS"/>
                <a:cs typeface="Trebuchet MS"/>
              </a:rPr>
              <a:t>M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61872" y="2197841"/>
            <a:ext cx="10930255" cy="4660265"/>
            <a:chOff x="1261872" y="2197841"/>
            <a:chExt cx="10930255" cy="4660265"/>
          </a:xfrm>
        </p:grpSpPr>
        <p:sp>
          <p:nvSpPr>
            <p:cNvPr id="51" name="object 51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16391" y="2693170"/>
              <a:ext cx="1993606" cy="71062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872" y="2389631"/>
              <a:ext cx="4376928" cy="69494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886437" y="2220856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8" y="20235"/>
                  </a:lnTo>
                  <a:lnTo>
                    <a:pt x="317580" y="35408"/>
                  </a:lnTo>
                  <a:lnTo>
                    <a:pt x="275654" y="54441"/>
                  </a:lnTo>
                  <a:lnTo>
                    <a:pt x="235873" y="77121"/>
                  </a:lnTo>
                  <a:lnTo>
                    <a:pt x="198446" y="103237"/>
                  </a:lnTo>
                  <a:lnTo>
                    <a:pt x="163584" y="132575"/>
                  </a:lnTo>
                  <a:lnTo>
                    <a:pt x="131498" y="164925"/>
                  </a:lnTo>
                  <a:lnTo>
                    <a:pt x="102398" y="200072"/>
                  </a:lnTo>
                  <a:lnTo>
                    <a:pt x="76494" y="237806"/>
                  </a:lnTo>
                  <a:lnTo>
                    <a:pt x="53998" y="277913"/>
                  </a:lnTo>
                  <a:lnTo>
                    <a:pt x="35120" y="320182"/>
                  </a:lnTo>
                  <a:lnTo>
                    <a:pt x="20071" y="364400"/>
                  </a:lnTo>
                  <a:lnTo>
                    <a:pt x="9060" y="410355"/>
                  </a:lnTo>
                  <a:lnTo>
                    <a:pt x="2300" y="457834"/>
                  </a:lnTo>
                  <a:lnTo>
                    <a:pt x="0" y="506625"/>
                  </a:lnTo>
                  <a:lnTo>
                    <a:pt x="2300" y="555417"/>
                  </a:lnTo>
                  <a:lnTo>
                    <a:pt x="9060" y="602896"/>
                  </a:lnTo>
                  <a:lnTo>
                    <a:pt x="20071" y="648851"/>
                  </a:lnTo>
                  <a:lnTo>
                    <a:pt x="35120" y="693069"/>
                  </a:lnTo>
                  <a:lnTo>
                    <a:pt x="53998" y="735338"/>
                  </a:lnTo>
                  <a:lnTo>
                    <a:pt x="76494" y="775446"/>
                  </a:lnTo>
                  <a:lnTo>
                    <a:pt x="102398" y="813179"/>
                  </a:lnTo>
                  <a:lnTo>
                    <a:pt x="131498" y="848327"/>
                  </a:lnTo>
                  <a:lnTo>
                    <a:pt x="163584" y="880676"/>
                  </a:lnTo>
                  <a:lnTo>
                    <a:pt x="198446" y="910015"/>
                  </a:lnTo>
                  <a:lnTo>
                    <a:pt x="235873" y="936131"/>
                  </a:lnTo>
                  <a:lnTo>
                    <a:pt x="275654" y="958811"/>
                  </a:lnTo>
                  <a:lnTo>
                    <a:pt x="317580" y="977844"/>
                  </a:lnTo>
                  <a:lnTo>
                    <a:pt x="361438" y="993017"/>
                  </a:lnTo>
                  <a:lnTo>
                    <a:pt x="407020" y="1004117"/>
                  </a:lnTo>
                  <a:lnTo>
                    <a:pt x="454113" y="1010933"/>
                  </a:lnTo>
                  <a:lnTo>
                    <a:pt x="502508" y="1013252"/>
                  </a:lnTo>
                  <a:lnTo>
                    <a:pt x="550903" y="1010933"/>
                  </a:lnTo>
                  <a:lnTo>
                    <a:pt x="597996" y="1004117"/>
                  </a:lnTo>
                  <a:lnTo>
                    <a:pt x="643577" y="993017"/>
                  </a:lnTo>
                  <a:lnTo>
                    <a:pt x="687436" y="977844"/>
                  </a:lnTo>
                  <a:lnTo>
                    <a:pt x="729361" y="958811"/>
                  </a:lnTo>
                  <a:lnTo>
                    <a:pt x="769143" y="936131"/>
                  </a:lnTo>
                  <a:lnTo>
                    <a:pt x="806570" y="910015"/>
                  </a:lnTo>
                  <a:lnTo>
                    <a:pt x="841432" y="880676"/>
                  </a:lnTo>
                  <a:lnTo>
                    <a:pt x="873518" y="848327"/>
                  </a:lnTo>
                  <a:lnTo>
                    <a:pt x="902618" y="813179"/>
                  </a:lnTo>
                  <a:lnTo>
                    <a:pt x="928521" y="775446"/>
                  </a:lnTo>
                  <a:lnTo>
                    <a:pt x="951018" y="735338"/>
                  </a:lnTo>
                  <a:lnTo>
                    <a:pt x="969896" y="693069"/>
                  </a:lnTo>
                  <a:lnTo>
                    <a:pt x="984945" y="648851"/>
                  </a:lnTo>
                  <a:lnTo>
                    <a:pt x="995956" y="602896"/>
                  </a:lnTo>
                  <a:lnTo>
                    <a:pt x="1002716" y="555417"/>
                  </a:lnTo>
                  <a:lnTo>
                    <a:pt x="1005017" y="506625"/>
                  </a:lnTo>
                  <a:lnTo>
                    <a:pt x="1002716" y="457834"/>
                  </a:lnTo>
                  <a:lnTo>
                    <a:pt x="995956" y="410355"/>
                  </a:lnTo>
                  <a:lnTo>
                    <a:pt x="984945" y="364400"/>
                  </a:lnTo>
                  <a:lnTo>
                    <a:pt x="969896" y="320182"/>
                  </a:lnTo>
                  <a:lnTo>
                    <a:pt x="951018" y="277913"/>
                  </a:lnTo>
                  <a:lnTo>
                    <a:pt x="928521" y="237806"/>
                  </a:lnTo>
                  <a:lnTo>
                    <a:pt x="902618" y="200072"/>
                  </a:lnTo>
                  <a:lnTo>
                    <a:pt x="873518" y="164925"/>
                  </a:lnTo>
                  <a:lnTo>
                    <a:pt x="841432" y="132575"/>
                  </a:lnTo>
                  <a:lnTo>
                    <a:pt x="806570" y="103237"/>
                  </a:lnTo>
                  <a:lnTo>
                    <a:pt x="769143" y="77121"/>
                  </a:lnTo>
                  <a:lnTo>
                    <a:pt x="729361" y="54441"/>
                  </a:lnTo>
                  <a:lnTo>
                    <a:pt x="687436" y="35408"/>
                  </a:lnTo>
                  <a:lnTo>
                    <a:pt x="643577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03136" y="2356103"/>
              <a:ext cx="4376928" cy="90830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560511" y="2197841"/>
              <a:ext cx="1005205" cy="1013460"/>
            </a:xfrm>
            <a:custGeom>
              <a:avLst/>
              <a:gdLst/>
              <a:ahLst/>
              <a:cxnLst/>
              <a:rect l="l" t="t" r="r" b="b"/>
              <a:pathLst>
                <a:path w="1005204" h="1013460">
                  <a:moveTo>
                    <a:pt x="502508" y="0"/>
                  </a:moveTo>
                  <a:lnTo>
                    <a:pt x="454113" y="2319"/>
                  </a:lnTo>
                  <a:lnTo>
                    <a:pt x="407020" y="9135"/>
                  </a:lnTo>
                  <a:lnTo>
                    <a:pt x="361439" y="20235"/>
                  </a:lnTo>
                  <a:lnTo>
                    <a:pt x="317580" y="35408"/>
                  </a:lnTo>
                  <a:lnTo>
                    <a:pt x="275655" y="54441"/>
                  </a:lnTo>
                  <a:lnTo>
                    <a:pt x="235874" y="77121"/>
                  </a:lnTo>
                  <a:lnTo>
                    <a:pt x="198447" y="103237"/>
                  </a:lnTo>
                  <a:lnTo>
                    <a:pt x="163585" y="132576"/>
                  </a:lnTo>
                  <a:lnTo>
                    <a:pt x="131498" y="164925"/>
                  </a:lnTo>
                  <a:lnTo>
                    <a:pt x="102398" y="200073"/>
                  </a:lnTo>
                  <a:lnTo>
                    <a:pt x="76495" y="237806"/>
                  </a:lnTo>
                  <a:lnTo>
                    <a:pt x="53999" y="277914"/>
                  </a:lnTo>
                  <a:lnTo>
                    <a:pt x="35120" y="320183"/>
                  </a:lnTo>
                  <a:lnTo>
                    <a:pt x="20071" y="364401"/>
                  </a:lnTo>
                  <a:lnTo>
                    <a:pt x="9061" y="410356"/>
                  </a:lnTo>
                  <a:lnTo>
                    <a:pt x="2300" y="457835"/>
                  </a:lnTo>
                  <a:lnTo>
                    <a:pt x="0" y="506627"/>
                  </a:lnTo>
                  <a:lnTo>
                    <a:pt x="2300" y="555418"/>
                  </a:lnTo>
                  <a:lnTo>
                    <a:pt x="9061" y="602898"/>
                  </a:lnTo>
                  <a:lnTo>
                    <a:pt x="20071" y="648853"/>
                  </a:lnTo>
                  <a:lnTo>
                    <a:pt x="35120" y="693071"/>
                  </a:lnTo>
                  <a:lnTo>
                    <a:pt x="53999" y="735340"/>
                  </a:lnTo>
                  <a:lnTo>
                    <a:pt x="76495" y="775447"/>
                  </a:lnTo>
                  <a:lnTo>
                    <a:pt x="102398" y="813181"/>
                  </a:lnTo>
                  <a:lnTo>
                    <a:pt x="131498" y="848328"/>
                  </a:lnTo>
                  <a:lnTo>
                    <a:pt x="163585" y="880678"/>
                  </a:lnTo>
                  <a:lnTo>
                    <a:pt x="198447" y="910016"/>
                  </a:lnTo>
                  <a:lnTo>
                    <a:pt x="235874" y="936132"/>
                  </a:lnTo>
                  <a:lnTo>
                    <a:pt x="275655" y="958812"/>
                  </a:lnTo>
                  <a:lnTo>
                    <a:pt x="317580" y="977845"/>
                  </a:lnTo>
                  <a:lnTo>
                    <a:pt x="361439" y="993018"/>
                  </a:lnTo>
                  <a:lnTo>
                    <a:pt x="407020" y="1004119"/>
                  </a:lnTo>
                  <a:lnTo>
                    <a:pt x="454113" y="1010935"/>
                  </a:lnTo>
                  <a:lnTo>
                    <a:pt x="502508" y="1013254"/>
                  </a:lnTo>
                  <a:lnTo>
                    <a:pt x="550903" y="1010935"/>
                  </a:lnTo>
                  <a:lnTo>
                    <a:pt x="597996" y="1004119"/>
                  </a:lnTo>
                  <a:lnTo>
                    <a:pt x="643578" y="993018"/>
                  </a:lnTo>
                  <a:lnTo>
                    <a:pt x="687436" y="977845"/>
                  </a:lnTo>
                  <a:lnTo>
                    <a:pt x="729362" y="958812"/>
                  </a:lnTo>
                  <a:lnTo>
                    <a:pt x="769143" y="936132"/>
                  </a:lnTo>
                  <a:lnTo>
                    <a:pt x="806570" y="910016"/>
                  </a:lnTo>
                  <a:lnTo>
                    <a:pt x="841432" y="880678"/>
                  </a:lnTo>
                  <a:lnTo>
                    <a:pt x="873518" y="848328"/>
                  </a:lnTo>
                  <a:lnTo>
                    <a:pt x="902618" y="813181"/>
                  </a:lnTo>
                  <a:lnTo>
                    <a:pt x="928522" y="775447"/>
                  </a:lnTo>
                  <a:lnTo>
                    <a:pt x="951018" y="735340"/>
                  </a:lnTo>
                  <a:lnTo>
                    <a:pt x="969896" y="693071"/>
                  </a:lnTo>
                  <a:lnTo>
                    <a:pt x="984945" y="648853"/>
                  </a:lnTo>
                  <a:lnTo>
                    <a:pt x="995956" y="602898"/>
                  </a:lnTo>
                  <a:lnTo>
                    <a:pt x="1002716" y="555418"/>
                  </a:lnTo>
                  <a:lnTo>
                    <a:pt x="1005017" y="506627"/>
                  </a:lnTo>
                  <a:lnTo>
                    <a:pt x="1002716" y="457835"/>
                  </a:lnTo>
                  <a:lnTo>
                    <a:pt x="995956" y="410356"/>
                  </a:lnTo>
                  <a:lnTo>
                    <a:pt x="984945" y="364401"/>
                  </a:lnTo>
                  <a:lnTo>
                    <a:pt x="969896" y="320183"/>
                  </a:lnTo>
                  <a:lnTo>
                    <a:pt x="951018" y="277914"/>
                  </a:lnTo>
                  <a:lnTo>
                    <a:pt x="928522" y="237806"/>
                  </a:lnTo>
                  <a:lnTo>
                    <a:pt x="902618" y="200073"/>
                  </a:lnTo>
                  <a:lnTo>
                    <a:pt x="873518" y="164925"/>
                  </a:lnTo>
                  <a:lnTo>
                    <a:pt x="841432" y="132576"/>
                  </a:lnTo>
                  <a:lnTo>
                    <a:pt x="806570" y="103237"/>
                  </a:lnTo>
                  <a:lnTo>
                    <a:pt x="769143" y="77121"/>
                  </a:lnTo>
                  <a:lnTo>
                    <a:pt x="729362" y="54441"/>
                  </a:lnTo>
                  <a:lnTo>
                    <a:pt x="687436" y="35408"/>
                  </a:lnTo>
                  <a:lnTo>
                    <a:pt x="643578" y="20235"/>
                  </a:lnTo>
                  <a:lnTo>
                    <a:pt x="597996" y="9135"/>
                  </a:lnTo>
                  <a:lnTo>
                    <a:pt x="550903" y="2319"/>
                  </a:lnTo>
                  <a:lnTo>
                    <a:pt x="502508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448418" y="2473594"/>
              <a:ext cx="518795" cy="508000"/>
            </a:xfrm>
            <a:custGeom>
              <a:avLst/>
              <a:gdLst/>
              <a:ahLst/>
              <a:cxnLst/>
              <a:rect l="l" t="t" r="r" b="b"/>
              <a:pathLst>
                <a:path w="518794" h="508000">
                  <a:moveTo>
                    <a:pt x="259300" y="0"/>
                  </a:moveTo>
                  <a:lnTo>
                    <a:pt x="212691" y="4090"/>
                  </a:lnTo>
                  <a:lnTo>
                    <a:pt x="168822" y="15883"/>
                  </a:lnTo>
                  <a:lnTo>
                    <a:pt x="128426" y="34663"/>
                  </a:lnTo>
                  <a:lnTo>
                    <a:pt x="92236" y="59711"/>
                  </a:lnTo>
                  <a:lnTo>
                    <a:pt x="60983" y="90310"/>
                  </a:lnTo>
                  <a:lnTo>
                    <a:pt x="35401" y="125745"/>
                  </a:lnTo>
                  <a:lnTo>
                    <a:pt x="16222" y="165298"/>
                  </a:lnTo>
                  <a:lnTo>
                    <a:pt x="4177" y="208251"/>
                  </a:lnTo>
                  <a:lnTo>
                    <a:pt x="0" y="253888"/>
                  </a:lnTo>
                  <a:lnTo>
                    <a:pt x="4177" y="299524"/>
                  </a:lnTo>
                  <a:lnTo>
                    <a:pt x="16222" y="342477"/>
                  </a:lnTo>
                  <a:lnTo>
                    <a:pt x="35401" y="382030"/>
                  </a:lnTo>
                  <a:lnTo>
                    <a:pt x="60983" y="417465"/>
                  </a:lnTo>
                  <a:lnTo>
                    <a:pt x="92236" y="448065"/>
                  </a:lnTo>
                  <a:lnTo>
                    <a:pt x="128426" y="473113"/>
                  </a:lnTo>
                  <a:lnTo>
                    <a:pt x="168822" y="491892"/>
                  </a:lnTo>
                  <a:lnTo>
                    <a:pt x="212691" y="503685"/>
                  </a:lnTo>
                  <a:lnTo>
                    <a:pt x="259300" y="507776"/>
                  </a:lnTo>
                  <a:lnTo>
                    <a:pt x="305910" y="503685"/>
                  </a:lnTo>
                  <a:lnTo>
                    <a:pt x="349779" y="491892"/>
                  </a:lnTo>
                  <a:lnTo>
                    <a:pt x="390175" y="473113"/>
                  </a:lnTo>
                  <a:lnTo>
                    <a:pt x="426365" y="448065"/>
                  </a:lnTo>
                  <a:lnTo>
                    <a:pt x="457617" y="417465"/>
                  </a:lnTo>
                  <a:lnTo>
                    <a:pt x="483199" y="382030"/>
                  </a:lnTo>
                  <a:lnTo>
                    <a:pt x="502379" y="342477"/>
                  </a:lnTo>
                  <a:lnTo>
                    <a:pt x="514424" y="299524"/>
                  </a:lnTo>
                  <a:lnTo>
                    <a:pt x="518601" y="253888"/>
                  </a:lnTo>
                  <a:lnTo>
                    <a:pt x="514424" y="208251"/>
                  </a:lnTo>
                  <a:lnTo>
                    <a:pt x="502379" y="165298"/>
                  </a:lnTo>
                  <a:lnTo>
                    <a:pt x="483199" y="125745"/>
                  </a:lnTo>
                  <a:lnTo>
                    <a:pt x="457617" y="90310"/>
                  </a:lnTo>
                  <a:lnTo>
                    <a:pt x="426365" y="59711"/>
                  </a:lnTo>
                  <a:lnTo>
                    <a:pt x="390175" y="34663"/>
                  </a:lnTo>
                  <a:lnTo>
                    <a:pt x="349779" y="15883"/>
                  </a:lnTo>
                  <a:lnTo>
                    <a:pt x="305910" y="4090"/>
                  </a:lnTo>
                  <a:lnTo>
                    <a:pt x="259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0503944" y="2560238"/>
              <a:ext cx="518795" cy="508000"/>
            </a:xfrm>
            <a:custGeom>
              <a:avLst/>
              <a:gdLst/>
              <a:ahLst/>
              <a:cxnLst/>
              <a:rect l="l" t="t" r="r" b="b"/>
              <a:pathLst>
                <a:path w="518795" h="508000">
                  <a:moveTo>
                    <a:pt x="259300" y="0"/>
                  </a:moveTo>
                  <a:lnTo>
                    <a:pt x="212691" y="4090"/>
                  </a:lnTo>
                  <a:lnTo>
                    <a:pt x="168822" y="15883"/>
                  </a:lnTo>
                  <a:lnTo>
                    <a:pt x="128426" y="34663"/>
                  </a:lnTo>
                  <a:lnTo>
                    <a:pt x="92236" y="59711"/>
                  </a:lnTo>
                  <a:lnTo>
                    <a:pt x="60984" y="90311"/>
                  </a:lnTo>
                  <a:lnTo>
                    <a:pt x="35402" y="125746"/>
                  </a:lnTo>
                  <a:lnTo>
                    <a:pt x="16222" y="165298"/>
                  </a:lnTo>
                  <a:lnTo>
                    <a:pt x="4177" y="208251"/>
                  </a:lnTo>
                  <a:lnTo>
                    <a:pt x="0" y="253888"/>
                  </a:lnTo>
                  <a:lnTo>
                    <a:pt x="4177" y="299525"/>
                  </a:lnTo>
                  <a:lnTo>
                    <a:pt x="16222" y="342478"/>
                  </a:lnTo>
                  <a:lnTo>
                    <a:pt x="35402" y="382031"/>
                  </a:lnTo>
                  <a:lnTo>
                    <a:pt x="60984" y="417466"/>
                  </a:lnTo>
                  <a:lnTo>
                    <a:pt x="92236" y="448066"/>
                  </a:lnTo>
                  <a:lnTo>
                    <a:pt x="128426" y="473114"/>
                  </a:lnTo>
                  <a:lnTo>
                    <a:pt x="168822" y="491893"/>
                  </a:lnTo>
                  <a:lnTo>
                    <a:pt x="212691" y="503687"/>
                  </a:lnTo>
                  <a:lnTo>
                    <a:pt x="259300" y="507777"/>
                  </a:lnTo>
                  <a:lnTo>
                    <a:pt x="305910" y="503687"/>
                  </a:lnTo>
                  <a:lnTo>
                    <a:pt x="349779" y="491893"/>
                  </a:lnTo>
                  <a:lnTo>
                    <a:pt x="390175" y="473114"/>
                  </a:lnTo>
                  <a:lnTo>
                    <a:pt x="426365" y="448066"/>
                  </a:lnTo>
                  <a:lnTo>
                    <a:pt x="457617" y="417466"/>
                  </a:lnTo>
                  <a:lnTo>
                    <a:pt x="483199" y="382031"/>
                  </a:lnTo>
                  <a:lnTo>
                    <a:pt x="502379" y="342478"/>
                  </a:lnTo>
                  <a:lnTo>
                    <a:pt x="514424" y="299525"/>
                  </a:lnTo>
                  <a:lnTo>
                    <a:pt x="518601" y="253888"/>
                  </a:lnTo>
                  <a:lnTo>
                    <a:pt x="514424" y="208251"/>
                  </a:lnTo>
                  <a:lnTo>
                    <a:pt x="502379" y="165298"/>
                  </a:lnTo>
                  <a:lnTo>
                    <a:pt x="483199" y="125746"/>
                  </a:lnTo>
                  <a:lnTo>
                    <a:pt x="457617" y="90311"/>
                  </a:lnTo>
                  <a:lnTo>
                    <a:pt x="426365" y="59711"/>
                  </a:lnTo>
                  <a:lnTo>
                    <a:pt x="390175" y="34663"/>
                  </a:lnTo>
                  <a:lnTo>
                    <a:pt x="349779" y="15883"/>
                  </a:lnTo>
                  <a:lnTo>
                    <a:pt x="305910" y="4090"/>
                  </a:lnTo>
                  <a:lnTo>
                    <a:pt x="259300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959403" y="2271356"/>
              <a:ext cx="4523105" cy="886460"/>
            </a:xfrm>
            <a:custGeom>
              <a:avLst/>
              <a:gdLst/>
              <a:ahLst/>
              <a:cxnLst/>
              <a:rect l="l" t="t" r="r" b="b"/>
              <a:pathLst>
                <a:path w="4523105" h="886460">
                  <a:moveTo>
                    <a:pt x="859078" y="451446"/>
                  </a:moveTo>
                  <a:lnTo>
                    <a:pt x="856551" y="404075"/>
                  </a:lnTo>
                  <a:lnTo>
                    <a:pt x="849172" y="358190"/>
                  </a:lnTo>
                  <a:lnTo>
                    <a:pt x="837184" y="314045"/>
                  </a:lnTo>
                  <a:lnTo>
                    <a:pt x="820839" y="271919"/>
                  </a:lnTo>
                  <a:lnTo>
                    <a:pt x="800430" y="232054"/>
                  </a:lnTo>
                  <a:lnTo>
                    <a:pt x="776198" y="194729"/>
                  </a:lnTo>
                  <a:lnTo>
                    <a:pt x="748411" y="160210"/>
                  </a:lnTo>
                  <a:lnTo>
                    <a:pt x="717334" y="128752"/>
                  </a:lnTo>
                  <a:lnTo>
                    <a:pt x="683221" y="100634"/>
                  </a:lnTo>
                  <a:lnTo>
                    <a:pt x="646328" y="76111"/>
                  </a:lnTo>
                  <a:lnTo>
                    <a:pt x="606945" y="55448"/>
                  </a:lnTo>
                  <a:lnTo>
                    <a:pt x="565302" y="38925"/>
                  </a:lnTo>
                  <a:lnTo>
                    <a:pt x="521677" y="26784"/>
                  </a:lnTo>
                  <a:lnTo>
                    <a:pt x="476338" y="19316"/>
                  </a:lnTo>
                  <a:lnTo>
                    <a:pt x="429539" y="16764"/>
                  </a:lnTo>
                  <a:lnTo>
                    <a:pt x="382727" y="19316"/>
                  </a:lnTo>
                  <a:lnTo>
                    <a:pt x="337388" y="26784"/>
                  </a:lnTo>
                  <a:lnTo>
                    <a:pt x="293763" y="38925"/>
                  </a:lnTo>
                  <a:lnTo>
                    <a:pt x="252133" y="55448"/>
                  </a:lnTo>
                  <a:lnTo>
                    <a:pt x="212737" y="76111"/>
                  </a:lnTo>
                  <a:lnTo>
                    <a:pt x="175856" y="100634"/>
                  </a:lnTo>
                  <a:lnTo>
                    <a:pt x="141744" y="128752"/>
                  </a:lnTo>
                  <a:lnTo>
                    <a:pt x="110655" y="160210"/>
                  </a:lnTo>
                  <a:lnTo>
                    <a:pt x="82867" y="194729"/>
                  </a:lnTo>
                  <a:lnTo>
                    <a:pt x="58635" y="232054"/>
                  </a:lnTo>
                  <a:lnTo>
                    <a:pt x="38227" y="271919"/>
                  </a:lnTo>
                  <a:lnTo>
                    <a:pt x="21894" y="314045"/>
                  </a:lnTo>
                  <a:lnTo>
                    <a:pt x="9906" y="358190"/>
                  </a:lnTo>
                  <a:lnTo>
                    <a:pt x="2514" y="404075"/>
                  </a:lnTo>
                  <a:lnTo>
                    <a:pt x="0" y="451446"/>
                  </a:lnTo>
                  <a:lnTo>
                    <a:pt x="2514" y="498805"/>
                  </a:lnTo>
                  <a:lnTo>
                    <a:pt x="9906" y="544690"/>
                  </a:lnTo>
                  <a:lnTo>
                    <a:pt x="21894" y="588835"/>
                  </a:lnTo>
                  <a:lnTo>
                    <a:pt x="38227" y="630974"/>
                  </a:lnTo>
                  <a:lnTo>
                    <a:pt x="58635" y="670826"/>
                  </a:lnTo>
                  <a:lnTo>
                    <a:pt x="82867" y="708152"/>
                  </a:lnTo>
                  <a:lnTo>
                    <a:pt x="110655" y="742683"/>
                  </a:lnTo>
                  <a:lnTo>
                    <a:pt x="141744" y="774128"/>
                  </a:lnTo>
                  <a:lnTo>
                    <a:pt x="175856" y="802259"/>
                  </a:lnTo>
                  <a:lnTo>
                    <a:pt x="212737" y="826770"/>
                  </a:lnTo>
                  <a:lnTo>
                    <a:pt x="252133" y="847432"/>
                  </a:lnTo>
                  <a:lnTo>
                    <a:pt x="293763" y="863955"/>
                  </a:lnTo>
                  <a:lnTo>
                    <a:pt x="337388" y="876096"/>
                  </a:lnTo>
                  <a:lnTo>
                    <a:pt x="382727" y="883564"/>
                  </a:lnTo>
                  <a:lnTo>
                    <a:pt x="429539" y="886117"/>
                  </a:lnTo>
                  <a:lnTo>
                    <a:pt x="476338" y="883564"/>
                  </a:lnTo>
                  <a:lnTo>
                    <a:pt x="521677" y="876096"/>
                  </a:lnTo>
                  <a:lnTo>
                    <a:pt x="565302" y="863955"/>
                  </a:lnTo>
                  <a:lnTo>
                    <a:pt x="606945" y="847432"/>
                  </a:lnTo>
                  <a:lnTo>
                    <a:pt x="646328" y="826770"/>
                  </a:lnTo>
                  <a:lnTo>
                    <a:pt x="683221" y="802259"/>
                  </a:lnTo>
                  <a:lnTo>
                    <a:pt x="717334" y="774128"/>
                  </a:lnTo>
                  <a:lnTo>
                    <a:pt x="748411" y="742683"/>
                  </a:lnTo>
                  <a:lnTo>
                    <a:pt x="776198" y="708152"/>
                  </a:lnTo>
                  <a:lnTo>
                    <a:pt x="800430" y="670826"/>
                  </a:lnTo>
                  <a:lnTo>
                    <a:pt x="820839" y="630974"/>
                  </a:lnTo>
                  <a:lnTo>
                    <a:pt x="837184" y="588835"/>
                  </a:lnTo>
                  <a:lnTo>
                    <a:pt x="849172" y="544690"/>
                  </a:lnTo>
                  <a:lnTo>
                    <a:pt x="856551" y="498805"/>
                  </a:lnTo>
                  <a:lnTo>
                    <a:pt x="859078" y="451446"/>
                  </a:lnTo>
                  <a:close/>
                </a:path>
                <a:path w="4523105" h="886460">
                  <a:moveTo>
                    <a:pt x="4522521" y="434670"/>
                  </a:moveTo>
                  <a:lnTo>
                    <a:pt x="4519993" y="387311"/>
                  </a:lnTo>
                  <a:lnTo>
                    <a:pt x="4512615" y="341426"/>
                  </a:lnTo>
                  <a:lnTo>
                    <a:pt x="4500626" y="297281"/>
                  </a:lnTo>
                  <a:lnTo>
                    <a:pt x="4484281" y="255143"/>
                  </a:lnTo>
                  <a:lnTo>
                    <a:pt x="4463872" y="215290"/>
                  </a:lnTo>
                  <a:lnTo>
                    <a:pt x="4439640" y="177965"/>
                  </a:lnTo>
                  <a:lnTo>
                    <a:pt x="4411853" y="143433"/>
                  </a:lnTo>
                  <a:lnTo>
                    <a:pt x="4380776" y="111988"/>
                  </a:lnTo>
                  <a:lnTo>
                    <a:pt x="4346664" y="83870"/>
                  </a:lnTo>
                  <a:lnTo>
                    <a:pt x="4309770" y="59347"/>
                  </a:lnTo>
                  <a:lnTo>
                    <a:pt x="4270387" y="38684"/>
                  </a:lnTo>
                  <a:lnTo>
                    <a:pt x="4228744" y="22161"/>
                  </a:lnTo>
                  <a:lnTo>
                    <a:pt x="4185120" y="10020"/>
                  </a:lnTo>
                  <a:lnTo>
                    <a:pt x="4139781" y="2552"/>
                  </a:lnTo>
                  <a:lnTo>
                    <a:pt x="4092981" y="0"/>
                  </a:lnTo>
                  <a:lnTo>
                    <a:pt x="4046169" y="2552"/>
                  </a:lnTo>
                  <a:lnTo>
                    <a:pt x="4000830" y="10020"/>
                  </a:lnTo>
                  <a:lnTo>
                    <a:pt x="3957205" y="22161"/>
                  </a:lnTo>
                  <a:lnTo>
                    <a:pt x="3915575" y="38684"/>
                  </a:lnTo>
                  <a:lnTo>
                    <a:pt x="3876179" y="59347"/>
                  </a:lnTo>
                  <a:lnTo>
                    <a:pt x="3839299" y="83870"/>
                  </a:lnTo>
                  <a:lnTo>
                    <a:pt x="3805186" y="111988"/>
                  </a:lnTo>
                  <a:lnTo>
                    <a:pt x="3774097" y="143433"/>
                  </a:lnTo>
                  <a:lnTo>
                    <a:pt x="3746309" y="177965"/>
                  </a:lnTo>
                  <a:lnTo>
                    <a:pt x="3722078" y="215290"/>
                  </a:lnTo>
                  <a:lnTo>
                    <a:pt x="3701669" y="255143"/>
                  </a:lnTo>
                  <a:lnTo>
                    <a:pt x="3685336" y="297281"/>
                  </a:lnTo>
                  <a:lnTo>
                    <a:pt x="3673348" y="341426"/>
                  </a:lnTo>
                  <a:lnTo>
                    <a:pt x="3665956" y="387311"/>
                  </a:lnTo>
                  <a:lnTo>
                    <a:pt x="3663442" y="434670"/>
                  </a:lnTo>
                  <a:lnTo>
                    <a:pt x="3665956" y="482041"/>
                  </a:lnTo>
                  <a:lnTo>
                    <a:pt x="3673348" y="527926"/>
                  </a:lnTo>
                  <a:lnTo>
                    <a:pt x="3685336" y="572071"/>
                  </a:lnTo>
                  <a:lnTo>
                    <a:pt x="3701669" y="614210"/>
                  </a:lnTo>
                  <a:lnTo>
                    <a:pt x="3722078" y="654062"/>
                  </a:lnTo>
                  <a:lnTo>
                    <a:pt x="3746309" y="691388"/>
                  </a:lnTo>
                  <a:lnTo>
                    <a:pt x="3774097" y="725919"/>
                  </a:lnTo>
                  <a:lnTo>
                    <a:pt x="3805186" y="757364"/>
                  </a:lnTo>
                  <a:lnTo>
                    <a:pt x="3839299" y="785482"/>
                  </a:lnTo>
                  <a:lnTo>
                    <a:pt x="3876179" y="810006"/>
                  </a:lnTo>
                  <a:lnTo>
                    <a:pt x="3915575" y="830668"/>
                  </a:lnTo>
                  <a:lnTo>
                    <a:pt x="3957205" y="847191"/>
                  </a:lnTo>
                  <a:lnTo>
                    <a:pt x="4000830" y="859332"/>
                  </a:lnTo>
                  <a:lnTo>
                    <a:pt x="4046169" y="866800"/>
                  </a:lnTo>
                  <a:lnTo>
                    <a:pt x="4092981" y="869353"/>
                  </a:lnTo>
                  <a:lnTo>
                    <a:pt x="4139781" y="866800"/>
                  </a:lnTo>
                  <a:lnTo>
                    <a:pt x="4185120" y="859332"/>
                  </a:lnTo>
                  <a:lnTo>
                    <a:pt x="4228744" y="847191"/>
                  </a:lnTo>
                  <a:lnTo>
                    <a:pt x="4270387" y="830668"/>
                  </a:lnTo>
                  <a:lnTo>
                    <a:pt x="4309770" y="810006"/>
                  </a:lnTo>
                  <a:lnTo>
                    <a:pt x="4346664" y="785482"/>
                  </a:lnTo>
                  <a:lnTo>
                    <a:pt x="4380776" y="757364"/>
                  </a:lnTo>
                  <a:lnTo>
                    <a:pt x="4411853" y="725919"/>
                  </a:lnTo>
                  <a:lnTo>
                    <a:pt x="4439640" y="691388"/>
                  </a:lnTo>
                  <a:lnTo>
                    <a:pt x="4463872" y="654062"/>
                  </a:lnTo>
                  <a:lnTo>
                    <a:pt x="4484281" y="614210"/>
                  </a:lnTo>
                  <a:lnTo>
                    <a:pt x="4500626" y="572071"/>
                  </a:lnTo>
                  <a:lnTo>
                    <a:pt x="4512615" y="527926"/>
                  </a:lnTo>
                  <a:lnTo>
                    <a:pt x="4519993" y="482041"/>
                  </a:lnTo>
                  <a:lnTo>
                    <a:pt x="4522521" y="434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2103809" y="2453132"/>
            <a:ext cx="169037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 indent="37465">
              <a:lnSpc>
                <a:spcPct val="100800"/>
              </a:lnSpc>
              <a:spcBef>
                <a:spcPts val="85"/>
              </a:spcBef>
            </a:pPr>
            <a:r>
              <a:rPr dirty="0" sz="1200" spc="60">
                <a:solidFill>
                  <a:srgbClr val="3B3838"/>
                </a:solidFill>
                <a:latin typeface="Arial MT"/>
                <a:cs typeface="Arial MT"/>
              </a:rPr>
              <a:t>Berbasis </a:t>
            </a:r>
            <a:r>
              <a:rPr dirty="0" sz="1200" spc="50">
                <a:solidFill>
                  <a:srgbClr val="3B3838"/>
                </a:solidFill>
                <a:latin typeface="Arial MT"/>
                <a:cs typeface="Arial MT"/>
              </a:rPr>
              <a:t>aktivitas/ </a:t>
            </a:r>
            <a:r>
              <a:rPr dirty="0" sz="1200" spc="5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0">
                <a:solidFill>
                  <a:srgbClr val="3B3838"/>
                </a:solidFill>
                <a:latin typeface="Arial MT"/>
                <a:cs typeface="Arial MT"/>
              </a:rPr>
              <a:t>kegiatan</a:t>
            </a:r>
            <a:r>
              <a:rPr dirty="0" sz="1200" spc="-70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5">
                <a:solidFill>
                  <a:srgbClr val="3B3838"/>
                </a:solidFill>
                <a:latin typeface="Arial MT"/>
                <a:cs typeface="Arial MT"/>
              </a:rPr>
              <a:t>tugas</a:t>
            </a:r>
            <a:r>
              <a:rPr dirty="0" sz="1200" spc="-65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0">
                <a:solidFill>
                  <a:srgbClr val="3B3838"/>
                </a:solidFill>
                <a:latin typeface="Arial MT"/>
                <a:cs typeface="Arial MT"/>
              </a:rPr>
              <a:t>jabatan </a:t>
            </a:r>
            <a:r>
              <a:rPr dirty="0" sz="1200" spc="-320">
                <a:solidFill>
                  <a:srgbClr val="3B3838"/>
                </a:solidFill>
                <a:latin typeface="Arial MT"/>
                <a:cs typeface="Arial MT"/>
              </a:rPr>
              <a:t> </a:t>
            </a:r>
            <a:r>
              <a:rPr dirty="0" sz="1200" spc="50">
                <a:solidFill>
                  <a:srgbClr val="3B3838"/>
                </a:solidFill>
                <a:latin typeface="Arial MT"/>
                <a:cs typeface="Arial MT"/>
              </a:rPr>
              <a:t>(tusi)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544185" y="2398776"/>
            <a:ext cx="1784350" cy="68707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41300" marR="5080" indent="-228600">
              <a:lnSpc>
                <a:spcPts val="1300"/>
              </a:lnSpc>
              <a:spcBef>
                <a:spcPts val="160"/>
              </a:spcBef>
              <a:buAutoNum type="arabicPeriod"/>
              <a:tabLst>
                <a:tab pos="241300" algn="l"/>
              </a:tabLst>
            </a:pPr>
            <a:r>
              <a:rPr dirty="0" sz="1100" spc="60">
                <a:solidFill>
                  <a:srgbClr val="C00000"/>
                </a:solidFill>
                <a:latin typeface="Arial MT"/>
                <a:cs typeface="Arial MT"/>
              </a:rPr>
              <a:t>Kinerja berbasis </a:t>
            </a:r>
            <a:r>
              <a:rPr dirty="0" sz="1100" spc="45">
                <a:solidFill>
                  <a:srgbClr val="C00000"/>
                </a:solidFill>
                <a:latin typeface="Arial MT"/>
                <a:cs typeface="Arial MT"/>
              </a:rPr>
              <a:t>hasil </a:t>
            </a:r>
            <a:r>
              <a:rPr dirty="0" sz="1100" spc="-29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70">
                <a:solidFill>
                  <a:srgbClr val="C00000"/>
                </a:solidFill>
                <a:latin typeface="Arial MT"/>
                <a:cs typeface="Arial MT"/>
              </a:rPr>
              <a:t>dari</a:t>
            </a:r>
            <a:r>
              <a:rPr dirty="0" sz="1100" spc="-5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60">
                <a:solidFill>
                  <a:srgbClr val="C00000"/>
                </a:solidFill>
                <a:latin typeface="Arial MT"/>
                <a:cs typeface="Arial MT"/>
              </a:rPr>
              <a:t>cascading</a:t>
            </a:r>
            <a:r>
              <a:rPr dirty="0" sz="1100" spc="-55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45">
                <a:solidFill>
                  <a:srgbClr val="C00000"/>
                </a:solidFill>
                <a:latin typeface="Arial MT"/>
                <a:cs typeface="Arial MT"/>
              </a:rPr>
              <a:t>melalui </a:t>
            </a:r>
            <a:r>
              <a:rPr dirty="0" sz="1100" spc="-29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55">
                <a:solidFill>
                  <a:srgbClr val="C00000"/>
                </a:solidFill>
                <a:latin typeface="Arial MT"/>
                <a:cs typeface="Arial MT"/>
              </a:rPr>
              <a:t>dialog</a:t>
            </a:r>
            <a:r>
              <a:rPr dirty="0" sz="1100" spc="-4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60">
                <a:solidFill>
                  <a:srgbClr val="C00000"/>
                </a:solidFill>
                <a:latin typeface="Arial MT"/>
                <a:cs typeface="Arial MT"/>
              </a:rPr>
              <a:t>kinerja</a:t>
            </a:r>
            <a:endParaRPr sz="1100">
              <a:latin typeface="Arial MT"/>
              <a:cs typeface="Arial MT"/>
            </a:endParaRPr>
          </a:p>
          <a:p>
            <a:pPr marL="241300" indent="-228600">
              <a:lnSpc>
                <a:spcPts val="1250"/>
              </a:lnSpc>
              <a:buAutoNum type="arabicPeriod"/>
              <a:tabLst>
                <a:tab pos="241300" algn="l"/>
              </a:tabLst>
            </a:pPr>
            <a:r>
              <a:rPr dirty="0" sz="1100" spc="50">
                <a:solidFill>
                  <a:srgbClr val="C00000"/>
                </a:solidFill>
                <a:latin typeface="Arial MT"/>
                <a:cs typeface="Arial MT"/>
              </a:rPr>
              <a:t>IKI</a:t>
            </a:r>
            <a:r>
              <a:rPr dirty="0" sz="1100" spc="-5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50">
                <a:solidFill>
                  <a:srgbClr val="C00000"/>
                </a:solidFill>
                <a:latin typeface="Arial MT"/>
                <a:cs typeface="Arial MT"/>
              </a:rPr>
              <a:t>yang</a:t>
            </a:r>
            <a:r>
              <a:rPr dirty="0" sz="1100" spc="-6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dirty="0" sz="1100" spc="10">
                <a:solidFill>
                  <a:srgbClr val="C00000"/>
                </a:solidFill>
                <a:latin typeface="Arial MT"/>
                <a:cs typeface="Arial MT"/>
              </a:rPr>
              <a:t>SMART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09759" y="2647188"/>
            <a:ext cx="20827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0" b="1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662646" y="2686811"/>
            <a:ext cx="208279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0" b="1">
                <a:latin typeface="Trebuchet MS"/>
                <a:cs typeface="Trebuchet MS"/>
              </a:rPr>
              <a:t>01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214834" y="2574738"/>
            <a:ext cx="2155190" cy="1082040"/>
            <a:chOff x="5214834" y="2574738"/>
            <a:chExt cx="2155190" cy="1082040"/>
          </a:xfrm>
        </p:grpSpPr>
        <p:pic>
          <p:nvPicPr>
            <p:cNvPr id="66" name="object 6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14834" y="2650343"/>
              <a:ext cx="223283" cy="18509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7711" y="2574738"/>
              <a:ext cx="351933" cy="35747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934533" y="3111266"/>
              <a:ext cx="590550" cy="545465"/>
            </a:xfrm>
            <a:custGeom>
              <a:avLst/>
              <a:gdLst/>
              <a:ahLst/>
              <a:cxnLst/>
              <a:rect l="l" t="t" r="r" b="b"/>
              <a:pathLst>
                <a:path w="590550" h="545464">
                  <a:moveTo>
                    <a:pt x="295155" y="0"/>
                  </a:moveTo>
                  <a:lnTo>
                    <a:pt x="247279" y="3566"/>
                  </a:lnTo>
                  <a:lnTo>
                    <a:pt x="201863" y="13892"/>
                  </a:lnTo>
                  <a:lnTo>
                    <a:pt x="159514" y="30416"/>
                  </a:lnTo>
                  <a:lnTo>
                    <a:pt x="120840" y="52578"/>
                  </a:lnTo>
                  <a:lnTo>
                    <a:pt x="86449" y="79816"/>
                  </a:lnTo>
                  <a:lnTo>
                    <a:pt x="56948" y="111568"/>
                  </a:lnTo>
                  <a:lnTo>
                    <a:pt x="32944" y="147275"/>
                  </a:lnTo>
                  <a:lnTo>
                    <a:pt x="15047" y="186375"/>
                  </a:lnTo>
                  <a:lnTo>
                    <a:pt x="3863" y="228306"/>
                  </a:lnTo>
                  <a:lnTo>
                    <a:pt x="0" y="272508"/>
                  </a:lnTo>
                  <a:lnTo>
                    <a:pt x="3863" y="316711"/>
                  </a:lnTo>
                  <a:lnTo>
                    <a:pt x="15047" y="358642"/>
                  </a:lnTo>
                  <a:lnTo>
                    <a:pt x="32944" y="397741"/>
                  </a:lnTo>
                  <a:lnTo>
                    <a:pt x="56948" y="433448"/>
                  </a:lnTo>
                  <a:lnTo>
                    <a:pt x="86449" y="465200"/>
                  </a:lnTo>
                  <a:lnTo>
                    <a:pt x="120840" y="492438"/>
                  </a:lnTo>
                  <a:lnTo>
                    <a:pt x="159514" y="514599"/>
                  </a:lnTo>
                  <a:lnTo>
                    <a:pt x="201863" y="531124"/>
                  </a:lnTo>
                  <a:lnTo>
                    <a:pt x="247279" y="541450"/>
                  </a:lnTo>
                  <a:lnTo>
                    <a:pt x="295155" y="545016"/>
                  </a:lnTo>
                  <a:lnTo>
                    <a:pt x="343030" y="541450"/>
                  </a:lnTo>
                  <a:lnTo>
                    <a:pt x="388446" y="531124"/>
                  </a:lnTo>
                  <a:lnTo>
                    <a:pt x="430795" y="514599"/>
                  </a:lnTo>
                  <a:lnTo>
                    <a:pt x="469469" y="492438"/>
                  </a:lnTo>
                  <a:lnTo>
                    <a:pt x="503860" y="465200"/>
                  </a:lnTo>
                  <a:lnTo>
                    <a:pt x="533362" y="433448"/>
                  </a:lnTo>
                  <a:lnTo>
                    <a:pt x="557365" y="397741"/>
                  </a:lnTo>
                  <a:lnTo>
                    <a:pt x="575262" y="358642"/>
                  </a:lnTo>
                  <a:lnTo>
                    <a:pt x="586446" y="316711"/>
                  </a:lnTo>
                  <a:lnTo>
                    <a:pt x="590309" y="272508"/>
                  </a:lnTo>
                  <a:lnTo>
                    <a:pt x="586446" y="228306"/>
                  </a:lnTo>
                  <a:lnTo>
                    <a:pt x="575262" y="186375"/>
                  </a:lnTo>
                  <a:lnTo>
                    <a:pt x="557365" y="147275"/>
                  </a:lnTo>
                  <a:lnTo>
                    <a:pt x="533362" y="111568"/>
                  </a:lnTo>
                  <a:lnTo>
                    <a:pt x="503860" y="79816"/>
                  </a:lnTo>
                  <a:lnTo>
                    <a:pt x="469469" y="52578"/>
                  </a:lnTo>
                  <a:lnTo>
                    <a:pt x="430795" y="30416"/>
                  </a:lnTo>
                  <a:lnTo>
                    <a:pt x="388446" y="13892"/>
                  </a:lnTo>
                  <a:lnTo>
                    <a:pt x="343030" y="3566"/>
                  </a:lnTo>
                  <a:lnTo>
                    <a:pt x="29515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5944730" y="3303015"/>
            <a:ext cx="5708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T</a:t>
            </a:r>
            <a:r>
              <a:rPr dirty="0" sz="700" spc="-35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65" b="1" i="1">
                <a:solidFill>
                  <a:srgbClr val="C00000"/>
                </a:solidFill>
                <a:latin typeface="Trebuchet MS"/>
                <a:cs typeface="Trebuchet MS"/>
              </a:rPr>
              <a:t>A</a:t>
            </a:r>
            <a:r>
              <a:rPr dirty="0" sz="700" spc="45" b="1" i="1">
                <a:solidFill>
                  <a:srgbClr val="C00000"/>
                </a:solidFill>
                <a:latin typeface="Trebuchet MS"/>
                <a:cs typeface="Trebuchet MS"/>
              </a:rPr>
              <a:t>N</a:t>
            </a:r>
            <a:r>
              <a:rPr dirty="0" sz="700" spc="70" b="1" i="1">
                <a:solidFill>
                  <a:srgbClr val="C00000"/>
                </a:solidFill>
                <a:latin typeface="Trebuchet MS"/>
                <a:cs typeface="Trebuchet MS"/>
              </a:rPr>
              <a:t>S</a:t>
            </a:r>
            <a:r>
              <a:rPr dirty="0" sz="700" spc="-40" b="1" i="1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dirty="0" sz="700" spc="55" b="1" i="1">
                <a:solidFill>
                  <a:srgbClr val="C00000"/>
                </a:solidFill>
                <a:latin typeface="Trebuchet MS"/>
                <a:cs typeface="Trebuchet MS"/>
              </a:rPr>
              <a:t>O</a:t>
            </a:r>
            <a:r>
              <a:rPr dirty="0" sz="700" spc="10" b="1" i="1">
                <a:solidFill>
                  <a:srgbClr val="C00000"/>
                </a:solidFill>
                <a:latin typeface="Trebuchet MS"/>
                <a:cs typeface="Trebuchet MS"/>
              </a:rPr>
              <a:t>R</a:t>
            </a:r>
            <a:r>
              <a:rPr dirty="0" sz="700" spc="75" b="1" i="1">
                <a:solidFill>
                  <a:srgbClr val="C00000"/>
                </a:solidFill>
                <a:latin typeface="Trebuchet MS"/>
                <a:cs typeface="Trebuchet MS"/>
              </a:rPr>
              <a:t>M</a:t>
            </a:r>
            <a:endParaRPr sz="700">
              <a:latin typeface="Trebuchet MS"/>
              <a:cs typeface="Trebuchet MS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4195201" y="2451232"/>
            <a:ext cx="4098290" cy="485140"/>
            <a:chOff x="4195201" y="2451232"/>
            <a:chExt cx="4098290" cy="485140"/>
          </a:xfrm>
        </p:grpSpPr>
        <p:pic>
          <p:nvPicPr>
            <p:cNvPr id="71" name="object 7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99587" y="2593727"/>
              <a:ext cx="75410" cy="8269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195191" y="2451239"/>
              <a:ext cx="336550" cy="485140"/>
            </a:xfrm>
            <a:custGeom>
              <a:avLst/>
              <a:gdLst/>
              <a:ahLst/>
              <a:cxnLst/>
              <a:rect l="l" t="t" r="r" b="b"/>
              <a:pathLst>
                <a:path w="336550" h="485139">
                  <a:moveTo>
                    <a:pt x="329438" y="85242"/>
                  </a:moveTo>
                  <a:lnTo>
                    <a:pt x="259842" y="8915"/>
                  </a:lnTo>
                  <a:lnTo>
                    <a:pt x="259842" y="85242"/>
                  </a:lnTo>
                  <a:lnTo>
                    <a:pt x="329438" y="85242"/>
                  </a:lnTo>
                  <a:close/>
                </a:path>
                <a:path w="336550" h="485139">
                  <a:moveTo>
                    <a:pt x="336397" y="113220"/>
                  </a:moveTo>
                  <a:lnTo>
                    <a:pt x="259842" y="113220"/>
                  </a:lnTo>
                  <a:lnTo>
                    <a:pt x="259842" y="176860"/>
                  </a:lnTo>
                  <a:lnTo>
                    <a:pt x="259842" y="305333"/>
                  </a:lnTo>
                  <a:lnTo>
                    <a:pt x="259842" y="348589"/>
                  </a:lnTo>
                  <a:lnTo>
                    <a:pt x="259842" y="365099"/>
                  </a:lnTo>
                  <a:lnTo>
                    <a:pt x="259842" y="405803"/>
                  </a:lnTo>
                  <a:lnTo>
                    <a:pt x="259842" y="421068"/>
                  </a:lnTo>
                  <a:lnTo>
                    <a:pt x="254025" y="428688"/>
                  </a:lnTo>
                  <a:lnTo>
                    <a:pt x="84658" y="428688"/>
                  </a:lnTo>
                  <a:lnTo>
                    <a:pt x="78879" y="422351"/>
                  </a:lnTo>
                  <a:lnTo>
                    <a:pt x="78879" y="405803"/>
                  </a:lnTo>
                  <a:lnTo>
                    <a:pt x="84658" y="399465"/>
                  </a:lnTo>
                  <a:lnTo>
                    <a:pt x="254025" y="399465"/>
                  </a:lnTo>
                  <a:lnTo>
                    <a:pt x="259842" y="405803"/>
                  </a:lnTo>
                  <a:lnTo>
                    <a:pt x="259842" y="365099"/>
                  </a:lnTo>
                  <a:lnTo>
                    <a:pt x="254025" y="371475"/>
                  </a:lnTo>
                  <a:lnTo>
                    <a:pt x="240106" y="371475"/>
                  </a:lnTo>
                  <a:lnTo>
                    <a:pt x="234327" y="365099"/>
                  </a:lnTo>
                  <a:lnTo>
                    <a:pt x="234327" y="348589"/>
                  </a:lnTo>
                  <a:lnTo>
                    <a:pt x="240106" y="342201"/>
                  </a:lnTo>
                  <a:lnTo>
                    <a:pt x="254025" y="342201"/>
                  </a:lnTo>
                  <a:lnTo>
                    <a:pt x="259842" y="348589"/>
                  </a:lnTo>
                  <a:lnTo>
                    <a:pt x="259842" y="305333"/>
                  </a:lnTo>
                  <a:lnTo>
                    <a:pt x="254025" y="311683"/>
                  </a:lnTo>
                  <a:lnTo>
                    <a:pt x="207632" y="311683"/>
                  </a:lnTo>
                  <a:lnTo>
                    <a:pt x="207632" y="348589"/>
                  </a:lnTo>
                  <a:lnTo>
                    <a:pt x="207632" y="365099"/>
                  </a:lnTo>
                  <a:lnTo>
                    <a:pt x="201815" y="371475"/>
                  </a:lnTo>
                  <a:lnTo>
                    <a:pt x="84658" y="371475"/>
                  </a:lnTo>
                  <a:lnTo>
                    <a:pt x="78879" y="365099"/>
                  </a:lnTo>
                  <a:lnTo>
                    <a:pt x="78879" y="348589"/>
                  </a:lnTo>
                  <a:lnTo>
                    <a:pt x="84658" y="342201"/>
                  </a:lnTo>
                  <a:lnTo>
                    <a:pt x="201815" y="342201"/>
                  </a:lnTo>
                  <a:lnTo>
                    <a:pt x="207632" y="348589"/>
                  </a:lnTo>
                  <a:lnTo>
                    <a:pt x="207632" y="311683"/>
                  </a:lnTo>
                  <a:lnTo>
                    <a:pt x="136867" y="311683"/>
                  </a:lnTo>
                  <a:lnTo>
                    <a:pt x="131089" y="305333"/>
                  </a:lnTo>
                  <a:lnTo>
                    <a:pt x="131089" y="253174"/>
                  </a:lnTo>
                  <a:lnTo>
                    <a:pt x="110680" y="244551"/>
                  </a:lnTo>
                  <a:lnTo>
                    <a:pt x="94094" y="229146"/>
                  </a:lnTo>
                  <a:lnTo>
                    <a:pt x="82956" y="208254"/>
                  </a:lnTo>
                  <a:lnTo>
                    <a:pt x="78879" y="183197"/>
                  </a:lnTo>
                  <a:lnTo>
                    <a:pt x="83972" y="155422"/>
                  </a:lnTo>
                  <a:lnTo>
                    <a:pt x="97878" y="132791"/>
                  </a:lnTo>
                  <a:lnTo>
                    <a:pt x="118516" y="117551"/>
                  </a:lnTo>
                  <a:lnTo>
                    <a:pt x="143827" y="111963"/>
                  </a:lnTo>
                  <a:lnTo>
                    <a:pt x="166674" y="116255"/>
                  </a:lnTo>
                  <a:lnTo>
                    <a:pt x="185724" y="128168"/>
                  </a:lnTo>
                  <a:lnTo>
                    <a:pt x="199783" y="146291"/>
                  </a:lnTo>
                  <a:lnTo>
                    <a:pt x="207632" y="169176"/>
                  </a:lnTo>
                  <a:lnTo>
                    <a:pt x="248246" y="169176"/>
                  </a:lnTo>
                  <a:lnTo>
                    <a:pt x="254025" y="170472"/>
                  </a:lnTo>
                  <a:lnTo>
                    <a:pt x="259842" y="176860"/>
                  </a:lnTo>
                  <a:lnTo>
                    <a:pt x="259842" y="113220"/>
                  </a:lnTo>
                  <a:lnTo>
                    <a:pt x="240106" y="113220"/>
                  </a:lnTo>
                  <a:lnTo>
                    <a:pt x="238963" y="111963"/>
                  </a:lnTo>
                  <a:lnTo>
                    <a:pt x="234327" y="106883"/>
                  </a:lnTo>
                  <a:lnTo>
                    <a:pt x="234327" y="0"/>
                  </a:lnTo>
                  <a:lnTo>
                    <a:pt x="5778" y="0"/>
                  </a:lnTo>
                  <a:lnTo>
                    <a:pt x="0" y="6375"/>
                  </a:lnTo>
                  <a:lnTo>
                    <a:pt x="0" y="479615"/>
                  </a:lnTo>
                  <a:lnTo>
                    <a:pt x="5778" y="484695"/>
                  </a:lnTo>
                  <a:lnTo>
                    <a:pt x="330581" y="484695"/>
                  </a:lnTo>
                  <a:lnTo>
                    <a:pt x="336397" y="479615"/>
                  </a:lnTo>
                  <a:lnTo>
                    <a:pt x="336397" y="428688"/>
                  </a:lnTo>
                  <a:lnTo>
                    <a:pt x="336397" y="399465"/>
                  </a:lnTo>
                  <a:lnTo>
                    <a:pt x="336397" y="371475"/>
                  </a:lnTo>
                  <a:lnTo>
                    <a:pt x="336397" y="342201"/>
                  </a:lnTo>
                  <a:lnTo>
                    <a:pt x="336397" y="311683"/>
                  </a:lnTo>
                  <a:lnTo>
                    <a:pt x="336397" y="11322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52941" y="2648439"/>
              <a:ext cx="77727" cy="86490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4560608" y="2594978"/>
              <a:ext cx="79375" cy="235585"/>
            </a:xfrm>
            <a:custGeom>
              <a:avLst/>
              <a:gdLst/>
              <a:ahLst/>
              <a:cxnLst/>
              <a:rect l="l" t="t" r="r" b="b"/>
              <a:pathLst>
                <a:path w="79375" h="235585">
                  <a:moveTo>
                    <a:pt x="78867" y="206095"/>
                  </a:moveTo>
                  <a:lnTo>
                    <a:pt x="0" y="206095"/>
                  </a:lnTo>
                  <a:lnTo>
                    <a:pt x="0" y="235369"/>
                  </a:lnTo>
                  <a:lnTo>
                    <a:pt x="78867" y="235369"/>
                  </a:lnTo>
                  <a:lnTo>
                    <a:pt x="78867" y="206095"/>
                  </a:lnTo>
                  <a:close/>
                </a:path>
                <a:path w="79375" h="235585">
                  <a:moveTo>
                    <a:pt x="78867" y="0"/>
                  </a:moveTo>
                  <a:lnTo>
                    <a:pt x="0" y="0"/>
                  </a:lnTo>
                  <a:lnTo>
                    <a:pt x="0" y="178117"/>
                  </a:lnTo>
                  <a:lnTo>
                    <a:pt x="78867" y="178117"/>
                  </a:lnTo>
                  <a:lnTo>
                    <a:pt x="7886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60609" y="2857033"/>
              <a:ext cx="78870" cy="7760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64071" y="2483373"/>
              <a:ext cx="70768" cy="8237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76695" y="2463433"/>
              <a:ext cx="280706" cy="16042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834333" y="2623162"/>
              <a:ext cx="214629" cy="295275"/>
            </a:xfrm>
            <a:custGeom>
              <a:avLst/>
              <a:gdLst/>
              <a:ahLst/>
              <a:cxnLst/>
              <a:rect l="l" t="t" r="r" b="b"/>
              <a:pathLst>
                <a:path w="214629" h="295275">
                  <a:moveTo>
                    <a:pt x="207391" y="241955"/>
                  </a:moveTo>
                  <a:lnTo>
                    <a:pt x="150050" y="241955"/>
                  </a:lnTo>
                  <a:lnTo>
                    <a:pt x="162148" y="274638"/>
                  </a:lnTo>
                  <a:lnTo>
                    <a:pt x="166294" y="283316"/>
                  </a:lnTo>
                  <a:lnTo>
                    <a:pt x="172302" y="289674"/>
                  </a:lnTo>
                  <a:lnTo>
                    <a:pt x="179512" y="293584"/>
                  </a:lnTo>
                  <a:lnTo>
                    <a:pt x="187266" y="294916"/>
                  </a:lnTo>
                  <a:lnTo>
                    <a:pt x="189416" y="294916"/>
                  </a:lnTo>
                  <a:lnTo>
                    <a:pt x="214188" y="262540"/>
                  </a:lnTo>
                  <a:lnTo>
                    <a:pt x="207391" y="241955"/>
                  </a:lnTo>
                  <a:close/>
                </a:path>
                <a:path w="214629" h="295275">
                  <a:moveTo>
                    <a:pt x="54458" y="0"/>
                  </a:moveTo>
                  <a:lnTo>
                    <a:pt x="2419" y="139143"/>
                  </a:lnTo>
                  <a:lnTo>
                    <a:pt x="2487" y="152084"/>
                  </a:lnTo>
                  <a:lnTo>
                    <a:pt x="7426" y="162878"/>
                  </a:lnTo>
                  <a:lnTo>
                    <a:pt x="16218" y="170273"/>
                  </a:lnTo>
                  <a:lnTo>
                    <a:pt x="27844" y="173017"/>
                  </a:lnTo>
                  <a:lnTo>
                    <a:pt x="2419" y="278287"/>
                  </a:lnTo>
                  <a:lnTo>
                    <a:pt x="13479" y="294648"/>
                  </a:lnTo>
                  <a:lnTo>
                    <a:pt x="20239" y="294648"/>
                  </a:lnTo>
                  <a:lnTo>
                    <a:pt x="24848" y="290501"/>
                  </a:lnTo>
                  <a:lnTo>
                    <a:pt x="27844" y="285546"/>
                  </a:lnTo>
                  <a:lnTo>
                    <a:pt x="38713" y="241955"/>
                  </a:lnTo>
                  <a:lnTo>
                    <a:pt x="207391" y="241955"/>
                  </a:lnTo>
                  <a:lnTo>
                    <a:pt x="198211" y="214149"/>
                  </a:lnTo>
                  <a:lnTo>
                    <a:pt x="45971" y="214149"/>
                  </a:lnTo>
                  <a:lnTo>
                    <a:pt x="54458" y="176627"/>
                  </a:lnTo>
                  <a:lnTo>
                    <a:pt x="54458" y="173017"/>
                  </a:lnTo>
                  <a:lnTo>
                    <a:pt x="184631" y="173017"/>
                  </a:lnTo>
                  <a:lnTo>
                    <a:pt x="174246" y="141563"/>
                  </a:lnTo>
                  <a:lnTo>
                    <a:pt x="170954" y="133435"/>
                  </a:lnTo>
                  <a:lnTo>
                    <a:pt x="165163" y="127348"/>
                  </a:lnTo>
                  <a:lnTo>
                    <a:pt x="157558" y="123530"/>
                  </a:lnTo>
                  <a:lnTo>
                    <a:pt x="148822" y="122207"/>
                  </a:lnTo>
                  <a:lnTo>
                    <a:pt x="113757" y="122207"/>
                  </a:lnTo>
                  <a:lnTo>
                    <a:pt x="107689" y="116138"/>
                  </a:lnTo>
                  <a:lnTo>
                    <a:pt x="107689" y="100392"/>
                  </a:lnTo>
                  <a:lnTo>
                    <a:pt x="113757" y="94363"/>
                  </a:lnTo>
                  <a:lnTo>
                    <a:pt x="160919" y="94363"/>
                  </a:lnTo>
                  <a:lnTo>
                    <a:pt x="171202" y="92246"/>
                  </a:lnTo>
                  <a:lnTo>
                    <a:pt x="179670" y="86499"/>
                  </a:lnTo>
                  <a:lnTo>
                    <a:pt x="185417" y="78031"/>
                  </a:lnTo>
                  <a:lnTo>
                    <a:pt x="187534" y="67748"/>
                  </a:lnTo>
                  <a:lnTo>
                    <a:pt x="185417" y="56754"/>
                  </a:lnTo>
                  <a:lnTo>
                    <a:pt x="179670" y="47920"/>
                  </a:lnTo>
                  <a:lnTo>
                    <a:pt x="171202" y="42039"/>
                  </a:lnTo>
                  <a:lnTo>
                    <a:pt x="160919" y="39903"/>
                  </a:lnTo>
                  <a:lnTo>
                    <a:pt x="88333" y="39903"/>
                  </a:lnTo>
                  <a:lnTo>
                    <a:pt x="78654" y="14517"/>
                  </a:lnTo>
                  <a:lnTo>
                    <a:pt x="74863" y="8668"/>
                  </a:lnTo>
                  <a:lnTo>
                    <a:pt x="69264" y="4075"/>
                  </a:lnTo>
                  <a:lnTo>
                    <a:pt x="62311" y="1074"/>
                  </a:lnTo>
                  <a:lnTo>
                    <a:pt x="54458" y="0"/>
                  </a:lnTo>
                  <a:close/>
                </a:path>
                <a:path w="214629" h="295275">
                  <a:moveTo>
                    <a:pt x="184631" y="173017"/>
                  </a:moveTo>
                  <a:lnTo>
                    <a:pt x="127045" y="173017"/>
                  </a:lnTo>
                  <a:lnTo>
                    <a:pt x="141563" y="214149"/>
                  </a:lnTo>
                  <a:lnTo>
                    <a:pt x="198211" y="214149"/>
                  </a:lnTo>
                  <a:lnTo>
                    <a:pt x="184631" y="17301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70729" y="2531181"/>
              <a:ext cx="78615" cy="7865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078040" y="2624353"/>
              <a:ext cx="215265" cy="295910"/>
            </a:xfrm>
            <a:custGeom>
              <a:avLst/>
              <a:gdLst/>
              <a:ahLst/>
              <a:cxnLst/>
              <a:rect l="l" t="t" r="r" b="b"/>
              <a:pathLst>
                <a:path w="215265" h="295910">
                  <a:moveTo>
                    <a:pt x="202378" y="241994"/>
                  </a:moveTo>
                  <a:lnTo>
                    <a:pt x="174954" y="241994"/>
                  </a:lnTo>
                  <a:lnTo>
                    <a:pt x="185823" y="285546"/>
                  </a:lnTo>
                  <a:lnTo>
                    <a:pt x="187819" y="291537"/>
                  </a:lnTo>
                  <a:lnTo>
                    <a:pt x="193081" y="295876"/>
                  </a:lnTo>
                  <a:lnTo>
                    <a:pt x="200224" y="295876"/>
                  </a:lnTo>
                  <a:lnTo>
                    <a:pt x="201492" y="295647"/>
                  </a:lnTo>
                  <a:lnTo>
                    <a:pt x="210057" y="292804"/>
                  </a:lnTo>
                  <a:lnTo>
                    <a:pt x="214895" y="285546"/>
                  </a:lnTo>
                  <a:lnTo>
                    <a:pt x="211247" y="278287"/>
                  </a:lnTo>
                  <a:lnTo>
                    <a:pt x="202378" y="241994"/>
                  </a:lnTo>
                  <a:close/>
                </a:path>
                <a:path w="215265" h="295910">
                  <a:moveTo>
                    <a:pt x="159207" y="0"/>
                  </a:moveTo>
                  <a:lnTo>
                    <a:pt x="125334" y="41131"/>
                  </a:lnTo>
                  <a:lnTo>
                    <a:pt x="52747" y="41131"/>
                  </a:lnTo>
                  <a:lnTo>
                    <a:pt x="42464" y="43248"/>
                  </a:lnTo>
                  <a:lnTo>
                    <a:pt x="33995" y="48995"/>
                  </a:lnTo>
                  <a:lnTo>
                    <a:pt x="28249" y="57463"/>
                  </a:lnTo>
                  <a:lnTo>
                    <a:pt x="26131" y="67746"/>
                  </a:lnTo>
                  <a:lnTo>
                    <a:pt x="28249" y="78740"/>
                  </a:lnTo>
                  <a:lnTo>
                    <a:pt x="33995" y="87574"/>
                  </a:lnTo>
                  <a:lnTo>
                    <a:pt x="42464" y="93455"/>
                  </a:lnTo>
                  <a:lnTo>
                    <a:pt x="52747" y="95591"/>
                  </a:lnTo>
                  <a:lnTo>
                    <a:pt x="99948" y="95591"/>
                  </a:lnTo>
                  <a:lnTo>
                    <a:pt x="105976" y="101621"/>
                  </a:lnTo>
                  <a:lnTo>
                    <a:pt x="105976" y="116138"/>
                  </a:lnTo>
                  <a:lnTo>
                    <a:pt x="99948" y="122207"/>
                  </a:lnTo>
                  <a:lnTo>
                    <a:pt x="64845" y="122207"/>
                  </a:lnTo>
                  <a:lnTo>
                    <a:pt x="56281" y="123530"/>
                  </a:lnTo>
                  <a:lnTo>
                    <a:pt x="707" y="262580"/>
                  </a:lnTo>
                  <a:lnTo>
                    <a:pt x="0" y="273297"/>
                  </a:lnTo>
                  <a:lnTo>
                    <a:pt x="3141" y="282992"/>
                  </a:lnTo>
                  <a:lnTo>
                    <a:pt x="9904" y="290642"/>
                  </a:lnTo>
                  <a:lnTo>
                    <a:pt x="20063" y="295224"/>
                  </a:lnTo>
                  <a:lnTo>
                    <a:pt x="21754" y="295569"/>
                  </a:lnTo>
                  <a:lnTo>
                    <a:pt x="23558" y="295762"/>
                  </a:lnTo>
                  <a:lnTo>
                    <a:pt x="25401" y="295762"/>
                  </a:lnTo>
                  <a:lnTo>
                    <a:pt x="33922" y="294515"/>
                  </a:lnTo>
                  <a:lnTo>
                    <a:pt x="41887" y="290678"/>
                  </a:lnTo>
                  <a:lnTo>
                    <a:pt x="48139" y="284112"/>
                  </a:lnTo>
                  <a:lnTo>
                    <a:pt x="51518" y="274676"/>
                  </a:lnTo>
                  <a:lnTo>
                    <a:pt x="63616" y="241994"/>
                  </a:lnTo>
                  <a:lnTo>
                    <a:pt x="202378" y="241994"/>
                  </a:lnTo>
                  <a:lnTo>
                    <a:pt x="195283" y="212959"/>
                  </a:lnTo>
                  <a:lnTo>
                    <a:pt x="73294" y="212959"/>
                  </a:lnTo>
                  <a:lnTo>
                    <a:pt x="86620" y="171827"/>
                  </a:lnTo>
                  <a:lnTo>
                    <a:pt x="192657" y="171827"/>
                  </a:lnTo>
                  <a:lnTo>
                    <a:pt x="197473" y="170122"/>
                  </a:lnTo>
                  <a:lnTo>
                    <a:pt x="206408" y="162139"/>
                  </a:lnTo>
                  <a:lnTo>
                    <a:pt x="211714" y="151433"/>
                  </a:lnTo>
                  <a:lnTo>
                    <a:pt x="212476" y="139143"/>
                  </a:lnTo>
                  <a:lnTo>
                    <a:pt x="184631" y="19356"/>
                  </a:lnTo>
                  <a:lnTo>
                    <a:pt x="181339" y="11227"/>
                  </a:lnTo>
                  <a:lnTo>
                    <a:pt x="175549" y="5141"/>
                  </a:lnTo>
                  <a:lnTo>
                    <a:pt x="167943" y="1323"/>
                  </a:lnTo>
                  <a:lnTo>
                    <a:pt x="159207" y="0"/>
                  </a:lnTo>
                  <a:close/>
                </a:path>
                <a:path w="215265" h="295910">
                  <a:moveTo>
                    <a:pt x="192657" y="171827"/>
                  </a:moveTo>
                  <a:lnTo>
                    <a:pt x="159207" y="171827"/>
                  </a:lnTo>
                  <a:lnTo>
                    <a:pt x="159207" y="175436"/>
                  </a:lnTo>
                  <a:lnTo>
                    <a:pt x="167695" y="212959"/>
                  </a:lnTo>
                  <a:lnTo>
                    <a:pt x="195283" y="212959"/>
                  </a:lnTo>
                  <a:lnTo>
                    <a:pt x="185823" y="174246"/>
                  </a:lnTo>
                  <a:lnTo>
                    <a:pt x="192657" y="171827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/>
          <p:cNvSpPr txBox="1"/>
          <p:nvPr/>
        </p:nvSpPr>
        <p:spPr>
          <a:xfrm>
            <a:off x="7874699" y="1275080"/>
            <a:ext cx="2856230" cy="77724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290"/>
              </a:spcBef>
            </a:pPr>
            <a:r>
              <a:rPr dirty="0" sz="1500" spc="-5">
                <a:latin typeface="Arial MT"/>
                <a:cs typeface="Arial MT"/>
              </a:rPr>
              <a:t>PP</a:t>
            </a:r>
            <a:r>
              <a:rPr dirty="0" sz="1500" spc="-60">
                <a:latin typeface="Arial MT"/>
                <a:cs typeface="Arial MT"/>
              </a:rPr>
              <a:t> </a:t>
            </a:r>
            <a:r>
              <a:rPr dirty="0" sz="1500" spc="45">
                <a:latin typeface="Arial MT"/>
                <a:cs typeface="Arial MT"/>
              </a:rPr>
              <a:t>30/2019</a:t>
            </a:r>
            <a:r>
              <a:rPr dirty="0" sz="1500" spc="-65">
                <a:latin typeface="Arial MT"/>
                <a:cs typeface="Arial MT"/>
              </a:rPr>
              <a:t> </a:t>
            </a:r>
            <a:r>
              <a:rPr dirty="0" sz="1500" spc="75">
                <a:latin typeface="Arial MT"/>
                <a:cs typeface="Arial MT"/>
              </a:rPr>
              <a:t>jo</a:t>
            </a:r>
            <a:r>
              <a:rPr dirty="0" sz="1500" spc="-60">
                <a:latin typeface="Arial MT"/>
                <a:cs typeface="Arial MT"/>
              </a:rPr>
              <a:t> </a:t>
            </a:r>
            <a:r>
              <a:rPr dirty="0" sz="1500" spc="5">
                <a:latin typeface="Arial MT"/>
                <a:cs typeface="Arial MT"/>
              </a:rPr>
              <a:t>PERMENPANRB</a:t>
            </a:r>
            <a:endParaRPr sz="15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dirty="0" sz="1500" spc="50">
                <a:latin typeface="Arial MT"/>
                <a:cs typeface="Arial MT"/>
              </a:rPr>
              <a:t>Pengelolaan</a:t>
            </a:r>
            <a:r>
              <a:rPr dirty="0" sz="1500" spc="-70">
                <a:latin typeface="Arial MT"/>
                <a:cs typeface="Arial MT"/>
              </a:rPr>
              <a:t> </a:t>
            </a:r>
            <a:r>
              <a:rPr dirty="0" sz="1500" spc="80">
                <a:latin typeface="Arial MT"/>
                <a:cs typeface="Arial MT"/>
              </a:rPr>
              <a:t>Kinerja</a:t>
            </a:r>
            <a:r>
              <a:rPr dirty="0" sz="1500" spc="-70">
                <a:latin typeface="Arial MT"/>
                <a:cs typeface="Arial MT"/>
              </a:rPr>
              <a:t> </a:t>
            </a:r>
            <a:r>
              <a:rPr dirty="0" sz="1500" spc="40">
                <a:latin typeface="Arial MT"/>
                <a:cs typeface="Arial MT"/>
              </a:rPr>
              <a:t>ASN</a:t>
            </a:r>
            <a:endParaRPr sz="15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dirty="0" sz="1200" spc="25">
                <a:latin typeface="Arial MT"/>
                <a:cs typeface="Arial MT"/>
              </a:rPr>
              <a:t>(SKP</a:t>
            </a:r>
            <a:r>
              <a:rPr dirty="0" sz="1200" spc="-40">
                <a:latin typeface="Arial MT"/>
                <a:cs typeface="Arial MT"/>
              </a:rPr>
              <a:t> </a:t>
            </a:r>
            <a:r>
              <a:rPr dirty="0" sz="1200" spc="-5">
                <a:latin typeface="Arial MT"/>
                <a:cs typeface="Arial MT"/>
              </a:rPr>
              <a:t>=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 spc="25">
                <a:latin typeface="Arial MT"/>
                <a:cs typeface="Arial MT"/>
              </a:rPr>
              <a:t>SASARAN</a:t>
            </a:r>
            <a:r>
              <a:rPr dirty="0" sz="1200" spc="-35">
                <a:latin typeface="Arial MT"/>
                <a:cs typeface="Arial MT"/>
              </a:rPr>
              <a:t> </a:t>
            </a:r>
            <a:r>
              <a:rPr dirty="0" sz="1200" spc="35">
                <a:solidFill>
                  <a:srgbClr val="ED7D31"/>
                </a:solidFill>
                <a:latin typeface="Arial MT"/>
                <a:cs typeface="Arial MT"/>
              </a:rPr>
              <a:t>KINERJA</a:t>
            </a:r>
            <a:r>
              <a:rPr dirty="0" sz="1200" spc="-40">
                <a:solidFill>
                  <a:srgbClr val="ED7D31"/>
                </a:solidFill>
                <a:latin typeface="Arial MT"/>
                <a:cs typeface="Arial MT"/>
              </a:rPr>
              <a:t> </a:t>
            </a:r>
            <a:r>
              <a:rPr dirty="0" sz="1200" spc="10">
                <a:latin typeface="Arial MT"/>
                <a:cs typeface="Arial MT"/>
              </a:rPr>
              <a:t>PEGAWAI)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89805" y="1381759"/>
            <a:ext cx="271018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latin typeface="Arial MT"/>
                <a:cs typeface="Arial MT"/>
              </a:rPr>
              <a:t>PP</a:t>
            </a:r>
            <a:r>
              <a:rPr dirty="0" sz="1500" spc="-75">
                <a:latin typeface="Arial MT"/>
                <a:cs typeface="Arial MT"/>
              </a:rPr>
              <a:t> </a:t>
            </a:r>
            <a:r>
              <a:rPr dirty="0" sz="1500" spc="45">
                <a:latin typeface="Arial MT"/>
                <a:cs typeface="Arial MT"/>
              </a:rPr>
              <a:t>46/2011</a:t>
            </a:r>
            <a:r>
              <a:rPr dirty="0" sz="1500" spc="-75">
                <a:latin typeface="Arial MT"/>
                <a:cs typeface="Arial MT"/>
              </a:rPr>
              <a:t> </a:t>
            </a:r>
            <a:r>
              <a:rPr dirty="0" sz="1500" spc="90">
                <a:latin typeface="Arial MT"/>
                <a:cs typeface="Arial MT"/>
              </a:rPr>
              <a:t>Jo</a:t>
            </a:r>
            <a:endParaRPr sz="1500">
              <a:latin typeface="Arial MT"/>
              <a:cs typeface="Arial MT"/>
            </a:endParaRPr>
          </a:p>
          <a:p>
            <a:pPr algn="ctr" marL="635">
              <a:lnSpc>
                <a:spcPts val="1800"/>
              </a:lnSpc>
            </a:pPr>
            <a:r>
              <a:rPr dirty="0" sz="1500" spc="45">
                <a:latin typeface="Arial MT"/>
                <a:cs typeface="Arial MT"/>
              </a:rPr>
              <a:t>Perka</a:t>
            </a:r>
            <a:r>
              <a:rPr dirty="0" sz="1500" spc="-75">
                <a:latin typeface="Arial MT"/>
                <a:cs typeface="Arial MT"/>
              </a:rPr>
              <a:t> </a:t>
            </a:r>
            <a:r>
              <a:rPr dirty="0" sz="1500" spc="75">
                <a:latin typeface="Arial MT"/>
                <a:cs typeface="Arial MT"/>
              </a:rPr>
              <a:t>BKN</a:t>
            </a:r>
            <a:r>
              <a:rPr dirty="0" sz="1500" spc="-70">
                <a:latin typeface="Arial MT"/>
                <a:cs typeface="Arial MT"/>
              </a:rPr>
              <a:t> </a:t>
            </a:r>
            <a:r>
              <a:rPr dirty="0" sz="1500" spc="45">
                <a:latin typeface="Arial MT"/>
                <a:cs typeface="Arial MT"/>
              </a:rPr>
              <a:t>1/2013</a:t>
            </a:r>
            <a:endParaRPr sz="1500">
              <a:latin typeface="Arial MT"/>
              <a:cs typeface="Arial MT"/>
            </a:endParaRPr>
          </a:p>
          <a:p>
            <a:pPr algn="ctr">
              <a:lnSpc>
                <a:spcPts val="1920"/>
              </a:lnSpc>
            </a:pPr>
            <a:r>
              <a:rPr dirty="0" sz="1600" spc="25">
                <a:latin typeface="Arial MT"/>
                <a:cs typeface="Arial MT"/>
              </a:rPr>
              <a:t>(</a:t>
            </a:r>
            <a:r>
              <a:rPr dirty="0" sz="1200" spc="25">
                <a:latin typeface="Arial MT"/>
                <a:cs typeface="Arial MT"/>
              </a:rPr>
              <a:t>SKP</a:t>
            </a:r>
            <a:r>
              <a:rPr dirty="0" sz="1200" spc="-40">
                <a:latin typeface="Arial MT"/>
                <a:cs typeface="Arial MT"/>
              </a:rPr>
              <a:t> </a:t>
            </a:r>
            <a:r>
              <a:rPr dirty="0" sz="1200" spc="-5">
                <a:latin typeface="Arial MT"/>
                <a:cs typeface="Arial MT"/>
              </a:rPr>
              <a:t>=</a:t>
            </a:r>
            <a:r>
              <a:rPr dirty="0" sz="1200" spc="-40">
                <a:latin typeface="Arial MT"/>
                <a:cs typeface="Arial MT"/>
              </a:rPr>
              <a:t> </a:t>
            </a:r>
            <a:r>
              <a:rPr dirty="0" sz="1200" spc="25">
                <a:latin typeface="Arial MT"/>
                <a:cs typeface="Arial MT"/>
              </a:rPr>
              <a:t>SASARAN</a:t>
            </a:r>
            <a:r>
              <a:rPr dirty="0" sz="1200" spc="-40">
                <a:latin typeface="Arial MT"/>
                <a:cs typeface="Arial MT"/>
              </a:rPr>
              <a:t> </a:t>
            </a:r>
            <a:r>
              <a:rPr dirty="0" sz="1200" spc="35">
                <a:solidFill>
                  <a:srgbClr val="ED7D31"/>
                </a:solidFill>
                <a:latin typeface="Arial MT"/>
                <a:cs typeface="Arial MT"/>
              </a:rPr>
              <a:t>KERJA</a:t>
            </a:r>
            <a:r>
              <a:rPr dirty="0" sz="1200" spc="-35">
                <a:solidFill>
                  <a:srgbClr val="ED7D31"/>
                </a:solidFill>
                <a:latin typeface="Arial MT"/>
                <a:cs typeface="Arial MT"/>
              </a:rPr>
              <a:t> </a:t>
            </a:r>
            <a:r>
              <a:rPr dirty="0" sz="1200" spc="10">
                <a:latin typeface="Arial MT"/>
                <a:cs typeface="Arial MT"/>
              </a:rPr>
              <a:t>PEGAWAI)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4691114" y="625347"/>
            <a:ext cx="31699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5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z="2800" spc="-415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dirty="0" sz="2800" spc="-105">
                <a:solidFill>
                  <a:srgbClr val="000000"/>
                </a:solidFill>
                <a:latin typeface="Arial"/>
                <a:cs typeface="Arial"/>
              </a:rPr>
              <a:t>AN</a:t>
            </a:r>
            <a:r>
              <a:rPr dirty="0" sz="2800" spc="-53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z="2800" spc="-215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dirty="0" sz="2800" spc="-27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dirty="0" sz="2800" spc="-39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dirty="0" sz="2800" spc="-125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sz="2800" spc="-10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z="2800" spc="-53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z="2800" spc="-5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z="28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800" spc="-53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z="2800" spc="-320">
                <a:solidFill>
                  <a:srgbClr val="000000"/>
                </a:solidFill>
                <a:latin typeface="Arial"/>
                <a:cs typeface="Arial"/>
              </a:rPr>
              <a:t>KP</a:t>
            </a:r>
            <a:endParaRPr sz="28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14" y="451104"/>
            <a:ext cx="11666285" cy="64068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91959" y="0"/>
            <a:ext cx="1287145" cy="6832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37285" algn="l"/>
              </a:tabLst>
            </a:pP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dirty="0" sz="4300" spc="65">
                <a:solidFill>
                  <a:srgbClr val="FFFFFF"/>
                </a:solidFill>
                <a:latin typeface="Calibri Light"/>
                <a:cs typeface="Calibri Light"/>
              </a:rPr>
              <a:t>	</a:t>
            </a:r>
            <a:r>
              <a:rPr dirty="0" sz="4300" spc="2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endParaRPr sz="43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5656" y="1822704"/>
            <a:ext cx="5145405" cy="2359660"/>
            <a:chOff x="295656" y="1822704"/>
            <a:chExt cx="5145405" cy="23596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56" y="1822704"/>
              <a:ext cx="2380488" cy="22311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5868" y="1853901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712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157" y="2120900"/>
                  </a:lnTo>
                  <a:lnTo>
                    <a:pt x="1331712" y="2108200"/>
                  </a:lnTo>
                  <a:close/>
                </a:path>
                <a:path w="2276475" h="2120900">
                  <a:moveTo>
                    <a:pt x="746505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8" y="279400"/>
                  </a:lnTo>
                  <a:lnTo>
                    <a:pt x="333573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3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7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4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3" y="1104900"/>
                  </a:lnTo>
                  <a:lnTo>
                    <a:pt x="7059" y="1066800"/>
                  </a:lnTo>
                  <a:lnTo>
                    <a:pt x="8163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4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5" y="67635"/>
                  </a:lnTo>
                  <a:close/>
                </a:path>
                <a:path w="2276475" h="2120900">
                  <a:moveTo>
                    <a:pt x="1529472" y="67636"/>
                  </a:moveTo>
                  <a:lnTo>
                    <a:pt x="1566772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4" y="241300"/>
                  </a:lnTo>
                  <a:lnTo>
                    <a:pt x="1885971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4" y="368300"/>
                  </a:lnTo>
                  <a:lnTo>
                    <a:pt x="2015925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2" y="546100"/>
                  </a:lnTo>
                  <a:lnTo>
                    <a:pt x="2144668" y="584200"/>
                  </a:lnTo>
                  <a:lnTo>
                    <a:pt x="2165460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4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4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60" y="1498600"/>
                  </a:lnTo>
                  <a:lnTo>
                    <a:pt x="2144668" y="1549400"/>
                  </a:lnTo>
                  <a:lnTo>
                    <a:pt x="2122162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5" y="1727200"/>
                  </a:lnTo>
                  <a:lnTo>
                    <a:pt x="1985544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1" y="1854200"/>
                  </a:lnTo>
                  <a:lnTo>
                    <a:pt x="1850124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2" y="2044700"/>
                  </a:lnTo>
                  <a:lnTo>
                    <a:pt x="1522217" y="2057400"/>
                  </a:lnTo>
                  <a:lnTo>
                    <a:pt x="1335660" y="2108200"/>
                  </a:lnTo>
                  <a:lnTo>
                    <a:pt x="1378610" y="2108200"/>
                  </a:lnTo>
                  <a:lnTo>
                    <a:pt x="1514940" y="2070100"/>
                  </a:lnTo>
                  <a:lnTo>
                    <a:pt x="1558784" y="2057400"/>
                  </a:lnTo>
                  <a:lnTo>
                    <a:pt x="1601756" y="2032000"/>
                  </a:lnTo>
                  <a:lnTo>
                    <a:pt x="1643814" y="2019300"/>
                  </a:lnTo>
                  <a:lnTo>
                    <a:pt x="1684913" y="1993900"/>
                  </a:lnTo>
                  <a:lnTo>
                    <a:pt x="1725012" y="1968500"/>
                  </a:lnTo>
                  <a:lnTo>
                    <a:pt x="1764067" y="1955800"/>
                  </a:lnTo>
                  <a:lnTo>
                    <a:pt x="1802034" y="1930400"/>
                  </a:lnTo>
                  <a:lnTo>
                    <a:pt x="1838871" y="1905000"/>
                  </a:lnTo>
                  <a:lnTo>
                    <a:pt x="1874534" y="1879600"/>
                  </a:lnTo>
                  <a:lnTo>
                    <a:pt x="1908981" y="1841500"/>
                  </a:lnTo>
                  <a:lnTo>
                    <a:pt x="1942167" y="1816100"/>
                  </a:lnTo>
                  <a:lnTo>
                    <a:pt x="1974051" y="1778000"/>
                  </a:lnTo>
                  <a:lnTo>
                    <a:pt x="2004589" y="1752600"/>
                  </a:lnTo>
                  <a:lnTo>
                    <a:pt x="2033737" y="1714500"/>
                  </a:lnTo>
                  <a:lnTo>
                    <a:pt x="2087694" y="1651000"/>
                  </a:lnTo>
                  <a:lnTo>
                    <a:pt x="2112416" y="1612900"/>
                  </a:lnTo>
                  <a:lnTo>
                    <a:pt x="2135576" y="1574800"/>
                  </a:lnTo>
                  <a:lnTo>
                    <a:pt x="2157131" y="1536700"/>
                  </a:lnTo>
                  <a:lnTo>
                    <a:pt x="2177038" y="1498600"/>
                  </a:lnTo>
                  <a:lnTo>
                    <a:pt x="2195254" y="1460500"/>
                  </a:lnTo>
                  <a:lnTo>
                    <a:pt x="2211736" y="1409700"/>
                  </a:lnTo>
                  <a:lnTo>
                    <a:pt x="2226440" y="1371600"/>
                  </a:lnTo>
                  <a:lnTo>
                    <a:pt x="2239324" y="1333500"/>
                  </a:lnTo>
                  <a:lnTo>
                    <a:pt x="2250344" y="1282700"/>
                  </a:lnTo>
                  <a:lnTo>
                    <a:pt x="2259457" y="1244600"/>
                  </a:lnTo>
                  <a:lnTo>
                    <a:pt x="2266620" y="1193800"/>
                  </a:lnTo>
                  <a:lnTo>
                    <a:pt x="2271789" y="1155700"/>
                  </a:lnTo>
                  <a:lnTo>
                    <a:pt x="2274923" y="1104900"/>
                  </a:lnTo>
                  <a:lnTo>
                    <a:pt x="2275977" y="1066800"/>
                  </a:lnTo>
                  <a:lnTo>
                    <a:pt x="2274924" y="1016000"/>
                  </a:lnTo>
                  <a:lnTo>
                    <a:pt x="2271794" y="965200"/>
                  </a:lnTo>
                  <a:lnTo>
                    <a:pt x="2266630" y="927100"/>
                  </a:lnTo>
                  <a:lnTo>
                    <a:pt x="2259475" y="876300"/>
                  </a:lnTo>
                  <a:lnTo>
                    <a:pt x="2250372" y="838200"/>
                  </a:lnTo>
                  <a:lnTo>
                    <a:pt x="2239364" y="800100"/>
                  </a:lnTo>
                  <a:lnTo>
                    <a:pt x="2226493" y="749300"/>
                  </a:lnTo>
                  <a:lnTo>
                    <a:pt x="2211802" y="711200"/>
                  </a:lnTo>
                  <a:lnTo>
                    <a:pt x="2195335" y="673100"/>
                  </a:lnTo>
                  <a:lnTo>
                    <a:pt x="2177135" y="635000"/>
                  </a:lnTo>
                  <a:lnTo>
                    <a:pt x="2157244" y="584200"/>
                  </a:lnTo>
                  <a:lnTo>
                    <a:pt x="2135705" y="546100"/>
                  </a:lnTo>
                  <a:lnTo>
                    <a:pt x="2112562" y="508000"/>
                  </a:lnTo>
                  <a:lnTo>
                    <a:pt x="2087856" y="482600"/>
                  </a:lnTo>
                  <a:lnTo>
                    <a:pt x="2061632" y="444500"/>
                  </a:lnTo>
                  <a:lnTo>
                    <a:pt x="2033932" y="406400"/>
                  </a:lnTo>
                  <a:lnTo>
                    <a:pt x="2004798" y="368300"/>
                  </a:lnTo>
                  <a:lnTo>
                    <a:pt x="1974275" y="342900"/>
                  </a:lnTo>
                  <a:lnTo>
                    <a:pt x="1942404" y="304800"/>
                  </a:lnTo>
                  <a:lnTo>
                    <a:pt x="1909229" y="279400"/>
                  </a:lnTo>
                  <a:lnTo>
                    <a:pt x="1874793" y="254000"/>
                  </a:lnTo>
                  <a:lnTo>
                    <a:pt x="1839138" y="228600"/>
                  </a:lnTo>
                  <a:lnTo>
                    <a:pt x="1802308" y="203200"/>
                  </a:lnTo>
                  <a:lnTo>
                    <a:pt x="1764345" y="177800"/>
                  </a:lnTo>
                  <a:lnTo>
                    <a:pt x="1725292" y="152400"/>
                  </a:lnTo>
                  <a:lnTo>
                    <a:pt x="1685193" y="127000"/>
                  </a:lnTo>
                  <a:lnTo>
                    <a:pt x="1644090" y="114300"/>
                  </a:lnTo>
                  <a:lnTo>
                    <a:pt x="1602027" y="88900"/>
                  </a:lnTo>
                  <a:lnTo>
                    <a:pt x="1529472" y="67636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2" y="67636"/>
                  </a:lnTo>
                  <a:lnTo>
                    <a:pt x="1522217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5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6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1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9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4" y="12700"/>
                  </a:lnTo>
                  <a:lnTo>
                    <a:pt x="1236079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672400" y="1853901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871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284" y="2120900"/>
                  </a:lnTo>
                  <a:lnTo>
                    <a:pt x="1331871" y="2108200"/>
                  </a:lnTo>
                  <a:close/>
                </a:path>
                <a:path w="2276475" h="2120900">
                  <a:moveTo>
                    <a:pt x="746506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7" y="279400"/>
                  </a:lnTo>
                  <a:lnTo>
                    <a:pt x="333572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2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6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5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4" y="1104900"/>
                  </a:lnTo>
                  <a:lnTo>
                    <a:pt x="7059" y="1066800"/>
                  </a:lnTo>
                  <a:lnTo>
                    <a:pt x="8164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5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6" y="67635"/>
                  </a:lnTo>
                  <a:close/>
                </a:path>
                <a:path w="2276475" h="2120900">
                  <a:moveTo>
                    <a:pt x="1529471" y="67635"/>
                  </a:moveTo>
                  <a:lnTo>
                    <a:pt x="1566771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3" y="241300"/>
                  </a:lnTo>
                  <a:lnTo>
                    <a:pt x="1885970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3" y="368300"/>
                  </a:lnTo>
                  <a:lnTo>
                    <a:pt x="2015924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1" y="546100"/>
                  </a:lnTo>
                  <a:lnTo>
                    <a:pt x="2144667" y="584200"/>
                  </a:lnTo>
                  <a:lnTo>
                    <a:pt x="2165459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3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3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59" y="1498600"/>
                  </a:lnTo>
                  <a:lnTo>
                    <a:pt x="2144667" y="1549400"/>
                  </a:lnTo>
                  <a:lnTo>
                    <a:pt x="2122161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4" y="1727200"/>
                  </a:lnTo>
                  <a:lnTo>
                    <a:pt x="1985543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0" y="1854200"/>
                  </a:lnTo>
                  <a:lnTo>
                    <a:pt x="1850123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1" y="2044700"/>
                  </a:lnTo>
                  <a:lnTo>
                    <a:pt x="1522216" y="2057400"/>
                  </a:lnTo>
                  <a:lnTo>
                    <a:pt x="1335660" y="2108200"/>
                  </a:lnTo>
                  <a:lnTo>
                    <a:pt x="1378798" y="2108200"/>
                  </a:lnTo>
                  <a:lnTo>
                    <a:pt x="1515189" y="2070100"/>
                  </a:lnTo>
                  <a:lnTo>
                    <a:pt x="1559046" y="2057400"/>
                  </a:lnTo>
                  <a:lnTo>
                    <a:pt x="1602027" y="2032000"/>
                  </a:lnTo>
                  <a:lnTo>
                    <a:pt x="1644091" y="2019300"/>
                  </a:lnTo>
                  <a:lnTo>
                    <a:pt x="1685194" y="1993900"/>
                  </a:lnTo>
                  <a:lnTo>
                    <a:pt x="1725293" y="1968500"/>
                  </a:lnTo>
                  <a:lnTo>
                    <a:pt x="1764346" y="1955800"/>
                  </a:lnTo>
                  <a:lnTo>
                    <a:pt x="1802308" y="1930400"/>
                  </a:lnTo>
                  <a:lnTo>
                    <a:pt x="1839139" y="1905000"/>
                  </a:lnTo>
                  <a:lnTo>
                    <a:pt x="1874793" y="1879600"/>
                  </a:lnTo>
                  <a:lnTo>
                    <a:pt x="1909230" y="1841500"/>
                  </a:lnTo>
                  <a:lnTo>
                    <a:pt x="1942405" y="1816100"/>
                  </a:lnTo>
                  <a:lnTo>
                    <a:pt x="1974276" y="1778000"/>
                  </a:lnTo>
                  <a:lnTo>
                    <a:pt x="2004799" y="1752600"/>
                  </a:lnTo>
                  <a:lnTo>
                    <a:pt x="2033932" y="1714500"/>
                  </a:lnTo>
                  <a:lnTo>
                    <a:pt x="2087857" y="1651000"/>
                  </a:lnTo>
                  <a:lnTo>
                    <a:pt x="2112563" y="1612900"/>
                  </a:lnTo>
                  <a:lnTo>
                    <a:pt x="2135706" y="1574800"/>
                  </a:lnTo>
                  <a:lnTo>
                    <a:pt x="2157245" y="1536700"/>
                  </a:lnTo>
                  <a:lnTo>
                    <a:pt x="2177136" y="1498600"/>
                  </a:lnTo>
                  <a:lnTo>
                    <a:pt x="2195336" y="1460500"/>
                  </a:lnTo>
                  <a:lnTo>
                    <a:pt x="2211803" y="1409700"/>
                  </a:lnTo>
                  <a:lnTo>
                    <a:pt x="2226494" y="1371600"/>
                  </a:lnTo>
                  <a:lnTo>
                    <a:pt x="2239365" y="1333500"/>
                  </a:lnTo>
                  <a:lnTo>
                    <a:pt x="2250373" y="1282700"/>
                  </a:lnTo>
                  <a:lnTo>
                    <a:pt x="2259476" y="1244600"/>
                  </a:lnTo>
                  <a:lnTo>
                    <a:pt x="2266631" y="1193800"/>
                  </a:lnTo>
                  <a:lnTo>
                    <a:pt x="2271795" y="1155700"/>
                  </a:lnTo>
                  <a:lnTo>
                    <a:pt x="2274925" y="1104900"/>
                  </a:lnTo>
                  <a:lnTo>
                    <a:pt x="2275978" y="1066800"/>
                  </a:lnTo>
                  <a:lnTo>
                    <a:pt x="2274925" y="1016000"/>
                  </a:lnTo>
                  <a:lnTo>
                    <a:pt x="2271795" y="965200"/>
                  </a:lnTo>
                  <a:lnTo>
                    <a:pt x="2266631" y="927100"/>
                  </a:lnTo>
                  <a:lnTo>
                    <a:pt x="2259476" y="876300"/>
                  </a:lnTo>
                  <a:lnTo>
                    <a:pt x="2250373" y="838200"/>
                  </a:lnTo>
                  <a:lnTo>
                    <a:pt x="2239365" y="800100"/>
                  </a:lnTo>
                  <a:lnTo>
                    <a:pt x="2226494" y="749300"/>
                  </a:lnTo>
                  <a:lnTo>
                    <a:pt x="2211803" y="711200"/>
                  </a:lnTo>
                  <a:lnTo>
                    <a:pt x="2195336" y="673100"/>
                  </a:lnTo>
                  <a:lnTo>
                    <a:pt x="2177136" y="635000"/>
                  </a:lnTo>
                  <a:lnTo>
                    <a:pt x="2157245" y="584200"/>
                  </a:lnTo>
                  <a:lnTo>
                    <a:pt x="2135706" y="546100"/>
                  </a:lnTo>
                  <a:lnTo>
                    <a:pt x="2112563" y="508000"/>
                  </a:lnTo>
                  <a:lnTo>
                    <a:pt x="2087857" y="482600"/>
                  </a:lnTo>
                  <a:lnTo>
                    <a:pt x="2061633" y="444500"/>
                  </a:lnTo>
                  <a:lnTo>
                    <a:pt x="2033932" y="406400"/>
                  </a:lnTo>
                  <a:lnTo>
                    <a:pt x="2004799" y="368300"/>
                  </a:lnTo>
                  <a:lnTo>
                    <a:pt x="1974276" y="342900"/>
                  </a:lnTo>
                  <a:lnTo>
                    <a:pt x="1942405" y="304800"/>
                  </a:lnTo>
                  <a:lnTo>
                    <a:pt x="1909230" y="279400"/>
                  </a:lnTo>
                  <a:lnTo>
                    <a:pt x="1874793" y="254000"/>
                  </a:lnTo>
                  <a:lnTo>
                    <a:pt x="1839139" y="228600"/>
                  </a:lnTo>
                  <a:lnTo>
                    <a:pt x="1802308" y="203200"/>
                  </a:lnTo>
                  <a:lnTo>
                    <a:pt x="1764346" y="177800"/>
                  </a:lnTo>
                  <a:lnTo>
                    <a:pt x="1725293" y="152400"/>
                  </a:lnTo>
                  <a:lnTo>
                    <a:pt x="1685194" y="127000"/>
                  </a:lnTo>
                  <a:lnTo>
                    <a:pt x="1644091" y="114300"/>
                  </a:lnTo>
                  <a:lnTo>
                    <a:pt x="1602027" y="88900"/>
                  </a:lnTo>
                  <a:lnTo>
                    <a:pt x="1529471" y="67635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1" y="67635"/>
                  </a:lnTo>
                  <a:lnTo>
                    <a:pt x="1522216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6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5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0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9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4" y="12700"/>
                  </a:lnTo>
                  <a:lnTo>
                    <a:pt x="1236079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0191" y="1844040"/>
              <a:ext cx="2380487" cy="223418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86679" y="1877523"/>
              <a:ext cx="2276475" cy="2120900"/>
            </a:xfrm>
            <a:custGeom>
              <a:avLst/>
              <a:gdLst/>
              <a:ahLst/>
              <a:cxnLst/>
              <a:rect l="l" t="t" r="r" b="b"/>
              <a:pathLst>
                <a:path w="2276475" h="2120900">
                  <a:moveTo>
                    <a:pt x="988808" y="2108200"/>
                  </a:moveTo>
                  <a:lnTo>
                    <a:pt x="944265" y="2108200"/>
                  </a:lnTo>
                  <a:lnTo>
                    <a:pt x="991820" y="2120900"/>
                  </a:lnTo>
                  <a:lnTo>
                    <a:pt x="1037948" y="2120900"/>
                  </a:lnTo>
                  <a:lnTo>
                    <a:pt x="988808" y="2108200"/>
                  </a:lnTo>
                  <a:close/>
                </a:path>
                <a:path w="2276475" h="2120900">
                  <a:moveTo>
                    <a:pt x="1331711" y="2108200"/>
                  </a:moveTo>
                  <a:lnTo>
                    <a:pt x="1287168" y="2108200"/>
                  </a:lnTo>
                  <a:lnTo>
                    <a:pt x="1238028" y="2120900"/>
                  </a:lnTo>
                  <a:lnTo>
                    <a:pt x="1284156" y="2120900"/>
                  </a:lnTo>
                  <a:lnTo>
                    <a:pt x="1331711" y="2108200"/>
                  </a:lnTo>
                  <a:close/>
                </a:path>
                <a:path w="2276475" h="2120900">
                  <a:moveTo>
                    <a:pt x="746506" y="67635"/>
                  </a:moveTo>
                  <a:lnTo>
                    <a:pt x="673950" y="88900"/>
                  </a:lnTo>
                  <a:lnTo>
                    <a:pt x="631886" y="114300"/>
                  </a:lnTo>
                  <a:lnTo>
                    <a:pt x="590783" y="127000"/>
                  </a:lnTo>
                  <a:lnTo>
                    <a:pt x="550684" y="152400"/>
                  </a:lnTo>
                  <a:lnTo>
                    <a:pt x="511632" y="177800"/>
                  </a:lnTo>
                  <a:lnTo>
                    <a:pt x="473669" y="203200"/>
                  </a:lnTo>
                  <a:lnTo>
                    <a:pt x="436839" y="228600"/>
                  </a:lnTo>
                  <a:lnTo>
                    <a:pt x="401184" y="254000"/>
                  </a:lnTo>
                  <a:lnTo>
                    <a:pt x="366747" y="279400"/>
                  </a:lnTo>
                  <a:lnTo>
                    <a:pt x="333572" y="317500"/>
                  </a:lnTo>
                  <a:lnTo>
                    <a:pt x="301702" y="342900"/>
                  </a:lnTo>
                  <a:lnTo>
                    <a:pt x="271178" y="368300"/>
                  </a:lnTo>
                  <a:lnTo>
                    <a:pt x="242045" y="406400"/>
                  </a:lnTo>
                  <a:lnTo>
                    <a:pt x="214345" y="444500"/>
                  </a:lnTo>
                  <a:lnTo>
                    <a:pt x="188120" y="482600"/>
                  </a:lnTo>
                  <a:lnTo>
                    <a:pt x="163415" y="508000"/>
                  </a:lnTo>
                  <a:lnTo>
                    <a:pt x="140271" y="546100"/>
                  </a:lnTo>
                  <a:lnTo>
                    <a:pt x="118732" y="584200"/>
                  </a:lnTo>
                  <a:lnTo>
                    <a:pt x="98841" y="635000"/>
                  </a:lnTo>
                  <a:lnTo>
                    <a:pt x="80641" y="673100"/>
                  </a:lnTo>
                  <a:lnTo>
                    <a:pt x="64174" y="711200"/>
                  </a:lnTo>
                  <a:lnTo>
                    <a:pt x="49484" y="749300"/>
                  </a:lnTo>
                  <a:lnTo>
                    <a:pt x="36613" y="800100"/>
                  </a:lnTo>
                  <a:lnTo>
                    <a:pt x="25604" y="838200"/>
                  </a:lnTo>
                  <a:lnTo>
                    <a:pt x="16501" y="876300"/>
                  </a:lnTo>
                  <a:lnTo>
                    <a:pt x="9346" y="927100"/>
                  </a:lnTo>
                  <a:lnTo>
                    <a:pt x="4182" y="965200"/>
                  </a:lnTo>
                  <a:lnTo>
                    <a:pt x="1052" y="1016000"/>
                  </a:lnTo>
                  <a:lnTo>
                    <a:pt x="0" y="1066800"/>
                  </a:lnTo>
                  <a:lnTo>
                    <a:pt x="1054" y="1104900"/>
                  </a:lnTo>
                  <a:lnTo>
                    <a:pt x="4187" y="1155700"/>
                  </a:lnTo>
                  <a:lnTo>
                    <a:pt x="9357" y="1193800"/>
                  </a:lnTo>
                  <a:lnTo>
                    <a:pt x="16520" y="1244600"/>
                  </a:lnTo>
                  <a:lnTo>
                    <a:pt x="25633" y="1282700"/>
                  </a:lnTo>
                  <a:lnTo>
                    <a:pt x="36653" y="1333500"/>
                  </a:lnTo>
                  <a:lnTo>
                    <a:pt x="49536" y="1371600"/>
                  </a:lnTo>
                  <a:lnTo>
                    <a:pt x="64241" y="1409700"/>
                  </a:lnTo>
                  <a:lnTo>
                    <a:pt x="80722" y="1460500"/>
                  </a:lnTo>
                  <a:lnTo>
                    <a:pt x="98938" y="1498600"/>
                  </a:lnTo>
                  <a:lnTo>
                    <a:pt x="118845" y="1536700"/>
                  </a:lnTo>
                  <a:lnTo>
                    <a:pt x="140401" y="1574800"/>
                  </a:lnTo>
                  <a:lnTo>
                    <a:pt x="163561" y="1612900"/>
                  </a:lnTo>
                  <a:lnTo>
                    <a:pt x="188283" y="1651000"/>
                  </a:lnTo>
                  <a:lnTo>
                    <a:pt x="214523" y="1689100"/>
                  </a:lnTo>
                  <a:lnTo>
                    <a:pt x="242240" y="1714500"/>
                  </a:lnTo>
                  <a:lnTo>
                    <a:pt x="271388" y="1752600"/>
                  </a:lnTo>
                  <a:lnTo>
                    <a:pt x="301926" y="1778000"/>
                  </a:lnTo>
                  <a:lnTo>
                    <a:pt x="333810" y="1816100"/>
                  </a:lnTo>
                  <a:lnTo>
                    <a:pt x="366996" y="1841500"/>
                  </a:lnTo>
                  <a:lnTo>
                    <a:pt x="401443" y="1879600"/>
                  </a:lnTo>
                  <a:lnTo>
                    <a:pt x="437106" y="1905000"/>
                  </a:lnTo>
                  <a:lnTo>
                    <a:pt x="473943" y="1930400"/>
                  </a:lnTo>
                  <a:lnTo>
                    <a:pt x="511910" y="1955800"/>
                  </a:lnTo>
                  <a:lnTo>
                    <a:pt x="550965" y="1968500"/>
                  </a:lnTo>
                  <a:lnTo>
                    <a:pt x="591064" y="1993900"/>
                  </a:lnTo>
                  <a:lnTo>
                    <a:pt x="632163" y="2019300"/>
                  </a:lnTo>
                  <a:lnTo>
                    <a:pt x="674221" y="2032000"/>
                  </a:lnTo>
                  <a:lnTo>
                    <a:pt x="717193" y="2057400"/>
                  </a:lnTo>
                  <a:lnTo>
                    <a:pt x="761037" y="2070100"/>
                  </a:lnTo>
                  <a:lnTo>
                    <a:pt x="897366" y="2108200"/>
                  </a:lnTo>
                  <a:lnTo>
                    <a:pt x="940317" y="2108200"/>
                  </a:lnTo>
                  <a:lnTo>
                    <a:pt x="753760" y="2057400"/>
                  </a:lnTo>
                  <a:lnTo>
                    <a:pt x="709206" y="2044700"/>
                  </a:lnTo>
                  <a:lnTo>
                    <a:pt x="665577" y="2019300"/>
                  </a:lnTo>
                  <a:lnTo>
                    <a:pt x="622921" y="2006600"/>
                  </a:lnTo>
                  <a:lnTo>
                    <a:pt x="581284" y="1981200"/>
                  </a:lnTo>
                  <a:lnTo>
                    <a:pt x="540713" y="1955800"/>
                  </a:lnTo>
                  <a:lnTo>
                    <a:pt x="501253" y="1930400"/>
                  </a:lnTo>
                  <a:lnTo>
                    <a:pt x="462951" y="1905000"/>
                  </a:lnTo>
                  <a:lnTo>
                    <a:pt x="425854" y="1879600"/>
                  </a:lnTo>
                  <a:lnTo>
                    <a:pt x="390007" y="1854200"/>
                  </a:lnTo>
                  <a:lnTo>
                    <a:pt x="355457" y="1828800"/>
                  </a:lnTo>
                  <a:lnTo>
                    <a:pt x="322251" y="1790700"/>
                  </a:lnTo>
                  <a:lnTo>
                    <a:pt x="290434" y="1765300"/>
                  </a:lnTo>
                  <a:lnTo>
                    <a:pt x="260053" y="1727200"/>
                  </a:lnTo>
                  <a:lnTo>
                    <a:pt x="231154" y="1689100"/>
                  </a:lnTo>
                  <a:lnTo>
                    <a:pt x="203785" y="1663700"/>
                  </a:lnTo>
                  <a:lnTo>
                    <a:pt x="177990" y="1625600"/>
                  </a:lnTo>
                  <a:lnTo>
                    <a:pt x="153816" y="1587500"/>
                  </a:lnTo>
                  <a:lnTo>
                    <a:pt x="131310" y="1549400"/>
                  </a:lnTo>
                  <a:lnTo>
                    <a:pt x="110518" y="1498600"/>
                  </a:lnTo>
                  <a:lnTo>
                    <a:pt x="91486" y="1460500"/>
                  </a:lnTo>
                  <a:lnTo>
                    <a:pt x="74261" y="1422400"/>
                  </a:lnTo>
                  <a:lnTo>
                    <a:pt x="58889" y="1384300"/>
                  </a:lnTo>
                  <a:lnTo>
                    <a:pt x="45416" y="1333500"/>
                  </a:lnTo>
                  <a:lnTo>
                    <a:pt x="33889" y="1295400"/>
                  </a:lnTo>
                  <a:lnTo>
                    <a:pt x="24354" y="1244600"/>
                  </a:lnTo>
                  <a:lnTo>
                    <a:pt x="16857" y="1206500"/>
                  </a:lnTo>
                  <a:lnTo>
                    <a:pt x="11445" y="1155700"/>
                  </a:lnTo>
                  <a:lnTo>
                    <a:pt x="8164" y="1104900"/>
                  </a:lnTo>
                  <a:lnTo>
                    <a:pt x="7059" y="1066800"/>
                  </a:lnTo>
                  <a:lnTo>
                    <a:pt x="8164" y="1016000"/>
                  </a:lnTo>
                  <a:lnTo>
                    <a:pt x="11445" y="965200"/>
                  </a:lnTo>
                  <a:lnTo>
                    <a:pt x="16857" y="927100"/>
                  </a:lnTo>
                  <a:lnTo>
                    <a:pt x="24354" y="876300"/>
                  </a:lnTo>
                  <a:lnTo>
                    <a:pt x="33889" y="838200"/>
                  </a:lnTo>
                  <a:lnTo>
                    <a:pt x="45416" y="787400"/>
                  </a:lnTo>
                  <a:lnTo>
                    <a:pt x="58889" y="749300"/>
                  </a:lnTo>
                  <a:lnTo>
                    <a:pt x="74261" y="698500"/>
                  </a:lnTo>
                  <a:lnTo>
                    <a:pt x="91486" y="660400"/>
                  </a:lnTo>
                  <a:lnTo>
                    <a:pt x="110518" y="622300"/>
                  </a:lnTo>
                  <a:lnTo>
                    <a:pt x="131310" y="584200"/>
                  </a:lnTo>
                  <a:lnTo>
                    <a:pt x="153816" y="546100"/>
                  </a:lnTo>
                  <a:lnTo>
                    <a:pt x="177990" y="508000"/>
                  </a:lnTo>
                  <a:lnTo>
                    <a:pt x="203785" y="469900"/>
                  </a:lnTo>
                  <a:lnTo>
                    <a:pt x="231154" y="431800"/>
                  </a:lnTo>
                  <a:lnTo>
                    <a:pt x="260053" y="393700"/>
                  </a:lnTo>
                  <a:lnTo>
                    <a:pt x="290434" y="368300"/>
                  </a:lnTo>
                  <a:lnTo>
                    <a:pt x="322251" y="330200"/>
                  </a:lnTo>
                  <a:lnTo>
                    <a:pt x="355457" y="304800"/>
                  </a:lnTo>
                  <a:lnTo>
                    <a:pt x="390007" y="266700"/>
                  </a:lnTo>
                  <a:lnTo>
                    <a:pt x="425854" y="241300"/>
                  </a:lnTo>
                  <a:lnTo>
                    <a:pt x="462951" y="215900"/>
                  </a:lnTo>
                  <a:lnTo>
                    <a:pt x="501253" y="190500"/>
                  </a:lnTo>
                  <a:lnTo>
                    <a:pt x="540713" y="165100"/>
                  </a:lnTo>
                  <a:lnTo>
                    <a:pt x="581284" y="139700"/>
                  </a:lnTo>
                  <a:lnTo>
                    <a:pt x="622921" y="127000"/>
                  </a:lnTo>
                  <a:lnTo>
                    <a:pt x="665577" y="101600"/>
                  </a:lnTo>
                  <a:lnTo>
                    <a:pt x="709206" y="88900"/>
                  </a:lnTo>
                  <a:lnTo>
                    <a:pt x="746506" y="67635"/>
                  </a:lnTo>
                  <a:close/>
                </a:path>
                <a:path w="2276475" h="2120900">
                  <a:moveTo>
                    <a:pt x="1529472" y="67636"/>
                  </a:moveTo>
                  <a:lnTo>
                    <a:pt x="1566771" y="88900"/>
                  </a:lnTo>
                  <a:lnTo>
                    <a:pt x="1610400" y="101600"/>
                  </a:lnTo>
                  <a:lnTo>
                    <a:pt x="1653056" y="127000"/>
                  </a:lnTo>
                  <a:lnTo>
                    <a:pt x="1694693" y="139700"/>
                  </a:lnTo>
                  <a:lnTo>
                    <a:pt x="1735264" y="165100"/>
                  </a:lnTo>
                  <a:lnTo>
                    <a:pt x="1774724" y="190500"/>
                  </a:lnTo>
                  <a:lnTo>
                    <a:pt x="1813026" y="215900"/>
                  </a:lnTo>
                  <a:lnTo>
                    <a:pt x="1850123" y="241300"/>
                  </a:lnTo>
                  <a:lnTo>
                    <a:pt x="1885970" y="266700"/>
                  </a:lnTo>
                  <a:lnTo>
                    <a:pt x="1920520" y="304800"/>
                  </a:lnTo>
                  <a:lnTo>
                    <a:pt x="1953727" y="330200"/>
                  </a:lnTo>
                  <a:lnTo>
                    <a:pt x="1985543" y="368300"/>
                  </a:lnTo>
                  <a:lnTo>
                    <a:pt x="2015924" y="393700"/>
                  </a:lnTo>
                  <a:lnTo>
                    <a:pt x="2044823" y="431800"/>
                  </a:lnTo>
                  <a:lnTo>
                    <a:pt x="2072193" y="469900"/>
                  </a:lnTo>
                  <a:lnTo>
                    <a:pt x="2097988" y="508000"/>
                  </a:lnTo>
                  <a:lnTo>
                    <a:pt x="2122161" y="546100"/>
                  </a:lnTo>
                  <a:lnTo>
                    <a:pt x="2144667" y="584200"/>
                  </a:lnTo>
                  <a:lnTo>
                    <a:pt x="2165459" y="622300"/>
                  </a:lnTo>
                  <a:lnTo>
                    <a:pt x="2184491" y="660400"/>
                  </a:lnTo>
                  <a:lnTo>
                    <a:pt x="2201716" y="698500"/>
                  </a:lnTo>
                  <a:lnTo>
                    <a:pt x="2217088" y="749300"/>
                  </a:lnTo>
                  <a:lnTo>
                    <a:pt x="2230561" y="787400"/>
                  </a:lnTo>
                  <a:lnTo>
                    <a:pt x="2242088" y="838200"/>
                  </a:lnTo>
                  <a:lnTo>
                    <a:pt x="2251623" y="876300"/>
                  </a:lnTo>
                  <a:lnTo>
                    <a:pt x="2259120" y="927100"/>
                  </a:lnTo>
                  <a:lnTo>
                    <a:pt x="2264533" y="965200"/>
                  </a:lnTo>
                  <a:lnTo>
                    <a:pt x="2267814" y="1016000"/>
                  </a:lnTo>
                  <a:lnTo>
                    <a:pt x="2268918" y="1066800"/>
                  </a:lnTo>
                  <a:lnTo>
                    <a:pt x="2267814" y="1104900"/>
                  </a:lnTo>
                  <a:lnTo>
                    <a:pt x="2264533" y="1155700"/>
                  </a:lnTo>
                  <a:lnTo>
                    <a:pt x="2259120" y="1206500"/>
                  </a:lnTo>
                  <a:lnTo>
                    <a:pt x="2251623" y="1244600"/>
                  </a:lnTo>
                  <a:lnTo>
                    <a:pt x="2242088" y="1295400"/>
                  </a:lnTo>
                  <a:lnTo>
                    <a:pt x="2230561" y="1333500"/>
                  </a:lnTo>
                  <a:lnTo>
                    <a:pt x="2217088" y="1384300"/>
                  </a:lnTo>
                  <a:lnTo>
                    <a:pt x="2201716" y="1422400"/>
                  </a:lnTo>
                  <a:lnTo>
                    <a:pt x="2184491" y="1460500"/>
                  </a:lnTo>
                  <a:lnTo>
                    <a:pt x="2165459" y="1498600"/>
                  </a:lnTo>
                  <a:lnTo>
                    <a:pt x="2144667" y="1549400"/>
                  </a:lnTo>
                  <a:lnTo>
                    <a:pt x="2122161" y="1587500"/>
                  </a:lnTo>
                  <a:lnTo>
                    <a:pt x="2097988" y="1625600"/>
                  </a:lnTo>
                  <a:lnTo>
                    <a:pt x="2072193" y="1663700"/>
                  </a:lnTo>
                  <a:lnTo>
                    <a:pt x="2044823" y="1689100"/>
                  </a:lnTo>
                  <a:lnTo>
                    <a:pt x="2015924" y="1727200"/>
                  </a:lnTo>
                  <a:lnTo>
                    <a:pt x="1985543" y="1765300"/>
                  </a:lnTo>
                  <a:lnTo>
                    <a:pt x="1953727" y="1790700"/>
                  </a:lnTo>
                  <a:lnTo>
                    <a:pt x="1920520" y="1828800"/>
                  </a:lnTo>
                  <a:lnTo>
                    <a:pt x="1885970" y="1854200"/>
                  </a:lnTo>
                  <a:lnTo>
                    <a:pt x="1850123" y="1879600"/>
                  </a:lnTo>
                  <a:lnTo>
                    <a:pt x="1813026" y="1905000"/>
                  </a:lnTo>
                  <a:lnTo>
                    <a:pt x="1774724" y="1930400"/>
                  </a:lnTo>
                  <a:lnTo>
                    <a:pt x="1735264" y="1955800"/>
                  </a:lnTo>
                  <a:lnTo>
                    <a:pt x="1694693" y="1981200"/>
                  </a:lnTo>
                  <a:lnTo>
                    <a:pt x="1653056" y="2006600"/>
                  </a:lnTo>
                  <a:lnTo>
                    <a:pt x="1610400" y="2019300"/>
                  </a:lnTo>
                  <a:lnTo>
                    <a:pt x="1566771" y="2044700"/>
                  </a:lnTo>
                  <a:lnTo>
                    <a:pt x="1522216" y="2057400"/>
                  </a:lnTo>
                  <a:lnTo>
                    <a:pt x="1335660" y="2108200"/>
                  </a:lnTo>
                  <a:lnTo>
                    <a:pt x="1378610" y="2108200"/>
                  </a:lnTo>
                  <a:lnTo>
                    <a:pt x="1514940" y="2070100"/>
                  </a:lnTo>
                  <a:lnTo>
                    <a:pt x="1558784" y="2057400"/>
                  </a:lnTo>
                  <a:lnTo>
                    <a:pt x="1601756" y="2032000"/>
                  </a:lnTo>
                  <a:lnTo>
                    <a:pt x="1643814" y="2019300"/>
                  </a:lnTo>
                  <a:lnTo>
                    <a:pt x="1684913" y="1993900"/>
                  </a:lnTo>
                  <a:lnTo>
                    <a:pt x="1725012" y="1968500"/>
                  </a:lnTo>
                  <a:lnTo>
                    <a:pt x="1764066" y="1955800"/>
                  </a:lnTo>
                  <a:lnTo>
                    <a:pt x="1802034" y="1930400"/>
                  </a:lnTo>
                  <a:lnTo>
                    <a:pt x="1838870" y="1905000"/>
                  </a:lnTo>
                  <a:lnTo>
                    <a:pt x="1874534" y="1879600"/>
                  </a:lnTo>
                  <a:lnTo>
                    <a:pt x="1908980" y="1841500"/>
                  </a:lnTo>
                  <a:lnTo>
                    <a:pt x="1942167" y="1816100"/>
                  </a:lnTo>
                  <a:lnTo>
                    <a:pt x="1974051" y="1778000"/>
                  </a:lnTo>
                  <a:lnTo>
                    <a:pt x="2004588" y="1752600"/>
                  </a:lnTo>
                  <a:lnTo>
                    <a:pt x="2033737" y="1714500"/>
                  </a:lnTo>
                  <a:lnTo>
                    <a:pt x="2087694" y="1651000"/>
                  </a:lnTo>
                  <a:lnTo>
                    <a:pt x="2112416" y="1612900"/>
                  </a:lnTo>
                  <a:lnTo>
                    <a:pt x="2135576" y="1574800"/>
                  </a:lnTo>
                  <a:lnTo>
                    <a:pt x="2157131" y="1536700"/>
                  </a:lnTo>
                  <a:lnTo>
                    <a:pt x="2177038" y="1498600"/>
                  </a:lnTo>
                  <a:lnTo>
                    <a:pt x="2195254" y="1460500"/>
                  </a:lnTo>
                  <a:lnTo>
                    <a:pt x="2211736" y="1409700"/>
                  </a:lnTo>
                  <a:lnTo>
                    <a:pt x="2226440" y="1371600"/>
                  </a:lnTo>
                  <a:lnTo>
                    <a:pt x="2239323" y="1333500"/>
                  </a:lnTo>
                  <a:lnTo>
                    <a:pt x="2250343" y="1282700"/>
                  </a:lnTo>
                  <a:lnTo>
                    <a:pt x="2259456" y="1244600"/>
                  </a:lnTo>
                  <a:lnTo>
                    <a:pt x="2266619" y="1193800"/>
                  </a:lnTo>
                  <a:lnTo>
                    <a:pt x="2271789" y="1155700"/>
                  </a:lnTo>
                  <a:lnTo>
                    <a:pt x="2274923" y="1104900"/>
                  </a:lnTo>
                  <a:lnTo>
                    <a:pt x="2275977" y="1066800"/>
                  </a:lnTo>
                  <a:lnTo>
                    <a:pt x="2274924" y="1016000"/>
                  </a:lnTo>
                  <a:lnTo>
                    <a:pt x="2271794" y="965200"/>
                  </a:lnTo>
                  <a:lnTo>
                    <a:pt x="2266630" y="927100"/>
                  </a:lnTo>
                  <a:lnTo>
                    <a:pt x="2259475" y="876300"/>
                  </a:lnTo>
                  <a:lnTo>
                    <a:pt x="2250372" y="838200"/>
                  </a:lnTo>
                  <a:lnTo>
                    <a:pt x="2239363" y="800100"/>
                  </a:lnTo>
                  <a:lnTo>
                    <a:pt x="2226492" y="749300"/>
                  </a:lnTo>
                  <a:lnTo>
                    <a:pt x="2211802" y="711200"/>
                  </a:lnTo>
                  <a:lnTo>
                    <a:pt x="2195335" y="673100"/>
                  </a:lnTo>
                  <a:lnTo>
                    <a:pt x="2177135" y="635000"/>
                  </a:lnTo>
                  <a:lnTo>
                    <a:pt x="2157244" y="584200"/>
                  </a:lnTo>
                  <a:lnTo>
                    <a:pt x="2135705" y="546100"/>
                  </a:lnTo>
                  <a:lnTo>
                    <a:pt x="2112561" y="508000"/>
                  </a:lnTo>
                  <a:lnTo>
                    <a:pt x="2087856" y="482600"/>
                  </a:lnTo>
                  <a:lnTo>
                    <a:pt x="2061632" y="444500"/>
                  </a:lnTo>
                  <a:lnTo>
                    <a:pt x="2033931" y="406400"/>
                  </a:lnTo>
                  <a:lnTo>
                    <a:pt x="2004798" y="368300"/>
                  </a:lnTo>
                  <a:lnTo>
                    <a:pt x="1974274" y="342900"/>
                  </a:lnTo>
                  <a:lnTo>
                    <a:pt x="1942404" y="304800"/>
                  </a:lnTo>
                  <a:lnTo>
                    <a:pt x="1909229" y="279400"/>
                  </a:lnTo>
                  <a:lnTo>
                    <a:pt x="1874792" y="254000"/>
                  </a:lnTo>
                  <a:lnTo>
                    <a:pt x="1839138" y="228600"/>
                  </a:lnTo>
                  <a:lnTo>
                    <a:pt x="1802307" y="203200"/>
                  </a:lnTo>
                  <a:lnTo>
                    <a:pt x="1764345" y="177800"/>
                  </a:lnTo>
                  <a:lnTo>
                    <a:pt x="1725292" y="152400"/>
                  </a:lnTo>
                  <a:lnTo>
                    <a:pt x="1685193" y="127000"/>
                  </a:lnTo>
                  <a:lnTo>
                    <a:pt x="1644090" y="114300"/>
                  </a:lnTo>
                  <a:lnTo>
                    <a:pt x="1602027" y="88900"/>
                  </a:lnTo>
                  <a:lnTo>
                    <a:pt x="1529472" y="67636"/>
                  </a:lnTo>
                  <a:close/>
                </a:path>
                <a:path w="2276475" h="2120900">
                  <a:moveTo>
                    <a:pt x="1383457" y="25400"/>
                  </a:moveTo>
                  <a:lnTo>
                    <a:pt x="1378798" y="25400"/>
                  </a:lnTo>
                  <a:lnTo>
                    <a:pt x="1529472" y="67636"/>
                  </a:lnTo>
                  <a:lnTo>
                    <a:pt x="1522216" y="63500"/>
                  </a:lnTo>
                  <a:lnTo>
                    <a:pt x="1383457" y="25400"/>
                  </a:lnTo>
                  <a:close/>
                </a:path>
                <a:path w="2276475" h="2120900">
                  <a:moveTo>
                    <a:pt x="897178" y="25400"/>
                  </a:moveTo>
                  <a:lnTo>
                    <a:pt x="892520" y="25400"/>
                  </a:lnTo>
                  <a:lnTo>
                    <a:pt x="753760" y="63500"/>
                  </a:lnTo>
                  <a:lnTo>
                    <a:pt x="746506" y="67635"/>
                  </a:lnTo>
                  <a:lnTo>
                    <a:pt x="897178" y="25400"/>
                  </a:lnTo>
                  <a:close/>
                </a:path>
                <a:path w="2276475" h="2120900">
                  <a:moveTo>
                    <a:pt x="988808" y="12700"/>
                  </a:moveTo>
                  <a:lnTo>
                    <a:pt x="944105" y="12700"/>
                  </a:lnTo>
                  <a:lnTo>
                    <a:pt x="897178" y="25400"/>
                  </a:lnTo>
                  <a:lnTo>
                    <a:pt x="940317" y="25400"/>
                  </a:lnTo>
                  <a:lnTo>
                    <a:pt x="988808" y="12700"/>
                  </a:lnTo>
                  <a:close/>
                </a:path>
                <a:path w="2276475" h="2120900">
                  <a:moveTo>
                    <a:pt x="1331871" y="12700"/>
                  </a:moveTo>
                  <a:lnTo>
                    <a:pt x="1287168" y="12700"/>
                  </a:lnTo>
                  <a:lnTo>
                    <a:pt x="1335660" y="25400"/>
                  </a:lnTo>
                  <a:lnTo>
                    <a:pt x="1378798" y="25400"/>
                  </a:lnTo>
                  <a:lnTo>
                    <a:pt x="1331871" y="12700"/>
                  </a:lnTo>
                  <a:close/>
                </a:path>
                <a:path w="2276475" h="2120900">
                  <a:moveTo>
                    <a:pt x="1137988" y="0"/>
                  </a:moveTo>
                  <a:lnTo>
                    <a:pt x="1039898" y="0"/>
                  </a:lnTo>
                  <a:lnTo>
                    <a:pt x="991693" y="12700"/>
                  </a:lnTo>
                  <a:lnTo>
                    <a:pt x="1087690" y="12700"/>
                  </a:lnTo>
                  <a:lnTo>
                    <a:pt x="1137988" y="0"/>
                  </a:lnTo>
                  <a:close/>
                </a:path>
                <a:path w="2276475" h="2120900">
                  <a:moveTo>
                    <a:pt x="1236078" y="0"/>
                  </a:moveTo>
                  <a:lnTo>
                    <a:pt x="1137988" y="0"/>
                  </a:lnTo>
                  <a:lnTo>
                    <a:pt x="1188286" y="12700"/>
                  </a:lnTo>
                  <a:lnTo>
                    <a:pt x="1284283" y="12700"/>
                  </a:lnTo>
                  <a:lnTo>
                    <a:pt x="1236078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735" y="1990344"/>
              <a:ext cx="2045208" cy="19202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45855" y="2015220"/>
              <a:ext cx="1942464" cy="1816100"/>
            </a:xfrm>
            <a:custGeom>
              <a:avLst/>
              <a:gdLst/>
              <a:ahLst/>
              <a:cxnLst/>
              <a:rect l="l" t="t" r="r" b="b"/>
              <a:pathLst>
                <a:path w="1942464" h="1816100">
                  <a:moveTo>
                    <a:pt x="970991" y="0"/>
                  </a:moveTo>
                  <a:lnTo>
                    <a:pt x="921024" y="1181"/>
                  </a:lnTo>
                  <a:lnTo>
                    <a:pt x="871712" y="4687"/>
                  </a:lnTo>
                  <a:lnTo>
                    <a:pt x="823118" y="10461"/>
                  </a:lnTo>
                  <a:lnTo>
                    <a:pt x="775302" y="18445"/>
                  </a:lnTo>
                  <a:lnTo>
                    <a:pt x="728325" y="28583"/>
                  </a:lnTo>
                  <a:lnTo>
                    <a:pt x="682248" y="40818"/>
                  </a:lnTo>
                  <a:lnTo>
                    <a:pt x="637131" y="55092"/>
                  </a:lnTo>
                  <a:lnTo>
                    <a:pt x="593037" y="71348"/>
                  </a:lnTo>
                  <a:lnTo>
                    <a:pt x="550026" y="89530"/>
                  </a:lnTo>
                  <a:lnTo>
                    <a:pt x="508159" y="109580"/>
                  </a:lnTo>
                  <a:lnTo>
                    <a:pt x="467496" y="131442"/>
                  </a:lnTo>
                  <a:lnTo>
                    <a:pt x="428100" y="155058"/>
                  </a:lnTo>
                  <a:lnTo>
                    <a:pt x="390031" y="180371"/>
                  </a:lnTo>
                  <a:lnTo>
                    <a:pt x="353350" y="207324"/>
                  </a:lnTo>
                  <a:lnTo>
                    <a:pt x="318118" y="235860"/>
                  </a:lnTo>
                  <a:lnTo>
                    <a:pt x="284396" y="265923"/>
                  </a:lnTo>
                  <a:lnTo>
                    <a:pt x="252245" y="297454"/>
                  </a:lnTo>
                  <a:lnTo>
                    <a:pt x="221727" y="330397"/>
                  </a:lnTo>
                  <a:lnTo>
                    <a:pt x="192901" y="364696"/>
                  </a:lnTo>
                  <a:lnTo>
                    <a:pt x="165829" y="400292"/>
                  </a:lnTo>
                  <a:lnTo>
                    <a:pt x="140573" y="437129"/>
                  </a:lnTo>
                  <a:lnTo>
                    <a:pt x="117193" y="475150"/>
                  </a:lnTo>
                  <a:lnTo>
                    <a:pt x="95750" y="514298"/>
                  </a:lnTo>
                  <a:lnTo>
                    <a:pt x="76305" y="554515"/>
                  </a:lnTo>
                  <a:lnTo>
                    <a:pt x="58919" y="595745"/>
                  </a:lnTo>
                  <a:lnTo>
                    <a:pt x="43653" y="637930"/>
                  </a:lnTo>
                  <a:lnTo>
                    <a:pt x="30569" y="681015"/>
                  </a:lnTo>
                  <a:lnTo>
                    <a:pt x="19727" y="724940"/>
                  </a:lnTo>
                  <a:lnTo>
                    <a:pt x="11187" y="769651"/>
                  </a:lnTo>
                  <a:lnTo>
                    <a:pt x="5013" y="815088"/>
                  </a:lnTo>
                  <a:lnTo>
                    <a:pt x="1263" y="861196"/>
                  </a:lnTo>
                  <a:lnTo>
                    <a:pt x="0" y="907917"/>
                  </a:lnTo>
                  <a:lnTo>
                    <a:pt x="1263" y="954639"/>
                  </a:lnTo>
                  <a:lnTo>
                    <a:pt x="5013" y="1000747"/>
                  </a:lnTo>
                  <a:lnTo>
                    <a:pt x="11187" y="1046184"/>
                  </a:lnTo>
                  <a:lnTo>
                    <a:pt x="19727" y="1090894"/>
                  </a:lnTo>
                  <a:lnTo>
                    <a:pt x="30569" y="1134820"/>
                  </a:lnTo>
                  <a:lnTo>
                    <a:pt x="43653" y="1177904"/>
                  </a:lnTo>
                  <a:lnTo>
                    <a:pt x="58919" y="1220090"/>
                  </a:lnTo>
                  <a:lnTo>
                    <a:pt x="76305" y="1261320"/>
                  </a:lnTo>
                  <a:lnTo>
                    <a:pt x="95750" y="1301537"/>
                  </a:lnTo>
                  <a:lnTo>
                    <a:pt x="117193" y="1340685"/>
                  </a:lnTo>
                  <a:lnTo>
                    <a:pt x="140573" y="1378706"/>
                  </a:lnTo>
                  <a:lnTo>
                    <a:pt x="165829" y="1415543"/>
                  </a:lnTo>
                  <a:lnTo>
                    <a:pt x="192901" y="1451139"/>
                  </a:lnTo>
                  <a:lnTo>
                    <a:pt x="221727" y="1485437"/>
                  </a:lnTo>
                  <a:lnTo>
                    <a:pt x="252245" y="1518381"/>
                  </a:lnTo>
                  <a:lnTo>
                    <a:pt x="284396" y="1549912"/>
                  </a:lnTo>
                  <a:lnTo>
                    <a:pt x="318118" y="1579975"/>
                  </a:lnTo>
                  <a:lnTo>
                    <a:pt x="353350" y="1608511"/>
                  </a:lnTo>
                  <a:lnTo>
                    <a:pt x="390031" y="1635464"/>
                  </a:lnTo>
                  <a:lnTo>
                    <a:pt x="428100" y="1660777"/>
                  </a:lnTo>
                  <a:lnTo>
                    <a:pt x="467496" y="1684393"/>
                  </a:lnTo>
                  <a:lnTo>
                    <a:pt x="508159" y="1706255"/>
                  </a:lnTo>
                  <a:lnTo>
                    <a:pt x="550026" y="1726305"/>
                  </a:lnTo>
                  <a:lnTo>
                    <a:pt x="593037" y="1744487"/>
                  </a:lnTo>
                  <a:lnTo>
                    <a:pt x="637131" y="1760743"/>
                  </a:lnTo>
                  <a:lnTo>
                    <a:pt x="682248" y="1775017"/>
                  </a:lnTo>
                  <a:lnTo>
                    <a:pt x="728325" y="1787252"/>
                  </a:lnTo>
                  <a:lnTo>
                    <a:pt x="775302" y="1797390"/>
                  </a:lnTo>
                  <a:lnTo>
                    <a:pt x="823118" y="1805374"/>
                  </a:lnTo>
                  <a:lnTo>
                    <a:pt x="871712" y="1811148"/>
                  </a:lnTo>
                  <a:lnTo>
                    <a:pt x="921024" y="1814654"/>
                  </a:lnTo>
                  <a:lnTo>
                    <a:pt x="970991" y="1815835"/>
                  </a:lnTo>
                  <a:lnTo>
                    <a:pt x="1020958" y="1814654"/>
                  </a:lnTo>
                  <a:lnTo>
                    <a:pt x="1070269" y="1811148"/>
                  </a:lnTo>
                  <a:lnTo>
                    <a:pt x="1118863" y="1805374"/>
                  </a:lnTo>
                  <a:lnTo>
                    <a:pt x="1166679" y="1797390"/>
                  </a:lnTo>
                  <a:lnTo>
                    <a:pt x="1213656" y="1787252"/>
                  </a:lnTo>
                  <a:lnTo>
                    <a:pt x="1259733" y="1775017"/>
                  </a:lnTo>
                  <a:lnTo>
                    <a:pt x="1304850" y="1760743"/>
                  </a:lnTo>
                  <a:lnTo>
                    <a:pt x="1348944" y="1744487"/>
                  </a:lnTo>
                  <a:lnTo>
                    <a:pt x="1391955" y="1726305"/>
                  </a:lnTo>
                  <a:lnTo>
                    <a:pt x="1433822" y="1706255"/>
                  </a:lnTo>
                  <a:lnTo>
                    <a:pt x="1474484" y="1684393"/>
                  </a:lnTo>
                  <a:lnTo>
                    <a:pt x="1513881" y="1660777"/>
                  </a:lnTo>
                  <a:lnTo>
                    <a:pt x="1551950" y="1635464"/>
                  </a:lnTo>
                  <a:lnTo>
                    <a:pt x="1588631" y="1608511"/>
                  </a:lnTo>
                  <a:lnTo>
                    <a:pt x="1623863" y="1579975"/>
                  </a:lnTo>
                  <a:lnTo>
                    <a:pt x="1657585" y="1549912"/>
                  </a:lnTo>
                  <a:lnTo>
                    <a:pt x="1689736" y="1518381"/>
                  </a:lnTo>
                  <a:lnTo>
                    <a:pt x="1720254" y="1485437"/>
                  </a:lnTo>
                  <a:lnTo>
                    <a:pt x="1749080" y="1451139"/>
                  </a:lnTo>
                  <a:lnTo>
                    <a:pt x="1776152" y="1415543"/>
                  </a:lnTo>
                  <a:lnTo>
                    <a:pt x="1801408" y="1378706"/>
                  </a:lnTo>
                  <a:lnTo>
                    <a:pt x="1824788" y="1340685"/>
                  </a:lnTo>
                  <a:lnTo>
                    <a:pt x="1846231" y="1301537"/>
                  </a:lnTo>
                  <a:lnTo>
                    <a:pt x="1865676" y="1261320"/>
                  </a:lnTo>
                  <a:lnTo>
                    <a:pt x="1883062" y="1220090"/>
                  </a:lnTo>
                  <a:lnTo>
                    <a:pt x="1898328" y="1177904"/>
                  </a:lnTo>
                  <a:lnTo>
                    <a:pt x="1911412" y="1134820"/>
                  </a:lnTo>
                  <a:lnTo>
                    <a:pt x="1922255" y="1090894"/>
                  </a:lnTo>
                  <a:lnTo>
                    <a:pt x="1930794" y="1046184"/>
                  </a:lnTo>
                  <a:lnTo>
                    <a:pt x="1936969" y="1000747"/>
                  </a:lnTo>
                  <a:lnTo>
                    <a:pt x="1940718" y="954639"/>
                  </a:lnTo>
                  <a:lnTo>
                    <a:pt x="1941982" y="907917"/>
                  </a:lnTo>
                  <a:lnTo>
                    <a:pt x="1940718" y="861196"/>
                  </a:lnTo>
                  <a:lnTo>
                    <a:pt x="1936969" y="815088"/>
                  </a:lnTo>
                  <a:lnTo>
                    <a:pt x="1930794" y="769651"/>
                  </a:lnTo>
                  <a:lnTo>
                    <a:pt x="1922255" y="724940"/>
                  </a:lnTo>
                  <a:lnTo>
                    <a:pt x="1911412" y="681015"/>
                  </a:lnTo>
                  <a:lnTo>
                    <a:pt x="1898328" y="637930"/>
                  </a:lnTo>
                  <a:lnTo>
                    <a:pt x="1883062" y="595745"/>
                  </a:lnTo>
                  <a:lnTo>
                    <a:pt x="1865676" y="554515"/>
                  </a:lnTo>
                  <a:lnTo>
                    <a:pt x="1846231" y="514298"/>
                  </a:lnTo>
                  <a:lnTo>
                    <a:pt x="1824788" y="475150"/>
                  </a:lnTo>
                  <a:lnTo>
                    <a:pt x="1801408" y="437129"/>
                  </a:lnTo>
                  <a:lnTo>
                    <a:pt x="1776152" y="400292"/>
                  </a:lnTo>
                  <a:lnTo>
                    <a:pt x="1749080" y="364696"/>
                  </a:lnTo>
                  <a:lnTo>
                    <a:pt x="1720254" y="330397"/>
                  </a:lnTo>
                  <a:lnTo>
                    <a:pt x="1689736" y="297454"/>
                  </a:lnTo>
                  <a:lnTo>
                    <a:pt x="1657585" y="265923"/>
                  </a:lnTo>
                  <a:lnTo>
                    <a:pt x="1623863" y="235860"/>
                  </a:lnTo>
                  <a:lnTo>
                    <a:pt x="1588631" y="207324"/>
                  </a:lnTo>
                  <a:lnTo>
                    <a:pt x="1551950" y="180371"/>
                  </a:lnTo>
                  <a:lnTo>
                    <a:pt x="1513881" y="155058"/>
                  </a:lnTo>
                  <a:lnTo>
                    <a:pt x="1474484" y="131442"/>
                  </a:lnTo>
                  <a:lnTo>
                    <a:pt x="1433822" y="109580"/>
                  </a:lnTo>
                  <a:lnTo>
                    <a:pt x="1391955" y="89530"/>
                  </a:lnTo>
                  <a:lnTo>
                    <a:pt x="1348944" y="71348"/>
                  </a:lnTo>
                  <a:lnTo>
                    <a:pt x="1304850" y="55092"/>
                  </a:lnTo>
                  <a:lnTo>
                    <a:pt x="1259733" y="40818"/>
                  </a:lnTo>
                  <a:lnTo>
                    <a:pt x="1213656" y="28583"/>
                  </a:lnTo>
                  <a:lnTo>
                    <a:pt x="1166679" y="18445"/>
                  </a:lnTo>
                  <a:lnTo>
                    <a:pt x="1118863" y="10461"/>
                  </a:lnTo>
                  <a:lnTo>
                    <a:pt x="1070269" y="4687"/>
                  </a:lnTo>
                  <a:lnTo>
                    <a:pt x="1020958" y="1181"/>
                  </a:lnTo>
                  <a:lnTo>
                    <a:pt x="970991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6" y="1978152"/>
              <a:ext cx="2045208" cy="19202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41941" y="2004791"/>
              <a:ext cx="1942464" cy="1816100"/>
            </a:xfrm>
            <a:custGeom>
              <a:avLst/>
              <a:gdLst/>
              <a:ahLst/>
              <a:cxnLst/>
              <a:rect l="l" t="t" r="r" b="b"/>
              <a:pathLst>
                <a:path w="1942464" h="1816100">
                  <a:moveTo>
                    <a:pt x="970990" y="0"/>
                  </a:moveTo>
                  <a:lnTo>
                    <a:pt x="921023" y="1181"/>
                  </a:lnTo>
                  <a:lnTo>
                    <a:pt x="871712" y="4687"/>
                  </a:lnTo>
                  <a:lnTo>
                    <a:pt x="823118" y="10461"/>
                  </a:lnTo>
                  <a:lnTo>
                    <a:pt x="775302" y="18445"/>
                  </a:lnTo>
                  <a:lnTo>
                    <a:pt x="728325" y="28583"/>
                  </a:lnTo>
                  <a:lnTo>
                    <a:pt x="682247" y="40818"/>
                  </a:lnTo>
                  <a:lnTo>
                    <a:pt x="637131" y="55092"/>
                  </a:lnTo>
                  <a:lnTo>
                    <a:pt x="593037" y="71348"/>
                  </a:lnTo>
                  <a:lnTo>
                    <a:pt x="550026" y="89530"/>
                  </a:lnTo>
                  <a:lnTo>
                    <a:pt x="508158" y="109580"/>
                  </a:lnTo>
                  <a:lnTo>
                    <a:pt x="467496" y="131442"/>
                  </a:lnTo>
                  <a:lnTo>
                    <a:pt x="428100" y="155058"/>
                  </a:lnTo>
                  <a:lnTo>
                    <a:pt x="390031" y="180371"/>
                  </a:lnTo>
                  <a:lnTo>
                    <a:pt x="353350" y="207324"/>
                  </a:lnTo>
                  <a:lnTo>
                    <a:pt x="318118" y="235860"/>
                  </a:lnTo>
                  <a:lnTo>
                    <a:pt x="284396" y="265923"/>
                  </a:lnTo>
                  <a:lnTo>
                    <a:pt x="252245" y="297454"/>
                  </a:lnTo>
                  <a:lnTo>
                    <a:pt x="221727" y="330397"/>
                  </a:lnTo>
                  <a:lnTo>
                    <a:pt x="192901" y="364696"/>
                  </a:lnTo>
                  <a:lnTo>
                    <a:pt x="165829" y="400292"/>
                  </a:lnTo>
                  <a:lnTo>
                    <a:pt x="140573" y="437129"/>
                  </a:lnTo>
                  <a:lnTo>
                    <a:pt x="117193" y="475150"/>
                  </a:lnTo>
                  <a:lnTo>
                    <a:pt x="95750" y="514298"/>
                  </a:lnTo>
                  <a:lnTo>
                    <a:pt x="76305" y="554515"/>
                  </a:lnTo>
                  <a:lnTo>
                    <a:pt x="58919" y="595745"/>
                  </a:lnTo>
                  <a:lnTo>
                    <a:pt x="43653" y="637930"/>
                  </a:lnTo>
                  <a:lnTo>
                    <a:pt x="30569" y="681015"/>
                  </a:lnTo>
                  <a:lnTo>
                    <a:pt x="19727" y="724940"/>
                  </a:lnTo>
                  <a:lnTo>
                    <a:pt x="11187" y="769651"/>
                  </a:lnTo>
                  <a:lnTo>
                    <a:pt x="5013" y="815088"/>
                  </a:lnTo>
                  <a:lnTo>
                    <a:pt x="1263" y="861196"/>
                  </a:lnTo>
                  <a:lnTo>
                    <a:pt x="0" y="907917"/>
                  </a:lnTo>
                  <a:lnTo>
                    <a:pt x="1263" y="954639"/>
                  </a:lnTo>
                  <a:lnTo>
                    <a:pt x="5013" y="1000747"/>
                  </a:lnTo>
                  <a:lnTo>
                    <a:pt x="11187" y="1046184"/>
                  </a:lnTo>
                  <a:lnTo>
                    <a:pt x="19727" y="1090894"/>
                  </a:lnTo>
                  <a:lnTo>
                    <a:pt x="30569" y="1134820"/>
                  </a:lnTo>
                  <a:lnTo>
                    <a:pt x="43653" y="1177904"/>
                  </a:lnTo>
                  <a:lnTo>
                    <a:pt x="58919" y="1220090"/>
                  </a:lnTo>
                  <a:lnTo>
                    <a:pt x="76305" y="1261320"/>
                  </a:lnTo>
                  <a:lnTo>
                    <a:pt x="95750" y="1301537"/>
                  </a:lnTo>
                  <a:lnTo>
                    <a:pt x="117193" y="1340685"/>
                  </a:lnTo>
                  <a:lnTo>
                    <a:pt x="140573" y="1378706"/>
                  </a:lnTo>
                  <a:lnTo>
                    <a:pt x="165829" y="1415543"/>
                  </a:lnTo>
                  <a:lnTo>
                    <a:pt x="192901" y="1451139"/>
                  </a:lnTo>
                  <a:lnTo>
                    <a:pt x="221727" y="1485437"/>
                  </a:lnTo>
                  <a:lnTo>
                    <a:pt x="252245" y="1518381"/>
                  </a:lnTo>
                  <a:lnTo>
                    <a:pt x="284396" y="1549912"/>
                  </a:lnTo>
                  <a:lnTo>
                    <a:pt x="318118" y="1579975"/>
                  </a:lnTo>
                  <a:lnTo>
                    <a:pt x="353350" y="1608511"/>
                  </a:lnTo>
                  <a:lnTo>
                    <a:pt x="390031" y="1635464"/>
                  </a:lnTo>
                  <a:lnTo>
                    <a:pt x="428100" y="1660777"/>
                  </a:lnTo>
                  <a:lnTo>
                    <a:pt x="467496" y="1684393"/>
                  </a:lnTo>
                  <a:lnTo>
                    <a:pt x="508158" y="1706255"/>
                  </a:lnTo>
                  <a:lnTo>
                    <a:pt x="550026" y="1726305"/>
                  </a:lnTo>
                  <a:lnTo>
                    <a:pt x="593037" y="1744487"/>
                  </a:lnTo>
                  <a:lnTo>
                    <a:pt x="637131" y="1760743"/>
                  </a:lnTo>
                  <a:lnTo>
                    <a:pt x="682247" y="1775017"/>
                  </a:lnTo>
                  <a:lnTo>
                    <a:pt x="728325" y="1787252"/>
                  </a:lnTo>
                  <a:lnTo>
                    <a:pt x="775302" y="1797390"/>
                  </a:lnTo>
                  <a:lnTo>
                    <a:pt x="823118" y="1805374"/>
                  </a:lnTo>
                  <a:lnTo>
                    <a:pt x="871712" y="1811148"/>
                  </a:lnTo>
                  <a:lnTo>
                    <a:pt x="921023" y="1814654"/>
                  </a:lnTo>
                  <a:lnTo>
                    <a:pt x="970990" y="1815835"/>
                  </a:lnTo>
                  <a:lnTo>
                    <a:pt x="1020957" y="1814654"/>
                  </a:lnTo>
                  <a:lnTo>
                    <a:pt x="1070268" y="1811148"/>
                  </a:lnTo>
                  <a:lnTo>
                    <a:pt x="1118863" y="1805374"/>
                  </a:lnTo>
                  <a:lnTo>
                    <a:pt x="1166679" y="1797390"/>
                  </a:lnTo>
                  <a:lnTo>
                    <a:pt x="1213656" y="1787252"/>
                  </a:lnTo>
                  <a:lnTo>
                    <a:pt x="1259733" y="1775017"/>
                  </a:lnTo>
                  <a:lnTo>
                    <a:pt x="1304849" y="1760743"/>
                  </a:lnTo>
                  <a:lnTo>
                    <a:pt x="1348943" y="1744487"/>
                  </a:lnTo>
                  <a:lnTo>
                    <a:pt x="1391955" y="1726305"/>
                  </a:lnTo>
                  <a:lnTo>
                    <a:pt x="1433822" y="1706255"/>
                  </a:lnTo>
                  <a:lnTo>
                    <a:pt x="1474484" y="1684393"/>
                  </a:lnTo>
                  <a:lnTo>
                    <a:pt x="1513880" y="1660777"/>
                  </a:lnTo>
                  <a:lnTo>
                    <a:pt x="1551949" y="1635464"/>
                  </a:lnTo>
                  <a:lnTo>
                    <a:pt x="1588630" y="1608511"/>
                  </a:lnTo>
                  <a:lnTo>
                    <a:pt x="1623862" y="1579975"/>
                  </a:lnTo>
                  <a:lnTo>
                    <a:pt x="1657584" y="1549912"/>
                  </a:lnTo>
                  <a:lnTo>
                    <a:pt x="1689735" y="1518381"/>
                  </a:lnTo>
                  <a:lnTo>
                    <a:pt x="1720253" y="1485437"/>
                  </a:lnTo>
                  <a:lnTo>
                    <a:pt x="1749079" y="1451139"/>
                  </a:lnTo>
                  <a:lnTo>
                    <a:pt x="1776150" y="1415543"/>
                  </a:lnTo>
                  <a:lnTo>
                    <a:pt x="1801407" y="1378706"/>
                  </a:lnTo>
                  <a:lnTo>
                    <a:pt x="1824787" y="1340685"/>
                  </a:lnTo>
                  <a:lnTo>
                    <a:pt x="1846230" y="1301537"/>
                  </a:lnTo>
                  <a:lnTo>
                    <a:pt x="1865675" y="1261320"/>
                  </a:lnTo>
                  <a:lnTo>
                    <a:pt x="1883061" y="1220090"/>
                  </a:lnTo>
                  <a:lnTo>
                    <a:pt x="1898327" y="1177904"/>
                  </a:lnTo>
                  <a:lnTo>
                    <a:pt x="1911411" y="1134820"/>
                  </a:lnTo>
                  <a:lnTo>
                    <a:pt x="1922253" y="1090894"/>
                  </a:lnTo>
                  <a:lnTo>
                    <a:pt x="1930792" y="1046184"/>
                  </a:lnTo>
                  <a:lnTo>
                    <a:pt x="1936967" y="1000747"/>
                  </a:lnTo>
                  <a:lnTo>
                    <a:pt x="1940717" y="954639"/>
                  </a:lnTo>
                  <a:lnTo>
                    <a:pt x="1941980" y="907917"/>
                  </a:lnTo>
                  <a:lnTo>
                    <a:pt x="1940717" y="861196"/>
                  </a:lnTo>
                  <a:lnTo>
                    <a:pt x="1936967" y="815088"/>
                  </a:lnTo>
                  <a:lnTo>
                    <a:pt x="1930792" y="769651"/>
                  </a:lnTo>
                  <a:lnTo>
                    <a:pt x="1922253" y="724940"/>
                  </a:lnTo>
                  <a:lnTo>
                    <a:pt x="1911411" y="681015"/>
                  </a:lnTo>
                  <a:lnTo>
                    <a:pt x="1898327" y="637930"/>
                  </a:lnTo>
                  <a:lnTo>
                    <a:pt x="1883061" y="595745"/>
                  </a:lnTo>
                  <a:lnTo>
                    <a:pt x="1865675" y="554515"/>
                  </a:lnTo>
                  <a:lnTo>
                    <a:pt x="1846230" y="514298"/>
                  </a:lnTo>
                  <a:lnTo>
                    <a:pt x="1824787" y="475150"/>
                  </a:lnTo>
                  <a:lnTo>
                    <a:pt x="1801407" y="437129"/>
                  </a:lnTo>
                  <a:lnTo>
                    <a:pt x="1776150" y="400292"/>
                  </a:lnTo>
                  <a:lnTo>
                    <a:pt x="1749079" y="364696"/>
                  </a:lnTo>
                  <a:lnTo>
                    <a:pt x="1720253" y="330397"/>
                  </a:lnTo>
                  <a:lnTo>
                    <a:pt x="1689735" y="297454"/>
                  </a:lnTo>
                  <a:lnTo>
                    <a:pt x="1657584" y="265923"/>
                  </a:lnTo>
                  <a:lnTo>
                    <a:pt x="1623862" y="235860"/>
                  </a:lnTo>
                  <a:lnTo>
                    <a:pt x="1588630" y="207324"/>
                  </a:lnTo>
                  <a:lnTo>
                    <a:pt x="1551949" y="180371"/>
                  </a:lnTo>
                  <a:lnTo>
                    <a:pt x="1513880" y="155058"/>
                  </a:lnTo>
                  <a:lnTo>
                    <a:pt x="1474484" y="131442"/>
                  </a:lnTo>
                  <a:lnTo>
                    <a:pt x="1433822" y="109580"/>
                  </a:lnTo>
                  <a:lnTo>
                    <a:pt x="1391955" y="89530"/>
                  </a:lnTo>
                  <a:lnTo>
                    <a:pt x="1348943" y="71348"/>
                  </a:lnTo>
                  <a:lnTo>
                    <a:pt x="1304849" y="55092"/>
                  </a:lnTo>
                  <a:lnTo>
                    <a:pt x="1259733" y="40818"/>
                  </a:lnTo>
                  <a:lnTo>
                    <a:pt x="1213656" y="28583"/>
                  </a:lnTo>
                  <a:lnTo>
                    <a:pt x="1166679" y="18445"/>
                  </a:lnTo>
                  <a:lnTo>
                    <a:pt x="1118863" y="10461"/>
                  </a:lnTo>
                  <a:lnTo>
                    <a:pt x="1070268" y="4687"/>
                  </a:lnTo>
                  <a:lnTo>
                    <a:pt x="1020957" y="1181"/>
                  </a:lnTo>
                  <a:lnTo>
                    <a:pt x="970990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0511" y="1969008"/>
              <a:ext cx="2337816" cy="22128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842512" y="2241137"/>
              <a:ext cx="638810" cy="669925"/>
            </a:xfrm>
            <a:custGeom>
              <a:avLst/>
              <a:gdLst/>
              <a:ahLst/>
              <a:cxnLst/>
              <a:rect l="l" t="t" r="r" b="b"/>
              <a:pathLst>
                <a:path w="638810" h="669925">
                  <a:moveTo>
                    <a:pt x="319203" y="0"/>
                  </a:moveTo>
                  <a:lnTo>
                    <a:pt x="0" y="0"/>
                  </a:lnTo>
                  <a:lnTo>
                    <a:pt x="107" y="669596"/>
                  </a:lnTo>
                  <a:lnTo>
                    <a:pt x="638298" y="669596"/>
                  </a:lnTo>
                  <a:lnTo>
                    <a:pt x="633392" y="578744"/>
                  </a:lnTo>
                  <a:lnTo>
                    <a:pt x="626643" y="529840"/>
                  </a:lnTo>
                  <a:lnTo>
                    <a:pt x="617158" y="481785"/>
                  </a:lnTo>
                  <a:lnTo>
                    <a:pt x="605012" y="434651"/>
                  </a:lnTo>
                  <a:lnTo>
                    <a:pt x="590283" y="388507"/>
                  </a:lnTo>
                  <a:lnTo>
                    <a:pt x="573046" y="343426"/>
                  </a:lnTo>
                  <a:lnTo>
                    <a:pt x="553377" y="299479"/>
                  </a:lnTo>
                  <a:lnTo>
                    <a:pt x="531352" y="256737"/>
                  </a:lnTo>
                  <a:lnTo>
                    <a:pt x="507048" y="215271"/>
                  </a:lnTo>
                  <a:lnTo>
                    <a:pt x="480541" y="175152"/>
                  </a:lnTo>
                  <a:lnTo>
                    <a:pt x="451908" y="136452"/>
                  </a:lnTo>
                  <a:lnTo>
                    <a:pt x="421223" y="99242"/>
                  </a:lnTo>
                  <a:lnTo>
                    <a:pt x="388564" y="63594"/>
                  </a:lnTo>
                  <a:lnTo>
                    <a:pt x="354007" y="29578"/>
                  </a:lnTo>
                  <a:lnTo>
                    <a:pt x="319203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245857" y="2921161"/>
              <a:ext cx="642620" cy="675640"/>
            </a:xfrm>
            <a:custGeom>
              <a:avLst/>
              <a:gdLst/>
              <a:ahLst/>
              <a:cxnLst/>
              <a:rect l="l" t="t" r="r" b="b"/>
              <a:pathLst>
                <a:path w="642620" h="675639">
                  <a:moveTo>
                    <a:pt x="642406" y="0"/>
                  </a:moveTo>
                  <a:lnTo>
                    <a:pt x="106" y="0"/>
                  </a:lnTo>
                  <a:lnTo>
                    <a:pt x="0" y="1977"/>
                  </a:lnTo>
                  <a:lnTo>
                    <a:pt x="1436" y="51792"/>
                  </a:lnTo>
                  <a:lnTo>
                    <a:pt x="5697" y="100905"/>
                  </a:lnTo>
                  <a:lnTo>
                    <a:pt x="12708" y="149246"/>
                  </a:lnTo>
                  <a:lnTo>
                    <a:pt x="22395" y="196747"/>
                  </a:lnTo>
                  <a:lnTo>
                    <a:pt x="34684" y="243337"/>
                  </a:lnTo>
                  <a:lnTo>
                    <a:pt x="49501" y="288949"/>
                  </a:lnTo>
                  <a:lnTo>
                    <a:pt x="66772" y="333513"/>
                  </a:lnTo>
                  <a:lnTo>
                    <a:pt x="86423" y="376958"/>
                  </a:lnTo>
                  <a:lnTo>
                    <a:pt x="108379" y="419217"/>
                  </a:lnTo>
                  <a:lnTo>
                    <a:pt x="132568" y="460220"/>
                  </a:lnTo>
                  <a:lnTo>
                    <a:pt x="158914" y="499898"/>
                  </a:lnTo>
                  <a:lnTo>
                    <a:pt x="187344" y="538181"/>
                  </a:lnTo>
                  <a:lnTo>
                    <a:pt x="217784" y="575001"/>
                  </a:lnTo>
                  <a:lnTo>
                    <a:pt x="250159" y="610288"/>
                  </a:lnTo>
                  <a:lnTo>
                    <a:pt x="284396" y="643972"/>
                  </a:lnTo>
                  <a:lnTo>
                    <a:pt x="321256" y="675297"/>
                  </a:lnTo>
                  <a:lnTo>
                    <a:pt x="642513" y="675297"/>
                  </a:lnTo>
                  <a:lnTo>
                    <a:pt x="642406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851085" y="2671064"/>
            <a:ext cx="10185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764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latin typeface="Calibri"/>
                <a:cs typeface="Calibri"/>
              </a:rPr>
              <a:t>KINERJA </a:t>
            </a:r>
            <a:r>
              <a:rPr dirty="0" sz="1500" b="1">
                <a:latin typeface="Calibri"/>
                <a:cs typeface="Calibri"/>
              </a:rPr>
              <a:t> </a:t>
            </a:r>
            <a:r>
              <a:rPr dirty="0" sz="1500" spc="-5" b="1">
                <a:latin typeface="Calibri"/>
                <a:cs typeface="Calibri"/>
              </a:rPr>
              <a:t>O</a:t>
            </a:r>
            <a:r>
              <a:rPr dirty="0" sz="1500" spc="-10" b="1">
                <a:latin typeface="Calibri"/>
                <a:cs typeface="Calibri"/>
              </a:rPr>
              <a:t>RG</a:t>
            </a:r>
            <a:r>
              <a:rPr dirty="0" sz="1500" b="1">
                <a:latin typeface="Calibri"/>
                <a:cs typeface="Calibri"/>
              </a:rPr>
              <a:t>A</a:t>
            </a:r>
            <a:r>
              <a:rPr dirty="0" sz="1500" spc="-5" b="1">
                <a:latin typeface="Calibri"/>
                <a:cs typeface="Calibri"/>
              </a:rPr>
              <a:t>N</a:t>
            </a:r>
            <a:r>
              <a:rPr dirty="0" sz="1500" b="1">
                <a:latin typeface="Calibri"/>
                <a:cs typeface="Calibri"/>
              </a:rPr>
              <a:t>I</a:t>
            </a:r>
            <a:r>
              <a:rPr dirty="0" sz="1500" spc="-15" b="1">
                <a:latin typeface="Calibri"/>
                <a:cs typeface="Calibri"/>
              </a:rPr>
              <a:t>S</a:t>
            </a:r>
            <a:r>
              <a:rPr dirty="0" sz="1500" b="1">
                <a:latin typeface="Calibri"/>
                <a:cs typeface="Calibri"/>
              </a:rPr>
              <a:t>ASI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7775" y="2637535"/>
            <a:ext cx="78232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8895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500" spc="-3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IVI</a:t>
            </a:r>
            <a:r>
              <a:rPr dirty="0" sz="1500" spc="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500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06099" y="2637535"/>
            <a:ext cx="6832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59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latin typeface="Calibri"/>
                <a:cs typeface="Calibri"/>
              </a:rPr>
              <a:t>DIALOG </a:t>
            </a:r>
            <a:r>
              <a:rPr dirty="0" sz="1500" spc="-325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KI</a:t>
            </a:r>
            <a:r>
              <a:rPr dirty="0" sz="1500" spc="-5" b="1">
                <a:latin typeface="Calibri"/>
                <a:cs typeface="Calibri"/>
              </a:rPr>
              <a:t>N</a:t>
            </a:r>
            <a:r>
              <a:rPr dirty="0" sz="1500" spc="5" b="1">
                <a:latin typeface="Calibri"/>
                <a:cs typeface="Calibri"/>
              </a:rPr>
              <a:t>ER</a:t>
            </a:r>
            <a:r>
              <a:rPr dirty="0" sz="1500" spc="-35" b="1">
                <a:latin typeface="Calibri"/>
                <a:cs typeface="Calibri"/>
              </a:rPr>
              <a:t>J</a:t>
            </a:r>
            <a:r>
              <a:rPr dirty="0" sz="1500" b="1"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55055" y="3955126"/>
            <a:ext cx="5431790" cy="1122045"/>
            <a:chOff x="355055" y="3955126"/>
            <a:chExt cx="5431790" cy="1122045"/>
          </a:xfrm>
        </p:grpSpPr>
        <p:sp>
          <p:nvSpPr>
            <p:cNvPr id="21" name="object 21"/>
            <p:cNvSpPr/>
            <p:nvPr/>
          </p:nvSpPr>
          <p:spPr>
            <a:xfrm>
              <a:off x="2800958" y="3974176"/>
              <a:ext cx="0" cy="1083945"/>
            </a:xfrm>
            <a:custGeom>
              <a:avLst/>
              <a:gdLst/>
              <a:ahLst/>
              <a:cxnLst/>
              <a:rect l="l" t="t" r="r" b="b"/>
              <a:pathLst>
                <a:path w="0" h="1083945">
                  <a:moveTo>
                    <a:pt x="0" y="0"/>
                  </a:moveTo>
                  <a:lnTo>
                    <a:pt x="1" y="1083915"/>
                  </a:lnTo>
                </a:path>
              </a:pathLst>
            </a:custGeom>
            <a:ln w="3810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74105" y="4880909"/>
              <a:ext cx="2408555" cy="0"/>
            </a:xfrm>
            <a:custGeom>
              <a:avLst/>
              <a:gdLst/>
              <a:ahLst/>
              <a:cxnLst/>
              <a:rect l="l" t="t" r="r" b="b"/>
              <a:pathLst>
                <a:path w="2408555" h="0">
                  <a:moveTo>
                    <a:pt x="2408400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800958" y="5058092"/>
              <a:ext cx="2966720" cy="0"/>
            </a:xfrm>
            <a:custGeom>
              <a:avLst/>
              <a:gdLst/>
              <a:ahLst/>
              <a:cxnLst/>
              <a:rect l="l" t="t" r="r" b="b"/>
              <a:pathLst>
                <a:path w="2966720" h="0">
                  <a:moveTo>
                    <a:pt x="2966400" y="0"/>
                  </a:moveTo>
                  <a:lnTo>
                    <a:pt x="0" y="1"/>
                  </a:lnTo>
                </a:path>
              </a:pathLst>
            </a:custGeom>
            <a:ln w="381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16752" y="4100849"/>
              <a:ext cx="2551430" cy="165100"/>
            </a:xfrm>
            <a:custGeom>
              <a:avLst/>
              <a:gdLst/>
              <a:ahLst/>
              <a:cxnLst/>
              <a:rect l="l" t="t" r="r" b="b"/>
              <a:pathLst>
                <a:path w="2551429" h="165100">
                  <a:moveTo>
                    <a:pt x="2551112" y="0"/>
                  </a:moveTo>
                  <a:lnTo>
                    <a:pt x="0" y="0"/>
                  </a:lnTo>
                  <a:lnTo>
                    <a:pt x="0" y="165100"/>
                  </a:lnTo>
                  <a:lnTo>
                    <a:pt x="2551112" y="165100"/>
                  </a:lnTo>
                  <a:lnTo>
                    <a:pt x="25511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2945315" y="4062476"/>
            <a:ext cx="844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70" i="1">
                <a:latin typeface="Trebuchet MS"/>
                <a:cs typeface="Trebuchet MS"/>
              </a:rPr>
              <a:t>“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16752" y="4100848"/>
            <a:ext cx="255143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</a:pPr>
            <a:r>
              <a:rPr dirty="0" sz="1200" spc="-20" i="1">
                <a:latin typeface="Trebuchet MS"/>
                <a:cs typeface="Trebuchet MS"/>
              </a:rPr>
              <a:t>G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185" i="1">
                <a:latin typeface="Trebuchet MS"/>
                <a:cs typeface="Trebuchet MS"/>
              </a:rPr>
              <a:t>tt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200" i="1">
                <a:latin typeface="Trebuchet MS"/>
                <a:cs typeface="Trebuchet MS"/>
              </a:rPr>
              <a:t>m</a:t>
            </a:r>
            <a:r>
              <a:rPr dirty="0" sz="1200" spc="-125" i="1">
                <a:latin typeface="Trebuchet MS"/>
                <a:cs typeface="Trebuchet MS"/>
              </a:rPr>
              <a:t>p</a:t>
            </a:r>
            <a:r>
              <a:rPr dirty="0" sz="1200" spc="-75" i="1">
                <a:latin typeface="Trebuchet MS"/>
                <a:cs typeface="Trebuchet MS"/>
              </a:rPr>
              <a:t>l</a:t>
            </a:r>
            <a:r>
              <a:rPr dirty="0" sz="1200" spc="-60" i="1">
                <a:latin typeface="Trebuchet MS"/>
                <a:cs typeface="Trebuchet MS"/>
              </a:rPr>
              <a:t>o</a:t>
            </a:r>
            <a:r>
              <a:rPr dirty="0" sz="1200" spc="-60" i="1">
                <a:latin typeface="Trebuchet MS"/>
                <a:cs typeface="Trebuchet MS"/>
              </a:rPr>
              <a:t>y</a:t>
            </a:r>
            <a:r>
              <a:rPr dirty="0" sz="1200" spc="-125" i="1">
                <a:latin typeface="Trebuchet MS"/>
                <a:cs typeface="Trebuchet MS"/>
              </a:rPr>
              <a:t>ee</a:t>
            </a:r>
            <a:r>
              <a:rPr dirty="0" sz="1200" spc="-90" i="1">
                <a:latin typeface="Trebuchet MS"/>
                <a:cs typeface="Trebuchet MS"/>
              </a:rPr>
              <a:t>s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70" i="1">
                <a:latin typeface="Trebuchet MS"/>
                <a:cs typeface="Trebuchet MS"/>
              </a:rPr>
              <a:t>v</a:t>
            </a:r>
            <a:r>
              <a:rPr dirty="0" sz="1200" spc="-105" i="1">
                <a:latin typeface="Trebuchet MS"/>
                <a:cs typeface="Trebuchet MS"/>
              </a:rPr>
              <a:t>o</a:t>
            </a:r>
            <a:r>
              <a:rPr dirty="0" sz="1200" spc="-70" i="1">
                <a:latin typeface="Trebuchet MS"/>
                <a:cs typeface="Trebuchet MS"/>
              </a:rPr>
              <a:t>l</a:t>
            </a:r>
            <a:r>
              <a:rPr dirty="0" sz="1200" spc="-70" i="1">
                <a:latin typeface="Trebuchet MS"/>
                <a:cs typeface="Trebuchet MS"/>
              </a:rPr>
              <a:t>v</a:t>
            </a:r>
            <a:r>
              <a:rPr dirty="0" sz="1200" spc="-125" i="1">
                <a:latin typeface="Trebuchet MS"/>
                <a:cs typeface="Trebuchet MS"/>
              </a:rPr>
              <a:t>e</a:t>
            </a:r>
            <a:r>
              <a:rPr dirty="0" sz="1200" spc="-70" i="1">
                <a:latin typeface="Trebuchet MS"/>
                <a:cs typeface="Trebuchet MS"/>
              </a:rPr>
              <a:t>d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35" i="1">
                <a:latin typeface="Trebuchet MS"/>
                <a:cs typeface="Trebuchet MS"/>
              </a:rPr>
              <a:t> </a:t>
            </a:r>
            <a:r>
              <a:rPr dirty="0" sz="1200" spc="-185" i="1">
                <a:latin typeface="Trebuchet MS"/>
                <a:cs typeface="Trebuchet MS"/>
              </a:rPr>
              <a:t>t</a:t>
            </a:r>
            <a:r>
              <a:rPr dirty="0" sz="1200" spc="-150" i="1">
                <a:latin typeface="Trebuchet MS"/>
                <a:cs typeface="Trebuchet MS"/>
              </a:rPr>
              <a:t>h</a:t>
            </a:r>
            <a:r>
              <a:rPr dirty="0" sz="1200" spc="-120" i="1">
                <a:latin typeface="Trebuchet MS"/>
                <a:cs typeface="Trebuchet MS"/>
              </a:rPr>
              <a:t>e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5" i="1">
                <a:latin typeface="Trebuchet MS"/>
                <a:cs typeface="Trebuchet MS"/>
              </a:rPr>
              <a:t>p</a:t>
            </a:r>
            <a:r>
              <a:rPr dirty="0" sz="1200" spc="-75" i="1">
                <a:latin typeface="Trebuchet MS"/>
                <a:cs typeface="Trebuchet MS"/>
              </a:rPr>
              <a:t>l</a:t>
            </a:r>
            <a:r>
              <a:rPr dirty="0" sz="1200" spc="-85" i="1">
                <a:latin typeface="Trebuchet MS"/>
                <a:cs typeface="Trebuchet MS"/>
              </a:rPr>
              <a:t>an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-11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58015" y="4291348"/>
            <a:ext cx="471805" cy="1651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50"/>
              </a:lnSpc>
            </a:pPr>
            <a:r>
              <a:rPr dirty="0" sz="1200" spc="-90" i="1">
                <a:latin typeface="Trebuchet MS"/>
                <a:cs typeface="Trebuchet MS"/>
              </a:rPr>
              <a:t>process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16803" y="4254500"/>
            <a:ext cx="2211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 i="1">
                <a:latin typeface="Trebuchet MS"/>
                <a:cs typeface="Trebuchet MS"/>
              </a:rPr>
              <a:t>will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20" i="1">
                <a:latin typeface="Trebuchet MS"/>
                <a:cs typeface="Trebuchet MS"/>
              </a:rPr>
              <a:t>help</a:t>
            </a:r>
            <a:r>
              <a:rPr dirty="0" sz="1200" spc="-25" i="1">
                <a:latin typeface="Trebuchet MS"/>
                <a:cs typeface="Trebuchet MS"/>
              </a:rPr>
              <a:t> </a:t>
            </a:r>
            <a:r>
              <a:rPr dirty="0" sz="1200" spc="-165" i="1">
                <a:latin typeface="Trebuchet MS"/>
                <a:cs typeface="Trebuchet MS"/>
              </a:rPr>
              <a:t>them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understand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the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goals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25" b="1" i="1">
                <a:latin typeface="Arial"/>
                <a:cs typeface="Arial"/>
              </a:rPr>
              <a:t>of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45315" y="4431283"/>
            <a:ext cx="269303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145" b="1" i="1">
                <a:latin typeface="Arial"/>
                <a:cs typeface="Arial"/>
              </a:rPr>
              <a:t>th</a:t>
            </a:r>
            <a:r>
              <a:rPr dirty="0" sz="1200" spc="-95" b="1" i="1">
                <a:latin typeface="Arial"/>
                <a:cs typeface="Arial"/>
              </a:rPr>
              <a:t>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55" b="1" i="1">
                <a:latin typeface="Arial"/>
                <a:cs typeface="Arial"/>
              </a:rPr>
              <a:t>o</a:t>
            </a:r>
            <a:r>
              <a:rPr dirty="0" sz="1200" spc="-105" b="1" i="1">
                <a:latin typeface="Arial"/>
                <a:cs typeface="Arial"/>
              </a:rPr>
              <a:t>r</a:t>
            </a:r>
            <a:r>
              <a:rPr dirty="0" sz="1200" spc="-160" b="1" i="1">
                <a:latin typeface="Arial"/>
                <a:cs typeface="Arial"/>
              </a:rPr>
              <a:t>gan</a:t>
            </a:r>
            <a:r>
              <a:rPr dirty="0" sz="1200" spc="-114" b="1" i="1">
                <a:latin typeface="Arial"/>
                <a:cs typeface="Arial"/>
              </a:rPr>
              <a:t>ization</a:t>
            </a:r>
            <a:r>
              <a:rPr dirty="0" sz="1200" spc="-85" b="1" i="1">
                <a:latin typeface="Arial"/>
                <a:cs typeface="Arial"/>
              </a:rPr>
              <a:t>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80" b="1" i="1">
                <a:latin typeface="Arial"/>
                <a:cs typeface="Arial"/>
              </a:rPr>
              <a:t>at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n</a:t>
            </a:r>
            <a:r>
              <a:rPr dirty="0" sz="1200" spc="-160" b="1" i="1">
                <a:latin typeface="Arial"/>
                <a:cs typeface="Arial"/>
              </a:rPr>
              <a:t>eeds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14" b="1" i="1">
                <a:latin typeface="Arial"/>
                <a:cs typeface="Arial"/>
              </a:rPr>
              <a:t>to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90" b="1" i="1">
                <a:latin typeface="Arial"/>
                <a:cs typeface="Arial"/>
              </a:rPr>
              <a:t>e,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80" b="1" i="1">
                <a:latin typeface="Arial"/>
                <a:cs typeface="Arial"/>
              </a:rPr>
              <a:t>y  </a:t>
            </a:r>
            <a:r>
              <a:rPr dirty="0" sz="1200" spc="-75" b="1" i="1">
                <a:latin typeface="Arial"/>
                <a:cs typeface="Arial"/>
              </a:rPr>
              <a:t>it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n</a:t>
            </a:r>
            <a:r>
              <a:rPr dirty="0" sz="1200" spc="-160" b="1" i="1">
                <a:latin typeface="Arial"/>
                <a:cs typeface="Arial"/>
              </a:rPr>
              <a:t>eeds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14" b="1" i="1">
                <a:latin typeface="Arial"/>
                <a:cs typeface="Arial"/>
              </a:rPr>
              <a:t>to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90" b="1" i="1">
                <a:latin typeface="Arial"/>
                <a:cs typeface="Arial"/>
              </a:rPr>
              <a:t>e,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60" b="1" i="1">
                <a:latin typeface="Arial"/>
                <a:cs typeface="Arial"/>
              </a:rPr>
              <a:t>an</a:t>
            </a:r>
            <a:r>
              <a:rPr dirty="0" sz="1200" spc="-160" b="1" i="1">
                <a:latin typeface="Arial"/>
                <a:cs typeface="Arial"/>
              </a:rPr>
              <a:t>d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105" b="1" i="1">
                <a:latin typeface="Arial"/>
                <a:cs typeface="Arial"/>
              </a:rPr>
              <a:t>ow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55" b="1" i="1">
                <a:latin typeface="Arial"/>
                <a:cs typeface="Arial"/>
              </a:rPr>
              <a:t>w</a:t>
            </a:r>
            <a:r>
              <a:rPr dirty="0" sz="1200" spc="-90" b="1" i="1">
                <a:latin typeface="Arial"/>
                <a:cs typeface="Arial"/>
              </a:rPr>
              <a:t>ell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75" b="1" i="1">
                <a:latin typeface="Arial"/>
                <a:cs typeface="Arial"/>
              </a:rPr>
              <a:t>it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300" b="1" i="1">
                <a:latin typeface="Arial"/>
                <a:cs typeface="Arial"/>
              </a:rPr>
              <a:t>s</a:t>
            </a:r>
            <a:r>
              <a:rPr dirty="0" sz="1200" spc="-225" b="1" i="1">
                <a:latin typeface="Arial"/>
                <a:cs typeface="Arial"/>
              </a:rPr>
              <a:t>h</a:t>
            </a:r>
            <a:r>
              <a:rPr dirty="0" sz="1200" spc="-160" b="1" i="1">
                <a:latin typeface="Arial"/>
                <a:cs typeface="Arial"/>
              </a:rPr>
              <a:t>ou</a:t>
            </a:r>
            <a:r>
              <a:rPr dirty="0" sz="1200" spc="-100" b="1" i="1">
                <a:latin typeface="Arial"/>
                <a:cs typeface="Arial"/>
              </a:rPr>
              <a:t>ld  </a:t>
            </a:r>
            <a:r>
              <a:rPr dirty="0" sz="1200" spc="-130" b="1" i="1">
                <a:latin typeface="Arial"/>
                <a:cs typeface="Arial"/>
              </a:rPr>
              <a:t>be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spc="-185" b="1" i="1">
                <a:latin typeface="Arial"/>
                <a:cs typeface="Arial"/>
              </a:rPr>
              <a:t>don</a:t>
            </a:r>
            <a:r>
              <a:rPr dirty="0" sz="1200" spc="-100" b="1" i="1">
                <a:latin typeface="Arial"/>
                <a:cs typeface="Arial"/>
              </a:rPr>
              <a:t>e</a:t>
            </a:r>
            <a:r>
              <a:rPr dirty="0" sz="1200" spc="-170" i="1">
                <a:latin typeface="Trebuchet MS"/>
                <a:cs typeface="Trebuchet MS"/>
              </a:rPr>
              <a:t>“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1473" y="5138554"/>
            <a:ext cx="2578100" cy="241935"/>
          </a:xfrm>
          <a:custGeom>
            <a:avLst/>
            <a:gdLst/>
            <a:ahLst/>
            <a:cxnLst/>
            <a:rect l="l" t="t" r="r" b="b"/>
            <a:pathLst>
              <a:path w="2578100" h="241935">
                <a:moveTo>
                  <a:pt x="0" y="40226"/>
                </a:moveTo>
                <a:lnTo>
                  <a:pt x="3161" y="24568"/>
                </a:lnTo>
                <a:lnTo>
                  <a:pt x="11782" y="11782"/>
                </a:lnTo>
                <a:lnTo>
                  <a:pt x="24568" y="3161"/>
                </a:lnTo>
                <a:lnTo>
                  <a:pt x="40226" y="0"/>
                </a:lnTo>
                <a:lnTo>
                  <a:pt x="2537806" y="0"/>
                </a:lnTo>
                <a:lnTo>
                  <a:pt x="2553464" y="3161"/>
                </a:lnTo>
                <a:lnTo>
                  <a:pt x="2566250" y="11782"/>
                </a:lnTo>
                <a:lnTo>
                  <a:pt x="2574871" y="24568"/>
                </a:lnTo>
                <a:lnTo>
                  <a:pt x="2578033" y="40226"/>
                </a:lnTo>
                <a:lnTo>
                  <a:pt x="2578033" y="201134"/>
                </a:lnTo>
                <a:lnTo>
                  <a:pt x="2574871" y="216792"/>
                </a:lnTo>
                <a:lnTo>
                  <a:pt x="2566250" y="229578"/>
                </a:lnTo>
                <a:lnTo>
                  <a:pt x="2553464" y="238199"/>
                </a:lnTo>
                <a:lnTo>
                  <a:pt x="2537806" y="241361"/>
                </a:lnTo>
                <a:lnTo>
                  <a:pt x="40226" y="241361"/>
                </a:lnTo>
                <a:lnTo>
                  <a:pt x="24568" y="238199"/>
                </a:lnTo>
                <a:lnTo>
                  <a:pt x="11782" y="229578"/>
                </a:lnTo>
                <a:lnTo>
                  <a:pt x="3161" y="216792"/>
                </a:lnTo>
                <a:lnTo>
                  <a:pt x="0" y="201134"/>
                </a:lnTo>
                <a:lnTo>
                  <a:pt x="0" y="40226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219582" y="5141467"/>
            <a:ext cx="23228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 i="1">
                <a:latin typeface="Calibri"/>
                <a:cs typeface="Calibri"/>
              </a:rPr>
              <a:t>US</a:t>
            </a:r>
            <a:r>
              <a:rPr dirty="0" sz="1200" spc="-5" b="1" i="1">
                <a:latin typeface="Calibri"/>
                <a:cs typeface="Calibri"/>
              </a:rPr>
              <a:t> Office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of</a:t>
            </a:r>
            <a:r>
              <a:rPr dirty="0" sz="1200" spc="-15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Personnel</a:t>
            </a:r>
            <a:r>
              <a:rPr dirty="0" sz="120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Management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0583" y="68562"/>
            <a:ext cx="11819890" cy="5065395"/>
            <a:chOff x="250583" y="68562"/>
            <a:chExt cx="11819890" cy="5065395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0583" y="4784835"/>
              <a:ext cx="180671" cy="17345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2302" y="4960460"/>
              <a:ext cx="180671" cy="17345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36668" y="68562"/>
              <a:ext cx="1333548" cy="47177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004251" y="537827"/>
              <a:ext cx="899160" cy="739775"/>
            </a:xfrm>
            <a:custGeom>
              <a:avLst/>
              <a:gdLst/>
              <a:ahLst/>
              <a:cxnLst/>
              <a:rect l="l" t="t" r="r" b="b"/>
              <a:pathLst>
                <a:path w="899159" h="739775">
                  <a:moveTo>
                    <a:pt x="163625" y="0"/>
                  </a:moveTo>
                  <a:lnTo>
                    <a:pt x="119299" y="1732"/>
                  </a:lnTo>
                  <a:lnTo>
                    <a:pt x="75307" y="10060"/>
                  </a:lnTo>
                  <a:lnTo>
                    <a:pt x="37114" y="29679"/>
                  </a:lnTo>
                  <a:lnTo>
                    <a:pt x="10189" y="65285"/>
                  </a:lnTo>
                  <a:lnTo>
                    <a:pt x="0" y="121573"/>
                  </a:lnTo>
                  <a:lnTo>
                    <a:pt x="0" y="739710"/>
                  </a:lnTo>
                  <a:lnTo>
                    <a:pt x="10189" y="683432"/>
                  </a:lnTo>
                  <a:lnTo>
                    <a:pt x="37114" y="647827"/>
                  </a:lnTo>
                  <a:lnTo>
                    <a:pt x="75307" y="628205"/>
                  </a:lnTo>
                  <a:lnTo>
                    <a:pt x="119299" y="619872"/>
                  </a:lnTo>
                  <a:lnTo>
                    <a:pt x="163625" y="618136"/>
                  </a:lnTo>
                  <a:lnTo>
                    <a:pt x="196077" y="618349"/>
                  </a:lnTo>
                  <a:lnTo>
                    <a:pt x="196077" y="618031"/>
                  </a:lnTo>
                  <a:lnTo>
                    <a:pt x="586277" y="618031"/>
                  </a:lnTo>
                  <a:lnTo>
                    <a:pt x="632426" y="614687"/>
                  </a:lnTo>
                  <a:lnTo>
                    <a:pt x="676478" y="604971"/>
                  </a:lnTo>
                  <a:lnTo>
                    <a:pt x="717949" y="589359"/>
                  </a:lnTo>
                  <a:lnTo>
                    <a:pt x="756356" y="568324"/>
                  </a:lnTo>
                  <a:lnTo>
                    <a:pt x="791213" y="542341"/>
                  </a:lnTo>
                  <a:lnTo>
                    <a:pt x="822036" y="511885"/>
                  </a:lnTo>
                  <a:lnTo>
                    <a:pt x="848342" y="477431"/>
                  </a:lnTo>
                  <a:lnTo>
                    <a:pt x="869645" y="439452"/>
                  </a:lnTo>
                  <a:lnTo>
                    <a:pt x="885461" y="398425"/>
                  </a:lnTo>
                  <a:lnTo>
                    <a:pt x="895305" y="354823"/>
                  </a:lnTo>
                  <a:lnTo>
                    <a:pt x="898695" y="309121"/>
                  </a:lnTo>
                  <a:lnTo>
                    <a:pt x="895305" y="263485"/>
                  </a:lnTo>
                  <a:lnTo>
                    <a:pt x="885461" y="219924"/>
                  </a:lnTo>
                  <a:lnTo>
                    <a:pt x="869645" y="178916"/>
                  </a:lnTo>
                  <a:lnTo>
                    <a:pt x="848342" y="140941"/>
                  </a:lnTo>
                  <a:lnTo>
                    <a:pt x="822036" y="106476"/>
                  </a:lnTo>
                  <a:lnTo>
                    <a:pt x="791213" y="76000"/>
                  </a:lnTo>
                  <a:lnTo>
                    <a:pt x="756356" y="49992"/>
                  </a:lnTo>
                  <a:lnTo>
                    <a:pt x="717949" y="28931"/>
                  </a:lnTo>
                  <a:lnTo>
                    <a:pt x="676478" y="13295"/>
                  </a:lnTo>
                  <a:lnTo>
                    <a:pt x="632426" y="3562"/>
                  </a:lnTo>
                  <a:lnTo>
                    <a:pt x="586277" y="212"/>
                  </a:lnTo>
                  <a:lnTo>
                    <a:pt x="16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004264" y="655614"/>
              <a:ext cx="3349625" cy="740410"/>
            </a:xfrm>
            <a:custGeom>
              <a:avLst/>
              <a:gdLst/>
              <a:ahLst/>
              <a:cxnLst/>
              <a:rect l="l" t="t" r="r" b="b"/>
              <a:pathLst>
                <a:path w="3349625" h="740410">
                  <a:moveTo>
                    <a:pt x="0" y="0"/>
                  </a:moveTo>
                  <a:lnTo>
                    <a:pt x="0" y="618454"/>
                  </a:lnTo>
                  <a:lnTo>
                    <a:pt x="7726" y="666913"/>
                  </a:lnTo>
                  <a:lnTo>
                    <a:pt x="28635" y="700469"/>
                  </a:lnTo>
                  <a:lnTo>
                    <a:pt x="96388" y="733740"/>
                  </a:lnTo>
                  <a:lnTo>
                    <a:pt x="136424" y="738888"/>
                  </a:lnTo>
                  <a:lnTo>
                    <a:pt x="176028" y="740001"/>
                  </a:lnTo>
                  <a:lnTo>
                    <a:pt x="210939" y="739815"/>
                  </a:lnTo>
                  <a:lnTo>
                    <a:pt x="210939" y="740106"/>
                  </a:lnTo>
                  <a:lnTo>
                    <a:pt x="3012935" y="740106"/>
                  </a:lnTo>
                  <a:lnTo>
                    <a:pt x="3062581" y="736755"/>
                  </a:lnTo>
                  <a:lnTo>
                    <a:pt x="3109972" y="727021"/>
                  </a:lnTo>
                  <a:lnTo>
                    <a:pt x="3154587" y="711380"/>
                  </a:lnTo>
                  <a:lnTo>
                    <a:pt x="3195904" y="690310"/>
                  </a:lnTo>
                  <a:lnTo>
                    <a:pt x="3233404" y="664288"/>
                  </a:lnTo>
                  <a:lnTo>
                    <a:pt x="3266564" y="633790"/>
                  </a:lnTo>
                  <a:lnTo>
                    <a:pt x="3294863" y="599295"/>
                  </a:lnTo>
                  <a:lnTo>
                    <a:pt x="3317781" y="561279"/>
                  </a:lnTo>
                  <a:lnTo>
                    <a:pt x="3334795" y="520220"/>
                  </a:lnTo>
                  <a:lnTo>
                    <a:pt x="3345387" y="476594"/>
                  </a:lnTo>
                  <a:lnTo>
                    <a:pt x="3349033" y="430879"/>
                  </a:lnTo>
                  <a:lnTo>
                    <a:pt x="3345387" y="385249"/>
                  </a:lnTo>
                  <a:lnTo>
                    <a:pt x="3334795" y="341691"/>
                  </a:lnTo>
                  <a:lnTo>
                    <a:pt x="3317781" y="300685"/>
                  </a:lnTo>
                  <a:lnTo>
                    <a:pt x="3294863" y="262710"/>
                  </a:lnTo>
                  <a:lnTo>
                    <a:pt x="3266564" y="228244"/>
                  </a:lnTo>
                  <a:lnTo>
                    <a:pt x="3233404" y="197767"/>
                  </a:lnTo>
                  <a:lnTo>
                    <a:pt x="3195904" y="171757"/>
                  </a:lnTo>
                  <a:lnTo>
                    <a:pt x="3154587" y="150693"/>
                  </a:lnTo>
                  <a:lnTo>
                    <a:pt x="3109972" y="135055"/>
                  </a:lnTo>
                  <a:lnTo>
                    <a:pt x="3062581" y="125320"/>
                  </a:lnTo>
                  <a:lnTo>
                    <a:pt x="3012935" y="121969"/>
                  </a:lnTo>
                  <a:lnTo>
                    <a:pt x="210939" y="121969"/>
                  </a:lnTo>
                  <a:lnTo>
                    <a:pt x="210939" y="121652"/>
                  </a:lnTo>
                  <a:lnTo>
                    <a:pt x="137264" y="120759"/>
                  </a:lnTo>
                  <a:lnTo>
                    <a:pt x="97040" y="115620"/>
                  </a:lnTo>
                  <a:lnTo>
                    <a:pt x="59756" y="103712"/>
                  </a:lnTo>
                  <a:lnTo>
                    <a:pt x="7788" y="48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04251" y="696280"/>
              <a:ext cx="924506" cy="61813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004251" y="550456"/>
              <a:ext cx="899160" cy="740410"/>
            </a:xfrm>
            <a:custGeom>
              <a:avLst/>
              <a:gdLst/>
              <a:ahLst/>
              <a:cxnLst/>
              <a:rect l="l" t="t" r="r" b="b"/>
              <a:pathLst>
                <a:path w="899159" h="740410">
                  <a:moveTo>
                    <a:pt x="164509" y="0"/>
                  </a:moveTo>
                  <a:lnTo>
                    <a:pt x="120050" y="1719"/>
                  </a:lnTo>
                  <a:lnTo>
                    <a:pt x="75833" y="10033"/>
                  </a:lnTo>
                  <a:lnTo>
                    <a:pt x="37394" y="29673"/>
                  </a:lnTo>
                  <a:lnTo>
                    <a:pt x="10271" y="65373"/>
                  </a:lnTo>
                  <a:lnTo>
                    <a:pt x="0" y="121864"/>
                  </a:lnTo>
                  <a:lnTo>
                    <a:pt x="0" y="740002"/>
                  </a:lnTo>
                  <a:lnTo>
                    <a:pt x="10189" y="683724"/>
                  </a:lnTo>
                  <a:lnTo>
                    <a:pt x="37114" y="648120"/>
                  </a:lnTo>
                  <a:lnTo>
                    <a:pt x="75307" y="628497"/>
                  </a:lnTo>
                  <a:lnTo>
                    <a:pt x="119299" y="620164"/>
                  </a:lnTo>
                  <a:lnTo>
                    <a:pt x="163625" y="618429"/>
                  </a:lnTo>
                  <a:lnTo>
                    <a:pt x="196077" y="618641"/>
                  </a:lnTo>
                  <a:lnTo>
                    <a:pt x="196077" y="618322"/>
                  </a:lnTo>
                  <a:lnTo>
                    <a:pt x="586277" y="618322"/>
                  </a:lnTo>
                  <a:lnTo>
                    <a:pt x="632426" y="614971"/>
                  </a:lnTo>
                  <a:lnTo>
                    <a:pt x="676478" y="605236"/>
                  </a:lnTo>
                  <a:lnTo>
                    <a:pt x="717949" y="589598"/>
                  </a:lnTo>
                  <a:lnTo>
                    <a:pt x="756356" y="568534"/>
                  </a:lnTo>
                  <a:lnTo>
                    <a:pt x="791213" y="542524"/>
                  </a:lnTo>
                  <a:lnTo>
                    <a:pt x="822036" y="512047"/>
                  </a:lnTo>
                  <a:lnTo>
                    <a:pt x="848342" y="477581"/>
                  </a:lnTo>
                  <a:lnTo>
                    <a:pt x="869645" y="439606"/>
                  </a:lnTo>
                  <a:lnTo>
                    <a:pt x="885461" y="398600"/>
                  </a:lnTo>
                  <a:lnTo>
                    <a:pt x="895305" y="355042"/>
                  </a:lnTo>
                  <a:lnTo>
                    <a:pt x="898695" y="309412"/>
                  </a:lnTo>
                  <a:lnTo>
                    <a:pt x="895305" y="263703"/>
                  </a:lnTo>
                  <a:lnTo>
                    <a:pt x="885461" y="220081"/>
                  </a:lnTo>
                  <a:lnTo>
                    <a:pt x="869645" y="179023"/>
                  </a:lnTo>
                  <a:lnTo>
                    <a:pt x="848342" y="141008"/>
                  </a:lnTo>
                  <a:lnTo>
                    <a:pt x="822036" y="106511"/>
                  </a:lnTo>
                  <a:lnTo>
                    <a:pt x="791213" y="76012"/>
                  </a:lnTo>
                  <a:lnTo>
                    <a:pt x="756356" y="49988"/>
                  </a:lnTo>
                  <a:lnTo>
                    <a:pt x="717949" y="28915"/>
                  </a:lnTo>
                  <a:lnTo>
                    <a:pt x="676478" y="13272"/>
                  </a:lnTo>
                  <a:lnTo>
                    <a:pt x="632426" y="3536"/>
                  </a:lnTo>
                  <a:lnTo>
                    <a:pt x="586277" y="185"/>
                  </a:lnTo>
                  <a:lnTo>
                    <a:pt x="164509" y="0"/>
                  </a:lnTo>
                  <a:close/>
                </a:path>
              </a:pathLst>
            </a:custGeom>
            <a:solidFill>
              <a:srgbClr val="869F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782446" y="857115"/>
              <a:ext cx="466090" cy="460375"/>
            </a:xfrm>
            <a:custGeom>
              <a:avLst/>
              <a:gdLst/>
              <a:ahLst/>
              <a:cxnLst/>
              <a:rect l="l" t="t" r="r" b="b"/>
              <a:pathLst>
                <a:path w="466090" h="460375">
                  <a:moveTo>
                    <a:pt x="232785" y="0"/>
                  </a:moveTo>
                  <a:lnTo>
                    <a:pt x="185871" y="4676"/>
                  </a:lnTo>
                  <a:lnTo>
                    <a:pt x="142174" y="18088"/>
                  </a:lnTo>
                  <a:lnTo>
                    <a:pt x="102632" y="39309"/>
                  </a:lnTo>
                  <a:lnTo>
                    <a:pt x="68181" y="67415"/>
                  </a:lnTo>
                  <a:lnTo>
                    <a:pt x="39756" y="101480"/>
                  </a:lnTo>
                  <a:lnTo>
                    <a:pt x="18293" y="140578"/>
                  </a:lnTo>
                  <a:lnTo>
                    <a:pt x="4729" y="183784"/>
                  </a:lnTo>
                  <a:lnTo>
                    <a:pt x="0" y="230172"/>
                  </a:lnTo>
                  <a:lnTo>
                    <a:pt x="4729" y="276560"/>
                  </a:lnTo>
                  <a:lnTo>
                    <a:pt x="18293" y="319766"/>
                  </a:lnTo>
                  <a:lnTo>
                    <a:pt x="39756" y="358864"/>
                  </a:lnTo>
                  <a:lnTo>
                    <a:pt x="68181" y="392929"/>
                  </a:lnTo>
                  <a:lnTo>
                    <a:pt x="102632" y="421035"/>
                  </a:lnTo>
                  <a:lnTo>
                    <a:pt x="142174" y="442257"/>
                  </a:lnTo>
                  <a:lnTo>
                    <a:pt x="185871" y="455669"/>
                  </a:lnTo>
                  <a:lnTo>
                    <a:pt x="232785" y="460345"/>
                  </a:lnTo>
                  <a:lnTo>
                    <a:pt x="279700" y="455669"/>
                  </a:lnTo>
                  <a:lnTo>
                    <a:pt x="323397" y="442257"/>
                  </a:lnTo>
                  <a:lnTo>
                    <a:pt x="362939" y="421035"/>
                  </a:lnTo>
                  <a:lnTo>
                    <a:pt x="397391" y="392929"/>
                  </a:lnTo>
                  <a:lnTo>
                    <a:pt x="425816" y="358864"/>
                  </a:lnTo>
                  <a:lnTo>
                    <a:pt x="447279" y="319766"/>
                  </a:lnTo>
                  <a:lnTo>
                    <a:pt x="460843" y="276560"/>
                  </a:lnTo>
                  <a:lnTo>
                    <a:pt x="465573" y="230172"/>
                  </a:lnTo>
                  <a:lnTo>
                    <a:pt x="460843" y="183784"/>
                  </a:lnTo>
                  <a:lnTo>
                    <a:pt x="447279" y="140578"/>
                  </a:lnTo>
                  <a:lnTo>
                    <a:pt x="425816" y="101480"/>
                  </a:lnTo>
                  <a:lnTo>
                    <a:pt x="397391" y="67415"/>
                  </a:lnTo>
                  <a:lnTo>
                    <a:pt x="362939" y="39309"/>
                  </a:lnTo>
                  <a:lnTo>
                    <a:pt x="323397" y="18088"/>
                  </a:lnTo>
                  <a:lnTo>
                    <a:pt x="279700" y="4676"/>
                  </a:lnTo>
                  <a:lnTo>
                    <a:pt x="232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574519" y="4041140"/>
            <a:ext cx="1993264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101600">
              <a:lnSpc>
                <a:spcPct val="103299"/>
              </a:lnSpc>
              <a:spcBef>
                <a:spcPts val="50"/>
              </a:spcBef>
            </a:pPr>
            <a:r>
              <a:rPr dirty="0" sz="1200" spc="-45">
                <a:latin typeface="Microsoft Sans Serif"/>
                <a:cs typeface="Microsoft Sans Serif"/>
              </a:rPr>
              <a:t>Dialog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kinerja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dalam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rangka </a:t>
            </a:r>
            <a:r>
              <a:rPr dirty="0" sz="1200" spc="-40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-25">
                <a:latin typeface="Microsoft Sans Serif"/>
                <a:cs typeface="Microsoft Sans Serif"/>
              </a:rPr>
              <a:t>y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">
                <a:latin typeface="Microsoft Sans Serif"/>
                <a:cs typeface="Microsoft Sans Serif"/>
              </a:rPr>
              <a:t>r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20">
                <a:latin typeface="Microsoft Sans Serif"/>
                <a:cs typeface="Microsoft Sans Serif"/>
              </a:rPr>
              <a:t>j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9721" y="4406900"/>
            <a:ext cx="16529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0">
                <a:latin typeface="Microsoft Sans Serif"/>
                <a:cs typeface="Microsoft Sans Serif"/>
              </a:rPr>
              <a:t>(</a:t>
            </a:r>
            <a:r>
              <a:rPr dirty="0" sz="1200" spc="-95" i="1">
                <a:latin typeface="Trebuchet MS"/>
                <a:cs typeface="Trebuchet MS"/>
              </a:rPr>
              <a:t>c</a:t>
            </a:r>
            <a:r>
              <a:rPr dirty="0" sz="1200" spc="-60" i="1">
                <a:latin typeface="Trebuchet MS"/>
                <a:cs typeface="Trebuchet MS"/>
              </a:rPr>
              <a:t>as</a:t>
            </a:r>
            <a:r>
              <a:rPr dirty="0" sz="1200" spc="-95" i="1">
                <a:latin typeface="Trebuchet MS"/>
                <a:cs typeface="Trebuchet MS"/>
              </a:rPr>
              <a:t>c</a:t>
            </a:r>
            <a:r>
              <a:rPr dirty="0" sz="1200" spc="-80" i="1">
                <a:latin typeface="Trebuchet MS"/>
                <a:cs typeface="Trebuchet MS"/>
              </a:rPr>
              <a:t>ad</a:t>
            </a:r>
            <a:r>
              <a:rPr dirty="0" sz="1200" spc="-50" i="1">
                <a:latin typeface="Trebuchet MS"/>
                <a:cs typeface="Trebuchet MS"/>
              </a:rPr>
              <a:t>i</a:t>
            </a:r>
            <a:r>
              <a:rPr dirty="0" sz="1200" spc="-135" i="1">
                <a:latin typeface="Trebuchet MS"/>
                <a:cs typeface="Trebuchet MS"/>
              </a:rPr>
              <a:t>n</a:t>
            </a:r>
            <a:r>
              <a:rPr dirty="0" sz="1200" spc="55" i="1">
                <a:latin typeface="Trebuchet MS"/>
                <a:cs typeface="Trebuchet MS"/>
              </a:rPr>
              <a:t>g</a:t>
            </a:r>
            <a:r>
              <a:rPr dirty="0" sz="1200" spc="-75">
                <a:latin typeface="Microsoft Sans Serif"/>
                <a:cs typeface="Microsoft Sans Serif"/>
              </a:rPr>
              <a:t>)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265">
                <a:latin typeface="Microsoft Sans Serif"/>
                <a:cs typeface="Microsoft Sans Serif"/>
              </a:rPr>
              <a:t>/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59796" y="4446422"/>
            <a:ext cx="471170" cy="1905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marL="19685">
              <a:lnSpc>
                <a:spcPts val="1230"/>
              </a:lnSpc>
            </a:pPr>
            <a:r>
              <a:rPr dirty="0" sz="1200" spc="-20">
                <a:latin typeface="Microsoft Sans Serif"/>
                <a:cs typeface="Microsoft Sans Serif"/>
              </a:rPr>
              <a:t>trategi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81998" y="4636922"/>
            <a:ext cx="1177925" cy="1651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</a:pP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40">
                <a:latin typeface="Microsoft Sans Serif"/>
                <a:cs typeface="Microsoft Sans Serif"/>
              </a:rPr>
              <a:t>c</a:t>
            </a:r>
            <a:r>
              <a:rPr dirty="0" sz="1200" spc="-10">
                <a:latin typeface="Microsoft Sans Serif"/>
                <a:cs typeface="Microsoft Sans Serif"/>
              </a:rPr>
              <a:t>apa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20">
                <a:latin typeface="Microsoft Sans Serif"/>
                <a:cs typeface="Microsoft Sans Serif"/>
              </a:rPr>
              <a:t>j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908075" y="826007"/>
            <a:ext cx="212090" cy="4673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15">
                <a:latin typeface="Times New Roman"/>
                <a:cs typeface="Times New Roman"/>
              </a:rPr>
              <a:t>2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19814" y="892047"/>
            <a:ext cx="166687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5" b="1">
                <a:solidFill>
                  <a:srgbClr val="FFCC08"/>
                </a:solidFill>
                <a:latin typeface="Calibri"/>
                <a:cs typeface="Calibri"/>
              </a:rPr>
              <a:t>PERILAKU</a:t>
            </a:r>
            <a:r>
              <a:rPr dirty="0" sz="1900" spc="-70" b="1">
                <a:solidFill>
                  <a:srgbClr val="FFCC08"/>
                </a:solidFill>
                <a:latin typeface="Calibri"/>
                <a:cs typeface="Calibri"/>
              </a:rPr>
              <a:t> </a:t>
            </a:r>
            <a:r>
              <a:rPr dirty="0" sz="1900" spc="-15" b="1">
                <a:solidFill>
                  <a:srgbClr val="FFCC08"/>
                </a:solidFill>
                <a:latin typeface="Calibri"/>
                <a:cs typeface="Calibri"/>
              </a:rPr>
              <a:t>KERJA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972459" y="657166"/>
            <a:ext cx="5783580" cy="5358130"/>
            <a:chOff x="5972459" y="657166"/>
            <a:chExt cx="5783580" cy="5358130"/>
          </a:xfrm>
        </p:grpSpPr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8089" y="661470"/>
              <a:ext cx="218532" cy="2153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2245" y="909440"/>
              <a:ext cx="123589" cy="12220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304445" y="657173"/>
              <a:ext cx="327025" cy="323215"/>
            </a:xfrm>
            <a:custGeom>
              <a:avLst/>
              <a:gdLst/>
              <a:ahLst/>
              <a:cxnLst/>
              <a:rect l="l" t="t" r="r" b="b"/>
              <a:pathLst>
                <a:path w="327025" h="323215">
                  <a:moveTo>
                    <a:pt x="235419" y="5067"/>
                  </a:moveTo>
                  <a:lnTo>
                    <a:pt x="230289" y="0"/>
                  </a:lnTo>
                  <a:lnTo>
                    <a:pt x="224155" y="0"/>
                  </a:lnTo>
                  <a:lnTo>
                    <a:pt x="218008" y="0"/>
                  </a:lnTo>
                  <a:lnTo>
                    <a:pt x="212915" y="5067"/>
                  </a:lnTo>
                  <a:lnTo>
                    <a:pt x="212915" y="39484"/>
                  </a:lnTo>
                  <a:lnTo>
                    <a:pt x="218008" y="43522"/>
                  </a:lnTo>
                  <a:lnTo>
                    <a:pt x="230289" y="43522"/>
                  </a:lnTo>
                  <a:lnTo>
                    <a:pt x="235419" y="39484"/>
                  </a:lnTo>
                  <a:lnTo>
                    <a:pt x="235419" y="5067"/>
                  </a:lnTo>
                  <a:close/>
                </a:path>
                <a:path w="327025" h="323215">
                  <a:moveTo>
                    <a:pt x="265087" y="225704"/>
                  </a:moveTo>
                  <a:lnTo>
                    <a:pt x="97243" y="60744"/>
                  </a:lnTo>
                  <a:lnTo>
                    <a:pt x="80835" y="111340"/>
                  </a:lnTo>
                  <a:lnTo>
                    <a:pt x="66624" y="147002"/>
                  </a:lnTo>
                  <a:lnTo>
                    <a:pt x="48475" y="181038"/>
                  </a:lnTo>
                  <a:lnTo>
                    <a:pt x="26301" y="213385"/>
                  </a:lnTo>
                  <a:lnTo>
                    <a:pt x="0" y="243916"/>
                  </a:lnTo>
                  <a:lnTo>
                    <a:pt x="79832" y="322846"/>
                  </a:lnTo>
                  <a:lnTo>
                    <a:pt x="110858" y="296849"/>
                  </a:lnTo>
                  <a:lnTo>
                    <a:pt x="143802" y="274904"/>
                  </a:lnTo>
                  <a:lnTo>
                    <a:pt x="178282" y="256959"/>
                  </a:lnTo>
                  <a:lnTo>
                    <a:pt x="213918" y="242887"/>
                  </a:lnTo>
                  <a:lnTo>
                    <a:pt x="265087" y="225704"/>
                  </a:lnTo>
                  <a:close/>
                </a:path>
                <a:path w="327025" h="323215">
                  <a:moveTo>
                    <a:pt x="326529" y="94119"/>
                  </a:moveTo>
                  <a:lnTo>
                    <a:pt x="321386" y="90081"/>
                  </a:lnTo>
                  <a:lnTo>
                    <a:pt x="293776" y="90081"/>
                  </a:lnTo>
                  <a:lnTo>
                    <a:pt x="286600" y="90081"/>
                  </a:lnTo>
                  <a:lnTo>
                    <a:pt x="281457" y="94119"/>
                  </a:lnTo>
                  <a:lnTo>
                    <a:pt x="281457" y="107289"/>
                  </a:lnTo>
                  <a:lnTo>
                    <a:pt x="286600" y="112344"/>
                  </a:lnTo>
                  <a:lnTo>
                    <a:pt x="321386" y="112344"/>
                  </a:lnTo>
                  <a:lnTo>
                    <a:pt x="326529" y="107289"/>
                  </a:lnTo>
                  <a:lnTo>
                    <a:pt x="326529" y="941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16026" y="910179"/>
              <a:ext cx="146492" cy="8815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986746" y="1473349"/>
              <a:ext cx="5755005" cy="4527550"/>
            </a:xfrm>
            <a:custGeom>
              <a:avLst/>
              <a:gdLst/>
              <a:ahLst/>
              <a:cxnLst/>
              <a:rect l="l" t="t" r="r" b="b"/>
              <a:pathLst>
                <a:path w="5755005" h="4527550">
                  <a:moveTo>
                    <a:pt x="0" y="123782"/>
                  </a:moveTo>
                  <a:lnTo>
                    <a:pt x="9727" y="75600"/>
                  </a:lnTo>
                  <a:lnTo>
                    <a:pt x="36255" y="36255"/>
                  </a:lnTo>
                  <a:lnTo>
                    <a:pt x="75600" y="9727"/>
                  </a:lnTo>
                  <a:lnTo>
                    <a:pt x="123782" y="0"/>
                  </a:lnTo>
                  <a:lnTo>
                    <a:pt x="5631089" y="0"/>
                  </a:lnTo>
                  <a:lnTo>
                    <a:pt x="5679270" y="9727"/>
                  </a:lnTo>
                  <a:lnTo>
                    <a:pt x="5718616" y="36255"/>
                  </a:lnTo>
                  <a:lnTo>
                    <a:pt x="5745144" y="75600"/>
                  </a:lnTo>
                  <a:lnTo>
                    <a:pt x="5754872" y="123782"/>
                  </a:lnTo>
                  <a:lnTo>
                    <a:pt x="5754872" y="4403752"/>
                  </a:lnTo>
                  <a:lnTo>
                    <a:pt x="5745144" y="4451933"/>
                  </a:lnTo>
                  <a:lnTo>
                    <a:pt x="5718616" y="4491279"/>
                  </a:lnTo>
                  <a:lnTo>
                    <a:pt x="5679270" y="4517807"/>
                  </a:lnTo>
                  <a:lnTo>
                    <a:pt x="5631089" y="4527535"/>
                  </a:lnTo>
                  <a:lnTo>
                    <a:pt x="123782" y="4527535"/>
                  </a:lnTo>
                  <a:lnTo>
                    <a:pt x="75600" y="4517807"/>
                  </a:lnTo>
                  <a:lnTo>
                    <a:pt x="36255" y="4491279"/>
                  </a:lnTo>
                  <a:lnTo>
                    <a:pt x="9727" y="4451933"/>
                  </a:lnTo>
                  <a:lnTo>
                    <a:pt x="0" y="4403752"/>
                  </a:lnTo>
                  <a:lnTo>
                    <a:pt x="0" y="123782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9275746" y="4329684"/>
            <a:ext cx="220980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alibri"/>
                <a:cs typeface="Calibri"/>
              </a:rPr>
              <a:t>Pimpinan</a:t>
            </a:r>
            <a:r>
              <a:rPr dirty="0" sz="1400" spc="32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dapat</a:t>
            </a:r>
            <a:r>
              <a:rPr dirty="0" sz="1400" spc="33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memberikan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00" spc="-5" b="1">
                <a:latin typeface="Calibri"/>
                <a:cs typeface="Calibri"/>
              </a:rPr>
              <a:t>Ekspektasi</a:t>
            </a:r>
            <a:r>
              <a:rPr dirty="0" sz="1400" spc="56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khusus</a:t>
            </a:r>
            <a:r>
              <a:rPr dirty="0" sz="1400" spc="565" b="1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terhadap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275746" y="4759452"/>
            <a:ext cx="12871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0115" algn="l"/>
              </a:tabLst>
            </a:pPr>
            <a:r>
              <a:rPr dirty="0" sz="1400">
                <a:latin typeface="Calibri"/>
                <a:cs typeface="Calibri"/>
              </a:rPr>
              <a:t>pe</a:t>
            </a:r>
            <a:r>
              <a:rPr dirty="0" sz="1400" spc="-5">
                <a:latin typeface="Calibri"/>
                <a:cs typeface="Calibri"/>
              </a:rPr>
              <a:t>r</a:t>
            </a:r>
            <a:r>
              <a:rPr dirty="0" sz="1400">
                <a:latin typeface="Calibri"/>
                <a:cs typeface="Calibri"/>
              </a:rPr>
              <a:t>ila</a:t>
            </a:r>
            <a:r>
              <a:rPr dirty="0" sz="1400" spc="-20">
                <a:latin typeface="Calibri"/>
                <a:cs typeface="Calibri"/>
              </a:rPr>
              <a:t>k</a:t>
            </a:r>
            <a:r>
              <a:rPr dirty="0" sz="1400">
                <a:latin typeface="Calibri"/>
                <a:cs typeface="Calibri"/>
              </a:rPr>
              <a:t>u	</a:t>
            </a:r>
            <a:r>
              <a:rPr dirty="0" sz="1400" spc="-45">
                <a:latin typeface="Calibri"/>
                <a:cs typeface="Calibri"/>
              </a:rPr>
              <a:t>k</a:t>
            </a:r>
            <a:r>
              <a:rPr dirty="0" sz="1400">
                <a:latin typeface="Calibri"/>
                <a:cs typeface="Calibri"/>
              </a:rPr>
              <a:t>e</a:t>
            </a:r>
            <a:r>
              <a:rPr dirty="0" sz="1400" spc="-5">
                <a:latin typeface="Calibri"/>
                <a:cs typeface="Calibri"/>
              </a:rPr>
              <a:t>r</a:t>
            </a:r>
            <a:r>
              <a:rPr dirty="0" sz="1400">
                <a:latin typeface="Calibri"/>
                <a:cs typeface="Calibri"/>
              </a:rPr>
              <a:t>ja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275746" y="4975860"/>
            <a:ext cx="9207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alibri"/>
                <a:cs typeface="Calibri"/>
              </a:rPr>
              <a:t>be</a:t>
            </a:r>
            <a:r>
              <a:rPr dirty="0" sz="1400" spc="-25">
                <a:latin typeface="Calibri"/>
                <a:cs typeface="Calibri"/>
              </a:rPr>
              <a:t>r</a:t>
            </a:r>
            <a:r>
              <a:rPr dirty="0" sz="1400">
                <a:latin typeface="Calibri"/>
                <a:cs typeface="Calibri"/>
              </a:rPr>
              <a:t>dasa</a:t>
            </a:r>
            <a:r>
              <a:rPr dirty="0" sz="1400" spc="-5">
                <a:latin typeface="Calibri"/>
                <a:cs typeface="Calibri"/>
              </a:rPr>
              <a:t>r</a:t>
            </a:r>
            <a:r>
              <a:rPr dirty="0" sz="1400" spc="-25">
                <a:latin typeface="Calibri"/>
                <a:cs typeface="Calibri"/>
              </a:rPr>
              <a:t>k</a:t>
            </a:r>
            <a:r>
              <a:rPr dirty="0" sz="1400">
                <a:latin typeface="Calibri"/>
                <a:cs typeface="Calibri"/>
              </a:rPr>
              <a:t>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820383" y="4759452"/>
            <a:ext cx="66484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39370">
              <a:lnSpc>
                <a:spcPct val="101400"/>
              </a:lnSpc>
              <a:spcBef>
                <a:spcPts val="75"/>
              </a:spcBef>
            </a:pPr>
            <a:r>
              <a:rPr dirty="0" sz="1400">
                <a:latin typeface="Calibri"/>
                <a:cs typeface="Calibri"/>
              </a:rPr>
              <a:t>pe</a:t>
            </a:r>
            <a:r>
              <a:rPr dirty="0" sz="1400" spc="-25">
                <a:latin typeface="Calibri"/>
                <a:cs typeface="Calibri"/>
              </a:rPr>
              <a:t>g</a:t>
            </a:r>
            <a:r>
              <a:rPr dirty="0" sz="1400" spc="-5">
                <a:latin typeface="Calibri"/>
                <a:cs typeface="Calibri"/>
              </a:rPr>
              <a:t>a</a:t>
            </a:r>
            <a:r>
              <a:rPr dirty="0" sz="1400" spc="-20">
                <a:latin typeface="Calibri"/>
                <a:cs typeface="Calibri"/>
              </a:rPr>
              <a:t>w</a:t>
            </a:r>
            <a:r>
              <a:rPr dirty="0" sz="1400">
                <a:latin typeface="Calibri"/>
                <a:cs typeface="Calibri"/>
              </a:rPr>
              <a:t>ai  panduan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275746" y="5180076"/>
            <a:ext cx="1490345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alibri"/>
                <a:cs typeface="Calibri"/>
              </a:rPr>
              <a:t>perilaku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5" i="1">
                <a:latin typeface="Calibri"/>
                <a:cs typeface="Calibri"/>
              </a:rPr>
              <a:t>Core</a:t>
            </a:r>
            <a:r>
              <a:rPr dirty="0" sz="1400" spc="-35" i="1">
                <a:latin typeface="Calibri"/>
                <a:cs typeface="Calibri"/>
              </a:rPr>
              <a:t> </a:t>
            </a:r>
            <a:r>
              <a:rPr dirty="0" sz="1400" spc="-15" i="1">
                <a:latin typeface="Calibri"/>
                <a:cs typeface="Calibri"/>
              </a:rPr>
              <a:t>Values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00" spc="-5">
                <a:latin typeface="Calibri"/>
                <a:cs typeface="Calibri"/>
              </a:rPr>
              <a:t>Ber-Akhlak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2802329" y="991026"/>
            <a:ext cx="8172450" cy="4545965"/>
            <a:chOff x="2802329" y="991026"/>
            <a:chExt cx="8172450" cy="4545965"/>
          </a:xfrm>
        </p:grpSpPr>
        <p:sp>
          <p:nvSpPr>
            <p:cNvPr id="59" name="object 59"/>
            <p:cNvSpPr/>
            <p:nvPr/>
          </p:nvSpPr>
          <p:spPr>
            <a:xfrm>
              <a:off x="2802329" y="991026"/>
              <a:ext cx="3194685" cy="1014094"/>
            </a:xfrm>
            <a:custGeom>
              <a:avLst/>
              <a:gdLst/>
              <a:ahLst/>
              <a:cxnLst/>
              <a:rect l="l" t="t" r="r" b="b"/>
              <a:pathLst>
                <a:path w="3194685" h="1014094">
                  <a:moveTo>
                    <a:pt x="3108528" y="28575"/>
                  </a:moveTo>
                  <a:lnTo>
                    <a:pt x="0" y="28575"/>
                  </a:lnTo>
                  <a:lnTo>
                    <a:pt x="0" y="1013766"/>
                  </a:lnTo>
                  <a:lnTo>
                    <a:pt x="28575" y="1013766"/>
                  </a:lnTo>
                  <a:lnTo>
                    <a:pt x="28575" y="57150"/>
                  </a:lnTo>
                  <a:lnTo>
                    <a:pt x="14287" y="57150"/>
                  </a:lnTo>
                  <a:lnTo>
                    <a:pt x="28575" y="42862"/>
                  </a:lnTo>
                  <a:lnTo>
                    <a:pt x="3108528" y="42862"/>
                  </a:lnTo>
                  <a:lnTo>
                    <a:pt x="3108528" y="28575"/>
                  </a:lnTo>
                  <a:close/>
                </a:path>
                <a:path w="3194685" h="1014094">
                  <a:moveTo>
                    <a:pt x="3108528" y="0"/>
                  </a:moveTo>
                  <a:lnTo>
                    <a:pt x="3108528" y="85725"/>
                  </a:lnTo>
                  <a:lnTo>
                    <a:pt x="3165678" y="57150"/>
                  </a:lnTo>
                  <a:lnTo>
                    <a:pt x="3122816" y="57150"/>
                  </a:lnTo>
                  <a:lnTo>
                    <a:pt x="3122816" y="28575"/>
                  </a:lnTo>
                  <a:lnTo>
                    <a:pt x="3165678" y="28575"/>
                  </a:lnTo>
                  <a:lnTo>
                    <a:pt x="3108528" y="0"/>
                  </a:lnTo>
                  <a:close/>
                </a:path>
                <a:path w="3194685" h="1014094">
                  <a:moveTo>
                    <a:pt x="28575" y="42862"/>
                  </a:moveTo>
                  <a:lnTo>
                    <a:pt x="14287" y="57150"/>
                  </a:lnTo>
                  <a:lnTo>
                    <a:pt x="28575" y="57150"/>
                  </a:lnTo>
                  <a:lnTo>
                    <a:pt x="28575" y="42862"/>
                  </a:lnTo>
                  <a:close/>
                </a:path>
                <a:path w="3194685" h="1014094">
                  <a:moveTo>
                    <a:pt x="3108528" y="42862"/>
                  </a:moveTo>
                  <a:lnTo>
                    <a:pt x="28575" y="42862"/>
                  </a:lnTo>
                  <a:lnTo>
                    <a:pt x="28575" y="57150"/>
                  </a:lnTo>
                  <a:lnTo>
                    <a:pt x="3108528" y="57150"/>
                  </a:lnTo>
                  <a:lnTo>
                    <a:pt x="3108528" y="42862"/>
                  </a:lnTo>
                  <a:close/>
                </a:path>
                <a:path w="3194685" h="1014094">
                  <a:moveTo>
                    <a:pt x="3165678" y="28575"/>
                  </a:moveTo>
                  <a:lnTo>
                    <a:pt x="3122816" y="28575"/>
                  </a:lnTo>
                  <a:lnTo>
                    <a:pt x="3122816" y="57150"/>
                  </a:lnTo>
                  <a:lnTo>
                    <a:pt x="3165678" y="57150"/>
                  </a:lnTo>
                  <a:lnTo>
                    <a:pt x="3194253" y="42862"/>
                  </a:lnTo>
                  <a:lnTo>
                    <a:pt x="3165678" y="2857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317121" y="4414916"/>
              <a:ext cx="299720" cy="328295"/>
            </a:xfrm>
            <a:custGeom>
              <a:avLst/>
              <a:gdLst/>
              <a:ahLst/>
              <a:cxnLst/>
              <a:rect l="l" t="t" r="r" b="b"/>
              <a:pathLst>
                <a:path w="299720" h="328295">
                  <a:moveTo>
                    <a:pt x="149531" y="0"/>
                  </a:moveTo>
                  <a:lnTo>
                    <a:pt x="102650" y="8467"/>
                  </a:lnTo>
                  <a:lnTo>
                    <a:pt x="61650" y="31964"/>
                  </a:lnTo>
                  <a:lnTo>
                    <a:pt x="29138" y="67631"/>
                  </a:lnTo>
                  <a:lnTo>
                    <a:pt x="7718" y="112609"/>
                  </a:lnTo>
                  <a:lnTo>
                    <a:pt x="0" y="164038"/>
                  </a:lnTo>
                  <a:lnTo>
                    <a:pt x="7718" y="215512"/>
                  </a:lnTo>
                  <a:lnTo>
                    <a:pt x="29138" y="260518"/>
                  </a:lnTo>
                  <a:lnTo>
                    <a:pt x="61650" y="296199"/>
                  </a:lnTo>
                  <a:lnTo>
                    <a:pt x="102650" y="319701"/>
                  </a:lnTo>
                  <a:lnTo>
                    <a:pt x="149531" y="328170"/>
                  </a:lnTo>
                  <a:lnTo>
                    <a:pt x="196420" y="319701"/>
                  </a:lnTo>
                  <a:lnTo>
                    <a:pt x="237441" y="296199"/>
                  </a:lnTo>
                  <a:lnTo>
                    <a:pt x="269979" y="260518"/>
                  </a:lnTo>
                  <a:lnTo>
                    <a:pt x="291420" y="215512"/>
                  </a:lnTo>
                  <a:lnTo>
                    <a:pt x="299148" y="164038"/>
                  </a:lnTo>
                  <a:lnTo>
                    <a:pt x="291420" y="112609"/>
                  </a:lnTo>
                  <a:lnTo>
                    <a:pt x="269979" y="67631"/>
                  </a:lnTo>
                  <a:lnTo>
                    <a:pt x="237441" y="31964"/>
                  </a:lnTo>
                  <a:lnTo>
                    <a:pt x="196420" y="8467"/>
                  </a:lnTo>
                  <a:lnTo>
                    <a:pt x="149531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341590" y="4549127"/>
              <a:ext cx="726440" cy="848360"/>
            </a:xfrm>
            <a:custGeom>
              <a:avLst/>
              <a:gdLst/>
              <a:ahLst/>
              <a:cxnLst/>
              <a:rect l="l" t="t" r="r" b="b"/>
              <a:pathLst>
                <a:path w="726440" h="848360">
                  <a:moveTo>
                    <a:pt x="364464" y="817638"/>
                  </a:moveTo>
                  <a:lnTo>
                    <a:pt x="362077" y="803211"/>
                  </a:lnTo>
                  <a:lnTo>
                    <a:pt x="355600" y="791883"/>
                  </a:lnTo>
                  <a:lnTo>
                    <a:pt x="346075" y="784479"/>
                  </a:lnTo>
                  <a:lnTo>
                    <a:pt x="334505" y="781837"/>
                  </a:lnTo>
                  <a:lnTo>
                    <a:pt x="155016" y="781837"/>
                  </a:lnTo>
                  <a:lnTo>
                    <a:pt x="143446" y="779208"/>
                  </a:lnTo>
                  <a:lnTo>
                    <a:pt x="133921" y="772109"/>
                  </a:lnTo>
                  <a:lnTo>
                    <a:pt x="127444" y="761657"/>
                  </a:lnTo>
                  <a:lnTo>
                    <a:pt x="125056" y="748969"/>
                  </a:lnTo>
                  <a:lnTo>
                    <a:pt x="125056" y="698296"/>
                  </a:lnTo>
                  <a:lnTo>
                    <a:pt x="138696" y="713168"/>
                  </a:lnTo>
                  <a:lnTo>
                    <a:pt x="146812" y="716203"/>
                  </a:lnTo>
                  <a:lnTo>
                    <a:pt x="162445" y="716203"/>
                  </a:lnTo>
                  <a:lnTo>
                    <a:pt x="169951" y="713168"/>
                  </a:lnTo>
                  <a:lnTo>
                    <a:pt x="180124" y="698119"/>
                  </a:lnTo>
                  <a:lnTo>
                    <a:pt x="182168" y="685939"/>
                  </a:lnTo>
                  <a:lnTo>
                    <a:pt x="180124" y="673188"/>
                  </a:lnTo>
                  <a:lnTo>
                    <a:pt x="174002" y="662406"/>
                  </a:lnTo>
                  <a:lnTo>
                    <a:pt x="114173" y="596773"/>
                  </a:lnTo>
                  <a:lnTo>
                    <a:pt x="108737" y="593826"/>
                  </a:lnTo>
                  <a:lnTo>
                    <a:pt x="106057" y="593826"/>
                  </a:lnTo>
                  <a:lnTo>
                    <a:pt x="103301" y="587870"/>
                  </a:lnTo>
                  <a:lnTo>
                    <a:pt x="99669" y="586828"/>
                  </a:lnTo>
                  <a:lnTo>
                    <a:pt x="95796" y="586155"/>
                  </a:lnTo>
                  <a:lnTo>
                    <a:pt x="91732" y="586155"/>
                  </a:lnTo>
                  <a:lnTo>
                    <a:pt x="8166" y="662406"/>
                  </a:lnTo>
                  <a:lnTo>
                    <a:pt x="0" y="685939"/>
                  </a:lnTo>
                  <a:lnTo>
                    <a:pt x="2044" y="698119"/>
                  </a:lnTo>
                  <a:lnTo>
                    <a:pt x="8166" y="707199"/>
                  </a:lnTo>
                  <a:lnTo>
                    <a:pt x="13601" y="713168"/>
                  </a:lnTo>
                  <a:lnTo>
                    <a:pt x="21018" y="716203"/>
                  </a:lnTo>
                  <a:lnTo>
                    <a:pt x="35953" y="716203"/>
                  </a:lnTo>
                  <a:lnTo>
                    <a:pt x="43472" y="713168"/>
                  </a:lnTo>
                  <a:lnTo>
                    <a:pt x="48907" y="707199"/>
                  </a:lnTo>
                  <a:lnTo>
                    <a:pt x="59791" y="698296"/>
                  </a:lnTo>
                  <a:lnTo>
                    <a:pt x="59791" y="748969"/>
                  </a:lnTo>
                  <a:lnTo>
                    <a:pt x="66890" y="788289"/>
                  </a:lnTo>
                  <a:lnTo>
                    <a:pt x="85979" y="819492"/>
                  </a:lnTo>
                  <a:lnTo>
                    <a:pt x="113728" y="840054"/>
                  </a:lnTo>
                  <a:lnTo>
                    <a:pt x="146812" y="847471"/>
                  </a:lnTo>
                  <a:lnTo>
                    <a:pt x="326390" y="847471"/>
                  </a:lnTo>
                  <a:lnTo>
                    <a:pt x="332435" y="847839"/>
                  </a:lnTo>
                  <a:lnTo>
                    <a:pt x="346138" y="845413"/>
                  </a:lnTo>
                  <a:lnTo>
                    <a:pt x="356184" y="838847"/>
                  </a:lnTo>
                  <a:lnTo>
                    <a:pt x="362356" y="829221"/>
                  </a:lnTo>
                  <a:lnTo>
                    <a:pt x="364464" y="817638"/>
                  </a:lnTo>
                  <a:close/>
                </a:path>
                <a:path w="726440" h="848360">
                  <a:moveTo>
                    <a:pt x="726160" y="159677"/>
                  </a:moveTo>
                  <a:lnTo>
                    <a:pt x="724115" y="147675"/>
                  </a:lnTo>
                  <a:lnTo>
                    <a:pt x="718007" y="137325"/>
                  </a:lnTo>
                  <a:lnTo>
                    <a:pt x="713943" y="131356"/>
                  </a:lnTo>
                  <a:lnTo>
                    <a:pt x="706437" y="128333"/>
                  </a:lnTo>
                  <a:lnTo>
                    <a:pt x="690803" y="128333"/>
                  </a:lnTo>
                  <a:lnTo>
                    <a:pt x="682688" y="131356"/>
                  </a:lnTo>
                  <a:lnTo>
                    <a:pt x="677252" y="137325"/>
                  </a:lnTo>
                  <a:lnTo>
                    <a:pt x="669048" y="149263"/>
                  </a:lnTo>
                  <a:lnTo>
                    <a:pt x="669048" y="95554"/>
                  </a:lnTo>
                  <a:lnTo>
                    <a:pt x="661911" y="57937"/>
                  </a:lnTo>
                  <a:lnTo>
                    <a:pt x="642556" y="27609"/>
                  </a:lnTo>
                  <a:lnTo>
                    <a:pt x="614019" y="7366"/>
                  </a:lnTo>
                  <a:lnTo>
                    <a:pt x="579348" y="0"/>
                  </a:lnTo>
                  <a:lnTo>
                    <a:pt x="399770" y="0"/>
                  </a:lnTo>
                  <a:lnTo>
                    <a:pt x="388226" y="2616"/>
                  </a:lnTo>
                  <a:lnTo>
                    <a:pt x="378714" y="9715"/>
                  </a:lnTo>
                  <a:lnTo>
                    <a:pt x="372275" y="20180"/>
                  </a:lnTo>
                  <a:lnTo>
                    <a:pt x="369900" y="32867"/>
                  </a:lnTo>
                  <a:lnTo>
                    <a:pt x="371462" y="45072"/>
                  </a:lnTo>
                  <a:lnTo>
                    <a:pt x="376339" y="54495"/>
                  </a:lnTo>
                  <a:lnTo>
                    <a:pt x="384797" y="60553"/>
                  </a:lnTo>
                  <a:lnTo>
                    <a:pt x="397090" y="62699"/>
                  </a:lnTo>
                  <a:lnTo>
                    <a:pt x="576580" y="62699"/>
                  </a:lnTo>
                  <a:lnTo>
                    <a:pt x="588149" y="65316"/>
                  </a:lnTo>
                  <a:lnTo>
                    <a:pt x="597687" y="72415"/>
                  </a:lnTo>
                  <a:lnTo>
                    <a:pt x="604151" y="82880"/>
                  </a:lnTo>
                  <a:lnTo>
                    <a:pt x="606539" y="95554"/>
                  </a:lnTo>
                  <a:lnTo>
                    <a:pt x="606539" y="149263"/>
                  </a:lnTo>
                  <a:lnTo>
                    <a:pt x="595668" y="137325"/>
                  </a:lnTo>
                  <a:lnTo>
                    <a:pt x="591515" y="131356"/>
                  </a:lnTo>
                  <a:lnTo>
                    <a:pt x="584098" y="128333"/>
                  </a:lnTo>
                  <a:lnTo>
                    <a:pt x="568464" y="128333"/>
                  </a:lnTo>
                  <a:lnTo>
                    <a:pt x="560273" y="131356"/>
                  </a:lnTo>
                  <a:lnTo>
                    <a:pt x="554824" y="137325"/>
                  </a:lnTo>
                  <a:lnTo>
                    <a:pt x="550265" y="147675"/>
                  </a:lnTo>
                  <a:lnTo>
                    <a:pt x="548741" y="159677"/>
                  </a:lnTo>
                  <a:lnTo>
                    <a:pt x="550265" y="171691"/>
                  </a:lnTo>
                  <a:lnTo>
                    <a:pt x="554824" y="182029"/>
                  </a:lnTo>
                  <a:lnTo>
                    <a:pt x="617423" y="250698"/>
                  </a:lnTo>
                  <a:lnTo>
                    <a:pt x="622858" y="255143"/>
                  </a:lnTo>
                  <a:lnTo>
                    <a:pt x="630288" y="257416"/>
                  </a:lnTo>
                  <a:lnTo>
                    <a:pt x="645312" y="257416"/>
                  </a:lnTo>
                  <a:lnTo>
                    <a:pt x="652729" y="255143"/>
                  </a:lnTo>
                  <a:lnTo>
                    <a:pt x="658177" y="250698"/>
                  </a:lnTo>
                  <a:lnTo>
                    <a:pt x="718007" y="182029"/>
                  </a:lnTo>
                  <a:lnTo>
                    <a:pt x="724115" y="171691"/>
                  </a:lnTo>
                  <a:lnTo>
                    <a:pt x="726160" y="159677"/>
                  </a:lnTo>
                  <a:close/>
                </a:path>
              </a:pathLst>
            </a:custGeom>
            <a:solidFill>
              <a:srgbClr val="D8A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855590" y="4874355"/>
              <a:ext cx="307975" cy="325755"/>
            </a:xfrm>
            <a:custGeom>
              <a:avLst/>
              <a:gdLst/>
              <a:ahLst/>
              <a:cxnLst/>
              <a:rect l="l" t="t" r="r" b="b"/>
              <a:pathLst>
                <a:path w="307975" h="325754">
                  <a:moveTo>
                    <a:pt x="155055" y="0"/>
                  </a:moveTo>
                  <a:lnTo>
                    <a:pt x="105512" y="8477"/>
                  </a:lnTo>
                  <a:lnTo>
                    <a:pt x="62881" y="31998"/>
                  </a:lnTo>
                  <a:lnTo>
                    <a:pt x="29516" y="67693"/>
                  </a:lnTo>
                  <a:lnTo>
                    <a:pt x="7771" y="112694"/>
                  </a:lnTo>
                  <a:lnTo>
                    <a:pt x="0" y="164132"/>
                  </a:lnTo>
                  <a:lnTo>
                    <a:pt x="7771" y="214128"/>
                  </a:lnTo>
                  <a:lnTo>
                    <a:pt x="29516" y="258237"/>
                  </a:lnTo>
                  <a:lnTo>
                    <a:pt x="62881" y="293458"/>
                  </a:lnTo>
                  <a:lnTo>
                    <a:pt x="105512" y="316791"/>
                  </a:lnTo>
                  <a:lnTo>
                    <a:pt x="155055" y="325235"/>
                  </a:lnTo>
                  <a:lnTo>
                    <a:pt x="202232" y="316791"/>
                  </a:lnTo>
                  <a:lnTo>
                    <a:pt x="243938" y="293458"/>
                  </a:lnTo>
                  <a:lnTo>
                    <a:pt x="277295" y="258237"/>
                  </a:lnTo>
                  <a:lnTo>
                    <a:pt x="299421" y="214128"/>
                  </a:lnTo>
                  <a:lnTo>
                    <a:pt x="307436" y="164132"/>
                  </a:lnTo>
                  <a:lnTo>
                    <a:pt x="299686" y="112694"/>
                  </a:lnTo>
                  <a:lnTo>
                    <a:pt x="278091" y="67693"/>
                  </a:lnTo>
                  <a:lnTo>
                    <a:pt x="245132" y="31998"/>
                  </a:lnTo>
                  <a:lnTo>
                    <a:pt x="203293" y="8477"/>
                  </a:lnTo>
                  <a:lnTo>
                    <a:pt x="155055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230010" y="4737120"/>
              <a:ext cx="476250" cy="334645"/>
            </a:xfrm>
            <a:custGeom>
              <a:avLst/>
              <a:gdLst/>
              <a:ahLst/>
              <a:cxnLst/>
              <a:rect l="l" t="t" r="r" b="b"/>
              <a:pathLst>
                <a:path w="476250" h="334645">
                  <a:moveTo>
                    <a:pt x="389022" y="0"/>
                  </a:moveTo>
                  <a:lnTo>
                    <a:pt x="357571" y="30086"/>
                  </a:lnTo>
                  <a:lnTo>
                    <a:pt x="321303" y="52599"/>
                  </a:lnTo>
                  <a:lnTo>
                    <a:pt x="281491" y="66712"/>
                  </a:lnTo>
                  <a:lnTo>
                    <a:pt x="239405" y="71600"/>
                  </a:lnTo>
                  <a:lnTo>
                    <a:pt x="197269" y="67124"/>
                  </a:lnTo>
                  <a:lnTo>
                    <a:pt x="157441" y="53699"/>
                  </a:lnTo>
                  <a:lnTo>
                    <a:pt x="121190" y="31324"/>
                  </a:lnTo>
                  <a:lnTo>
                    <a:pt x="89787" y="0"/>
                  </a:lnTo>
                  <a:lnTo>
                    <a:pt x="59563" y="32864"/>
                  </a:lnTo>
                  <a:lnTo>
                    <a:pt x="34685" y="70161"/>
                  </a:lnTo>
                  <a:lnTo>
                    <a:pt x="15940" y="111322"/>
                  </a:lnTo>
                  <a:lnTo>
                    <a:pt x="4116" y="155779"/>
                  </a:lnTo>
                  <a:lnTo>
                    <a:pt x="0" y="202963"/>
                  </a:lnTo>
                  <a:lnTo>
                    <a:pt x="0" y="301368"/>
                  </a:lnTo>
                  <a:lnTo>
                    <a:pt x="825" y="314054"/>
                  </a:lnTo>
                  <a:lnTo>
                    <a:pt x="6474" y="324512"/>
                  </a:lnTo>
                  <a:lnTo>
                    <a:pt x="15685" y="331614"/>
                  </a:lnTo>
                  <a:lnTo>
                    <a:pt x="27194" y="334232"/>
                  </a:lnTo>
                  <a:lnTo>
                    <a:pt x="446090" y="334232"/>
                  </a:lnTo>
                  <a:lnTo>
                    <a:pt x="457654" y="331614"/>
                  </a:lnTo>
                  <a:lnTo>
                    <a:pt x="467187" y="324512"/>
                  </a:lnTo>
                  <a:lnTo>
                    <a:pt x="473661" y="314054"/>
                  </a:lnTo>
                  <a:lnTo>
                    <a:pt x="476048" y="301368"/>
                  </a:lnTo>
                  <a:lnTo>
                    <a:pt x="476048" y="202963"/>
                  </a:lnTo>
                  <a:lnTo>
                    <a:pt x="472218" y="155779"/>
                  </a:lnTo>
                  <a:lnTo>
                    <a:pt x="461079" y="111322"/>
                  </a:lnTo>
                  <a:lnTo>
                    <a:pt x="443152" y="70161"/>
                  </a:lnTo>
                  <a:lnTo>
                    <a:pt x="418959" y="32864"/>
                  </a:lnTo>
                  <a:lnTo>
                    <a:pt x="389022" y="0"/>
                  </a:lnTo>
                  <a:close/>
                </a:path>
              </a:pathLst>
            </a:custGeom>
            <a:solidFill>
              <a:srgbClr val="784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765887" y="5196654"/>
              <a:ext cx="484505" cy="340360"/>
            </a:xfrm>
            <a:custGeom>
              <a:avLst/>
              <a:gdLst/>
              <a:ahLst/>
              <a:cxnLst/>
              <a:rect l="l" t="t" r="r" b="b"/>
              <a:pathLst>
                <a:path w="484504" h="340360">
                  <a:moveTo>
                    <a:pt x="394375" y="0"/>
                  </a:moveTo>
                  <a:lnTo>
                    <a:pt x="362888" y="30086"/>
                  </a:lnTo>
                  <a:lnTo>
                    <a:pt x="326042" y="52599"/>
                  </a:lnTo>
                  <a:lnTo>
                    <a:pt x="284599" y="66713"/>
                  </a:lnTo>
                  <a:lnTo>
                    <a:pt x="239320" y="71601"/>
                  </a:lnTo>
                  <a:lnTo>
                    <a:pt x="195637" y="66713"/>
                  </a:lnTo>
                  <a:lnTo>
                    <a:pt x="155014" y="52599"/>
                  </a:lnTo>
                  <a:lnTo>
                    <a:pt x="118470" y="30086"/>
                  </a:lnTo>
                  <a:lnTo>
                    <a:pt x="87025" y="0"/>
                  </a:lnTo>
                  <a:lnTo>
                    <a:pt x="57088" y="32572"/>
                  </a:lnTo>
                  <a:lnTo>
                    <a:pt x="32895" y="69282"/>
                  </a:lnTo>
                  <a:lnTo>
                    <a:pt x="14968" y="109992"/>
                  </a:lnTo>
                  <a:lnTo>
                    <a:pt x="3829" y="154567"/>
                  </a:lnTo>
                  <a:lnTo>
                    <a:pt x="0" y="202869"/>
                  </a:lnTo>
                  <a:lnTo>
                    <a:pt x="0" y="307334"/>
                  </a:lnTo>
                  <a:lnTo>
                    <a:pt x="2372" y="320006"/>
                  </a:lnTo>
                  <a:lnTo>
                    <a:pt x="8816" y="330432"/>
                  </a:lnTo>
                  <a:lnTo>
                    <a:pt x="18320" y="337501"/>
                  </a:lnTo>
                  <a:lnTo>
                    <a:pt x="29871" y="340104"/>
                  </a:lnTo>
                  <a:lnTo>
                    <a:pt x="454206" y="340104"/>
                  </a:lnTo>
                  <a:lnTo>
                    <a:pt x="465771" y="337501"/>
                  </a:lnTo>
                  <a:lnTo>
                    <a:pt x="475304" y="330432"/>
                  </a:lnTo>
                  <a:lnTo>
                    <a:pt x="481778" y="320006"/>
                  </a:lnTo>
                  <a:lnTo>
                    <a:pt x="484164" y="307334"/>
                  </a:lnTo>
                  <a:lnTo>
                    <a:pt x="484164" y="202869"/>
                  </a:lnTo>
                  <a:lnTo>
                    <a:pt x="478986" y="154567"/>
                  </a:lnTo>
                  <a:lnTo>
                    <a:pt x="467029" y="109992"/>
                  </a:lnTo>
                  <a:lnTo>
                    <a:pt x="448682" y="69282"/>
                  </a:lnTo>
                  <a:lnTo>
                    <a:pt x="424334" y="32572"/>
                  </a:lnTo>
                  <a:lnTo>
                    <a:pt x="394375" y="0"/>
                  </a:lnTo>
                  <a:close/>
                </a:path>
              </a:pathLst>
            </a:custGeom>
            <a:solidFill>
              <a:srgbClr val="92425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73395" y="2005464"/>
              <a:ext cx="3988065" cy="200035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967046" y="1999114"/>
              <a:ext cx="4001135" cy="2013585"/>
            </a:xfrm>
            <a:custGeom>
              <a:avLst/>
              <a:gdLst/>
              <a:ahLst/>
              <a:cxnLst/>
              <a:rect l="l" t="t" r="r" b="b"/>
              <a:pathLst>
                <a:path w="4001134" h="2013585">
                  <a:moveTo>
                    <a:pt x="0" y="0"/>
                  </a:moveTo>
                  <a:lnTo>
                    <a:pt x="4000765" y="0"/>
                  </a:lnTo>
                  <a:lnTo>
                    <a:pt x="4000765" y="2013050"/>
                  </a:lnTo>
                  <a:lnTo>
                    <a:pt x="0" y="20130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29016" y="4355591"/>
              <a:ext cx="566927" cy="52120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8360640" y="5022595"/>
            <a:ext cx="708660" cy="58674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200" spc="-50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endParaRPr sz="1200">
              <a:latin typeface="Microsoft Sans Serif"/>
              <a:cs typeface="Microsoft Sans Serif"/>
            </a:endParaRPr>
          </a:p>
          <a:p>
            <a:pPr marL="12700" marR="5080">
              <a:lnSpc>
                <a:spcPts val="1390"/>
              </a:lnSpc>
              <a:spcBef>
                <a:spcPts val="160"/>
              </a:spcBef>
            </a:pPr>
            <a:r>
              <a:rPr dirty="0" sz="1200" spc="265">
                <a:solidFill>
                  <a:srgbClr val="191919"/>
                </a:solidFill>
                <a:latin typeface="Microsoft Sans Serif"/>
                <a:cs typeface="Microsoft Sans Serif"/>
              </a:rPr>
              <a:t>/</a:t>
            </a:r>
            <a:r>
              <a:rPr dirty="0" sz="1200" spc="-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191919"/>
                </a:solidFill>
                <a:latin typeface="Microsoft Sans Serif"/>
                <a:cs typeface="Microsoft Sans Serif"/>
              </a:rPr>
              <a:t>Anggota </a:t>
            </a:r>
            <a:r>
              <a:rPr dirty="0" sz="1200" spc="-3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220069" y="1556003"/>
            <a:ext cx="92519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alibri"/>
                <a:cs typeface="Calibri"/>
              </a:rPr>
              <a:t>Berdasarkan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171873" y="1581428"/>
            <a:ext cx="1179195" cy="2159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80"/>
              </a:lnSpc>
            </a:pPr>
            <a:r>
              <a:rPr dirty="0" sz="1400" spc="-10" b="1">
                <a:latin typeface="Calibri"/>
                <a:cs typeface="Calibri"/>
              </a:rPr>
              <a:t>Core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spc="-20" b="1">
                <a:latin typeface="Calibri"/>
                <a:cs typeface="Calibri"/>
              </a:rPr>
              <a:t>Value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ASN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338049" y="1556003"/>
            <a:ext cx="18942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alibri"/>
                <a:cs typeface="Calibri"/>
              </a:rPr>
              <a:t>dan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Panduan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Perilakunya</a:t>
            </a:r>
            <a:r>
              <a:rPr dirty="0" sz="1400" spc="-10" i="1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-10218" y="5128178"/>
            <a:ext cx="205740" cy="101409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>
                <a:latin typeface="Microsoft Sans Serif"/>
                <a:cs typeface="Microsoft Sans Serif"/>
              </a:rPr>
              <a:t>r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-1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318740" y="4321555"/>
            <a:ext cx="988694" cy="76644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dirty="0" sz="1200" spc="-30">
                <a:solidFill>
                  <a:srgbClr val="191919"/>
                </a:solidFill>
                <a:latin typeface="Microsoft Sans Serif"/>
                <a:cs typeface="Microsoft Sans Serif"/>
              </a:rPr>
              <a:t>Pejabat</a:t>
            </a:r>
            <a:r>
              <a:rPr dirty="0" sz="12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>
                <a:solidFill>
                  <a:srgbClr val="191919"/>
                </a:solidFill>
                <a:latin typeface="Microsoft Sans Serif"/>
                <a:cs typeface="Microsoft Sans Serif"/>
              </a:rPr>
              <a:t>Penilai </a:t>
            </a:r>
            <a:r>
              <a:rPr dirty="0" sz="1200" spc="-30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191919"/>
                </a:solidFill>
                <a:latin typeface="Microsoft Sans Serif"/>
                <a:cs typeface="Microsoft Sans Serif"/>
              </a:rPr>
              <a:t>Kinerja/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ts val="1415"/>
              </a:lnSpc>
            </a:pPr>
            <a:r>
              <a:rPr dirty="0" sz="1200" spc="-25">
                <a:solidFill>
                  <a:srgbClr val="191919"/>
                </a:solidFill>
                <a:latin typeface="Microsoft Sans Serif"/>
                <a:cs typeface="Microsoft Sans Serif"/>
              </a:rPr>
              <a:t>Pimpinan/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200" spc="-55">
                <a:solidFill>
                  <a:srgbClr val="191919"/>
                </a:solidFill>
                <a:latin typeface="Microsoft Sans Serif"/>
                <a:cs typeface="Microsoft Sans Serif"/>
              </a:rPr>
              <a:t>Ketua</a:t>
            </a:r>
            <a:r>
              <a:rPr dirty="0" sz="1200" spc="3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45">
                <a:solidFill>
                  <a:srgbClr val="191919"/>
                </a:solidFill>
                <a:latin typeface="Microsoft Sans Serif"/>
                <a:cs typeface="Microsoft Sans Serif"/>
              </a:rPr>
              <a:t>tim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07136" y="1578863"/>
            <a:ext cx="6593205" cy="2893060"/>
            <a:chOff x="707136" y="1578863"/>
            <a:chExt cx="6593205" cy="2893060"/>
          </a:xfrm>
        </p:grpSpPr>
        <p:sp>
          <p:nvSpPr>
            <p:cNvPr id="4" name="object 4"/>
            <p:cNvSpPr/>
            <p:nvPr/>
          </p:nvSpPr>
          <p:spPr>
            <a:xfrm>
              <a:off x="6276625" y="2504616"/>
              <a:ext cx="768985" cy="944244"/>
            </a:xfrm>
            <a:custGeom>
              <a:avLst/>
              <a:gdLst/>
              <a:ahLst/>
              <a:cxnLst/>
              <a:rect l="l" t="t" r="r" b="b"/>
              <a:pathLst>
                <a:path w="768984" h="944245">
                  <a:moveTo>
                    <a:pt x="0" y="0"/>
                  </a:moveTo>
                  <a:lnTo>
                    <a:pt x="0" y="944060"/>
                  </a:lnTo>
                  <a:lnTo>
                    <a:pt x="768811" y="393085"/>
                  </a:lnTo>
                  <a:lnTo>
                    <a:pt x="738178" y="352891"/>
                  </a:lnTo>
                  <a:lnTo>
                    <a:pt x="705632" y="314605"/>
                  </a:lnTo>
                  <a:lnTo>
                    <a:pt x="671264" y="278275"/>
                  </a:lnTo>
                  <a:lnTo>
                    <a:pt x="635168" y="243947"/>
                  </a:lnTo>
                  <a:lnTo>
                    <a:pt x="597435" y="211669"/>
                  </a:lnTo>
                  <a:lnTo>
                    <a:pt x="558158" y="181488"/>
                  </a:lnTo>
                  <a:lnTo>
                    <a:pt x="517429" y="153450"/>
                  </a:lnTo>
                  <a:lnTo>
                    <a:pt x="475341" y="127603"/>
                  </a:lnTo>
                  <a:lnTo>
                    <a:pt x="431985" y="103994"/>
                  </a:lnTo>
                  <a:lnTo>
                    <a:pt x="387455" y="82671"/>
                  </a:lnTo>
                  <a:lnTo>
                    <a:pt x="341842" y="63679"/>
                  </a:lnTo>
                  <a:lnTo>
                    <a:pt x="295239" y="47067"/>
                  </a:lnTo>
                  <a:lnTo>
                    <a:pt x="247738" y="32882"/>
                  </a:lnTo>
                  <a:lnTo>
                    <a:pt x="199432" y="21170"/>
                  </a:lnTo>
                  <a:lnTo>
                    <a:pt x="150413" y="11978"/>
                  </a:lnTo>
                  <a:lnTo>
                    <a:pt x="100773" y="5355"/>
                  </a:lnTo>
                  <a:lnTo>
                    <a:pt x="50604" y="1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276625" y="2860088"/>
              <a:ext cx="946785" cy="844550"/>
            </a:xfrm>
            <a:custGeom>
              <a:avLst/>
              <a:gdLst/>
              <a:ahLst/>
              <a:cxnLst/>
              <a:rect l="l" t="t" r="r" b="b"/>
              <a:pathLst>
                <a:path w="946784" h="844550">
                  <a:moveTo>
                    <a:pt x="740185" y="0"/>
                  </a:moveTo>
                  <a:lnTo>
                    <a:pt x="0" y="588587"/>
                  </a:lnTo>
                  <a:lnTo>
                    <a:pt x="911346" y="844376"/>
                  </a:lnTo>
                  <a:lnTo>
                    <a:pt x="923761" y="795439"/>
                  </a:lnTo>
                  <a:lnTo>
                    <a:pt x="933487" y="746201"/>
                  </a:lnTo>
                  <a:lnTo>
                    <a:pt x="940544" y="696761"/>
                  </a:lnTo>
                  <a:lnTo>
                    <a:pt x="944953" y="647223"/>
                  </a:lnTo>
                  <a:lnTo>
                    <a:pt x="946735" y="597687"/>
                  </a:lnTo>
                  <a:lnTo>
                    <a:pt x="945909" y="548253"/>
                  </a:lnTo>
                  <a:lnTo>
                    <a:pt x="942498" y="499025"/>
                  </a:lnTo>
                  <a:lnTo>
                    <a:pt x="936521" y="450102"/>
                  </a:lnTo>
                  <a:lnTo>
                    <a:pt x="927999" y="401587"/>
                  </a:lnTo>
                  <a:lnTo>
                    <a:pt x="916953" y="353581"/>
                  </a:lnTo>
                  <a:lnTo>
                    <a:pt x="903403" y="306184"/>
                  </a:lnTo>
                  <a:lnTo>
                    <a:pt x="887370" y="259499"/>
                  </a:lnTo>
                  <a:lnTo>
                    <a:pt x="868875" y="213626"/>
                  </a:lnTo>
                  <a:lnTo>
                    <a:pt x="847938" y="168668"/>
                  </a:lnTo>
                  <a:lnTo>
                    <a:pt x="824579" y="124724"/>
                  </a:lnTo>
                  <a:lnTo>
                    <a:pt x="798821" y="81898"/>
                  </a:lnTo>
                  <a:lnTo>
                    <a:pt x="770682" y="40289"/>
                  </a:lnTo>
                  <a:lnTo>
                    <a:pt x="740185" y="0"/>
                  </a:lnTo>
                  <a:close/>
                </a:path>
              </a:pathLst>
            </a:custGeom>
            <a:solidFill>
              <a:srgbClr val="13C8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276625" y="3448677"/>
              <a:ext cx="923290" cy="869950"/>
            </a:xfrm>
            <a:custGeom>
              <a:avLst/>
              <a:gdLst/>
              <a:ahLst/>
              <a:cxnLst/>
              <a:rect l="l" t="t" r="r" b="b"/>
              <a:pathLst>
                <a:path w="923290" h="869950">
                  <a:moveTo>
                    <a:pt x="0" y="0"/>
                  </a:moveTo>
                  <a:lnTo>
                    <a:pt x="367670" y="869947"/>
                  </a:lnTo>
                  <a:lnTo>
                    <a:pt x="413776" y="849117"/>
                  </a:lnTo>
                  <a:lnTo>
                    <a:pt x="458443" y="826002"/>
                  </a:lnTo>
                  <a:lnTo>
                    <a:pt x="501605" y="800682"/>
                  </a:lnTo>
                  <a:lnTo>
                    <a:pt x="543195" y="773236"/>
                  </a:lnTo>
                  <a:lnTo>
                    <a:pt x="583146" y="743743"/>
                  </a:lnTo>
                  <a:lnTo>
                    <a:pt x="621391" y="712282"/>
                  </a:lnTo>
                  <a:lnTo>
                    <a:pt x="657865" y="678932"/>
                  </a:lnTo>
                  <a:lnTo>
                    <a:pt x="692500" y="643773"/>
                  </a:lnTo>
                  <a:lnTo>
                    <a:pt x="725229" y="606883"/>
                  </a:lnTo>
                  <a:lnTo>
                    <a:pt x="755986" y="568343"/>
                  </a:lnTo>
                  <a:lnTo>
                    <a:pt x="784704" y="528230"/>
                  </a:lnTo>
                  <a:lnTo>
                    <a:pt x="811317" y="486624"/>
                  </a:lnTo>
                  <a:lnTo>
                    <a:pt x="835758" y="443605"/>
                  </a:lnTo>
                  <a:lnTo>
                    <a:pt x="857961" y="399251"/>
                  </a:lnTo>
                  <a:lnTo>
                    <a:pt x="877858" y="353641"/>
                  </a:lnTo>
                  <a:lnTo>
                    <a:pt x="895383" y="306855"/>
                  </a:lnTo>
                  <a:lnTo>
                    <a:pt x="910470" y="258972"/>
                  </a:lnTo>
                  <a:lnTo>
                    <a:pt x="923051" y="21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4D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823747" y="3448677"/>
              <a:ext cx="864235" cy="944244"/>
            </a:xfrm>
            <a:custGeom>
              <a:avLst/>
              <a:gdLst/>
              <a:ahLst/>
              <a:cxnLst/>
              <a:rect l="l" t="t" r="r" b="b"/>
              <a:pathLst>
                <a:path w="864234" h="944245">
                  <a:moveTo>
                    <a:pt x="452878" y="0"/>
                  </a:moveTo>
                  <a:lnTo>
                    <a:pt x="0" y="829063"/>
                  </a:lnTo>
                  <a:lnTo>
                    <a:pt x="45085" y="852012"/>
                  </a:lnTo>
                  <a:lnTo>
                    <a:pt x="91064" y="872416"/>
                  </a:lnTo>
                  <a:lnTo>
                    <a:pt x="137832" y="890273"/>
                  </a:lnTo>
                  <a:lnTo>
                    <a:pt x="185286" y="905578"/>
                  </a:lnTo>
                  <a:lnTo>
                    <a:pt x="233322" y="918330"/>
                  </a:lnTo>
                  <a:lnTo>
                    <a:pt x="281837" y="928527"/>
                  </a:lnTo>
                  <a:lnTo>
                    <a:pt x="330727" y="936164"/>
                  </a:lnTo>
                  <a:lnTo>
                    <a:pt x="379889" y="941241"/>
                  </a:lnTo>
                  <a:lnTo>
                    <a:pt x="429218" y="943753"/>
                  </a:lnTo>
                  <a:lnTo>
                    <a:pt x="478611" y="943699"/>
                  </a:lnTo>
                  <a:lnTo>
                    <a:pt x="527966" y="941076"/>
                  </a:lnTo>
                  <a:lnTo>
                    <a:pt x="577176" y="935880"/>
                  </a:lnTo>
                  <a:lnTo>
                    <a:pt x="626141" y="928110"/>
                  </a:lnTo>
                  <a:lnTo>
                    <a:pt x="674755" y="917762"/>
                  </a:lnTo>
                  <a:lnTo>
                    <a:pt x="722915" y="904835"/>
                  </a:lnTo>
                  <a:lnTo>
                    <a:pt x="770518" y="889325"/>
                  </a:lnTo>
                  <a:lnTo>
                    <a:pt x="817459" y="871229"/>
                  </a:lnTo>
                  <a:lnTo>
                    <a:pt x="863636" y="850545"/>
                  </a:lnTo>
                  <a:lnTo>
                    <a:pt x="452878" y="0"/>
                  </a:lnTo>
                  <a:close/>
                </a:path>
              </a:pathLst>
            </a:custGeom>
            <a:solidFill>
              <a:srgbClr val="0EA1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344256" y="3448677"/>
              <a:ext cx="932815" cy="850900"/>
            </a:xfrm>
            <a:custGeom>
              <a:avLst/>
              <a:gdLst/>
              <a:ahLst/>
              <a:cxnLst/>
              <a:rect l="l" t="t" r="r" b="b"/>
              <a:pathLst>
                <a:path w="932814" h="850900">
                  <a:moveTo>
                    <a:pt x="932369" y="0"/>
                  </a:moveTo>
                  <a:lnTo>
                    <a:pt x="0" y="163835"/>
                  </a:lnTo>
                  <a:lnTo>
                    <a:pt x="10106" y="213295"/>
                  </a:lnTo>
                  <a:lnTo>
                    <a:pt x="22767" y="261864"/>
                  </a:lnTo>
                  <a:lnTo>
                    <a:pt x="37918" y="309459"/>
                  </a:lnTo>
                  <a:lnTo>
                    <a:pt x="55498" y="355998"/>
                  </a:lnTo>
                  <a:lnTo>
                    <a:pt x="75444" y="401397"/>
                  </a:lnTo>
                  <a:lnTo>
                    <a:pt x="97693" y="445577"/>
                  </a:lnTo>
                  <a:lnTo>
                    <a:pt x="122184" y="488453"/>
                  </a:lnTo>
                  <a:lnTo>
                    <a:pt x="148853" y="529943"/>
                  </a:lnTo>
                  <a:lnTo>
                    <a:pt x="177638" y="569966"/>
                  </a:lnTo>
                  <a:lnTo>
                    <a:pt x="208476" y="608439"/>
                  </a:lnTo>
                  <a:lnTo>
                    <a:pt x="241306" y="645279"/>
                  </a:lnTo>
                  <a:lnTo>
                    <a:pt x="276064" y="680405"/>
                  </a:lnTo>
                  <a:lnTo>
                    <a:pt x="312688" y="713734"/>
                  </a:lnTo>
                  <a:lnTo>
                    <a:pt x="351115" y="745184"/>
                  </a:lnTo>
                  <a:lnTo>
                    <a:pt x="391284" y="774672"/>
                  </a:lnTo>
                  <a:lnTo>
                    <a:pt x="433131" y="802116"/>
                  </a:lnTo>
                  <a:lnTo>
                    <a:pt x="476594" y="827435"/>
                  </a:lnTo>
                  <a:lnTo>
                    <a:pt x="521610" y="850545"/>
                  </a:lnTo>
                  <a:lnTo>
                    <a:pt x="932369" y="0"/>
                  </a:lnTo>
                  <a:close/>
                </a:path>
              </a:pathLst>
            </a:custGeom>
            <a:solidFill>
              <a:srgbClr val="308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329918" y="2823886"/>
              <a:ext cx="946785" cy="835025"/>
            </a:xfrm>
            <a:custGeom>
              <a:avLst/>
              <a:gdLst/>
              <a:ahLst/>
              <a:cxnLst/>
              <a:rect l="l" t="t" r="r" b="b"/>
              <a:pathLst>
                <a:path w="946785" h="835025">
                  <a:moveTo>
                    <a:pt x="236937" y="0"/>
                  </a:moveTo>
                  <a:lnTo>
                    <a:pt x="204454" y="38723"/>
                  </a:lnTo>
                  <a:lnTo>
                    <a:pt x="174263" y="78882"/>
                  </a:lnTo>
                  <a:lnTo>
                    <a:pt x="146389" y="120375"/>
                  </a:lnTo>
                  <a:lnTo>
                    <a:pt x="120859" y="163103"/>
                  </a:lnTo>
                  <a:lnTo>
                    <a:pt x="97696" y="206965"/>
                  </a:lnTo>
                  <a:lnTo>
                    <a:pt x="76928" y="251862"/>
                  </a:lnTo>
                  <a:lnTo>
                    <a:pt x="58578" y="297693"/>
                  </a:lnTo>
                  <a:lnTo>
                    <a:pt x="42673" y="344358"/>
                  </a:lnTo>
                  <a:lnTo>
                    <a:pt x="29238" y="391757"/>
                  </a:lnTo>
                  <a:lnTo>
                    <a:pt x="18298" y="439790"/>
                  </a:lnTo>
                  <a:lnTo>
                    <a:pt x="9879" y="488357"/>
                  </a:lnTo>
                  <a:lnTo>
                    <a:pt x="4006" y="537357"/>
                  </a:lnTo>
                  <a:lnTo>
                    <a:pt x="704" y="586691"/>
                  </a:lnTo>
                  <a:lnTo>
                    <a:pt x="0" y="636259"/>
                  </a:lnTo>
                  <a:lnTo>
                    <a:pt x="1917" y="685960"/>
                  </a:lnTo>
                  <a:lnTo>
                    <a:pt x="6482" y="735694"/>
                  </a:lnTo>
                  <a:lnTo>
                    <a:pt x="13720" y="785362"/>
                  </a:lnTo>
                  <a:lnTo>
                    <a:pt x="23656" y="834862"/>
                  </a:lnTo>
                  <a:lnTo>
                    <a:pt x="946707" y="624790"/>
                  </a:lnTo>
                  <a:lnTo>
                    <a:pt x="236937" y="0"/>
                  </a:lnTo>
                  <a:close/>
                </a:path>
              </a:pathLst>
            </a:custGeom>
            <a:solidFill>
              <a:srgbClr val="4677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36440" y="2504616"/>
              <a:ext cx="740410" cy="944244"/>
            </a:xfrm>
            <a:custGeom>
              <a:avLst/>
              <a:gdLst/>
              <a:ahLst/>
              <a:cxnLst/>
              <a:rect l="l" t="t" r="r" b="b"/>
              <a:pathLst>
                <a:path w="740410" h="944245">
                  <a:moveTo>
                    <a:pt x="740110" y="0"/>
                  </a:moveTo>
                  <a:lnTo>
                    <a:pt x="689443" y="1350"/>
                  </a:lnTo>
                  <a:lnTo>
                    <a:pt x="639196" y="5372"/>
                  </a:lnTo>
                  <a:lnTo>
                    <a:pt x="589465" y="12019"/>
                  </a:lnTo>
                  <a:lnTo>
                    <a:pt x="540342" y="21247"/>
                  </a:lnTo>
                  <a:lnTo>
                    <a:pt x="491923" y="33010"/>
                  </a:lnTo>
                  <a:lnTo>
                    <a:pt x="444301" y="47264"/>
                  </a:lnTo>
                  <a:lnTo>
                    <a:pt x="397570" y="63962"/>
                  </a:lnTo>
                  <a:lnTo>
                    <a:pt x="351825" y="83060"/>
                  </a:lnTo>
                  <a:lnTo>
                    <a:pt x="307160" y="104513"/>
                  </a:lnTo>
                  <a:lnTo>
                    <a:pt x="263668" y="128275"/>
                  </a:lnTo>
                  <a:lnTo>
                    <a:pt x="221444" y="154301"/>
                  </a:lnTo>
                  <a:lnTo>
                    <a:pt x="180582" y="182546"/>
                  </a:lnTo>
                  <a:lnTo>
                    <a:pt x="141177" y="212964"/>
                  </a:lnTo>
                  <a:lnTo>
                    <a:pt x="103322" y="245511"/>
                  </a:lnTo>
                  <a:lnTo>
                    <a:pt x="67111" y="280142"/>
                  </a:lnTo>
                  <a:lnTo>
                    <a:pt x="32639" y="316810"/>
                  </a:lnTo>
                  <a:lnTo>
                    <a:pt x="0" y="355471"/>
                  </a:lnTo>
                  <a:lnTo>
                    <a:pt x="740185" y="944060"/>
                  </a:lnTo>
                  <a:lnTo>
                    <a:pt x="740110" y="0"/>
                  </a:lnTo>
                  <a:close/>
                </a:path>
              </a:pathLst>
            </a:custGeom>
            <a:solidFill>
              <a:srgbClr val="5662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4688" y="2673096"/>
              <a:ext cx="1545336" cy="15392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239" y="4145280"/>
              <a:ext cx="326136" cy="3261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1344" y="4215384"/>
              <a:ext cx="185927" cy="185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2807" y="2517647"/>
              <a:ext cx="329184" cy="326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2912" y="2587752"/>
              <a:ext cx="188975" cy="1859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6295" y="3806952"/>
              <a:ext cx="326136" cy="3261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3877056"/>
              <a:ext cx="185927" cy="1859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54751" y="3118103"/>
              <a:ext cx="326136" cy="3261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24856" y="3188208"/>
              <a:ext cx="185927" cy="1859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9232" y="3806952"/>
              <a:ext cx="329183" cy="3261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82383" y="3877056"/>
              <a:ext cx="185927" cy="1859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73824" y="3118103"/>
              <a:ext cx="326135" cy="3261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43927" y="3188208"/>
              <a:ext cx="185927" cy="1859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16624" y="2517647"/>
              <a:ext cx="326135" cy="3261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6727" y="2587752"/>
              <a:ext cx="185927" cy="1859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7136" y="1578863"/>
              <a:ext cx="566927" cy="56692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391485" y="1404066"/>
            <a:ext cx="3291840" cy="8528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25" b="1">
                <a:latin typeface="Calibri"/>
                <a:cs typeface="Calibri"/>
              </a:rPr>
              <a:t>BERORIENTASI</a:t>
            </a:r>
            <a:r>
              <a:rPr dirty="0" sz="1200" spc="70" b="1">
                <a:latin typeface="Calibri"/>
                <a:cs typeface="Calibri"/>
              </a:rPr>
              <a:t> </a:t>
            </a:r>
            <a:r>
              <a:rPr dirty="0" sz="1200" spc="10" b="1">
                <a:latin typeface="Calibri"/>
                <a:cs typeface="Calibri"/>
              </a:rPr>
              <a:t>PELAYANAN</a:t>
            </a:r>
            <a:endParaRPr sz="12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Memahami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memenuhi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kebutuhan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masyarakat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6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Ramah,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cekatan,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solutif,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0">
                <a:latin typeface="Calibri"/>
                <a:cs typeface="Calibri"/>
              </a:rPr>
              <a:t>dan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dapat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diandalkan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Melakukan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perbaikan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tiada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henti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84896" y="2394666"/>
            <a:ext cx="3636010" cy="126111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20" b="1">
                <a:latin typeface="Calibri"/>
                <a:cs typeface="Calibri"/>
              </a:rPr>
              <a:t>AKUNTABEL</a:t>
            </a:r>
            <a:endParaRPr sz="1200">
              <a:latin typeface="Calibri"/>
              <a:cs typeface="Calibri"/>
            </a:endParaRPr>
          </a:p>
          <a:p>
            <a:pPr marL="192405" marR="116839" indent="-179705">
              <a:lnSpc>
                <a:spcPts val="1610"/>
              </a:lnSpc>
              <a:spcBef>
                <a:spcPts val="80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Melaksanakan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tugas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dengan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jujur,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bertanggungjawab,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cermat,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disiplin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berintegritas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tinggi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160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Menggunakan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kekayaan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barang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milik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negara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secara</a:t>
            </a:r>
            <a:endParaRPr sz="1100">
              <a:latin typeface="Calibri"/>
              <a:cs typeface="Calibri"/>
            </a:endParaRPr>
          </a:p>
          <a:p>
            <a:pPr marL="192405">
              <a:lnSpc>
                <a:spcPct val="100000"/>
              </a:lnSpc>
              <a:spcBef>
                <a:spcPts val="290"/>
              </a:spcBef>
            </a:pPr>
            <a:r>
              <a:rPr dirty="0" sz="1100" spc="35">
                <a:latin typeface="Calibri"/>
                <a:cs typeface="Calibri"/>
              </a:rPr>
              <a:t>bertanggungjawab,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efektif,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0">
                <a:latin typeface="Calibri"/>
                <a:cs typeface="Calibri"/>
              </a:rPr>
              <a:t>dan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efisien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85"/>
              </a:spcBef>
              <a:buAutoNum type="arabicPeriod" startAt="3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Tidak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menyalahgunakan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kewenangan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jabatan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91668" y="3708353"/>
            <a:ext cx="3141345" cy="105727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30" b="1">
                <a:latin typeface="Calibri"/>
                <a:cs typeface="Calibri"/>
              </a:rPr>
              <a:t>KOMPETEN</a:t>
            </a:r>
            <a:endParaRPr sz="1200">
              <a:latin typeface="Calibri"/>
              <a:cs typeface="Calibri"/>
            </a:endParaRPr>
          </a:p>
          <a:p>
            <a:pPr marL="191770" marR="5080" indent="-179705">
              <a:lnSpc>
                <a:spcPct val="120000"/>
              </a:lnSpc>
              <a:spcBef>
                <a:spcPts val="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Meningkatkan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kompetensi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diri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untuk</a:t>
            </a:r>
            <a:r>
              <a:rPr dirty="0" sz="1100" spc="9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menjawab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tantangan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yang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selalu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berubah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Membantu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orang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lain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belajar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Melaksanakan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tugas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dengan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kualitas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terbaik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01310" y="4912590"/>
            <a:ext cx="3361054" cy="84963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1200" spc="35" b="1">
                <a:latin typeface="Calibri"/>
                <a:cs typeface="Calibri"/>
              </a:rPr>
              <a:t>HARMONIS</a:t>
            </a:r>
            <a:endParaRPr sz="12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4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Menghargai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setiap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orang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apapun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latar</a:t>
            </a:r>
            <a:r>
              <a:rPr dirty="0" sz="1100" spc="9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belakangnya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85"/>
              </a:spcBef>
              <a:buAutoNum type="arabicPeriod"/>
              <a:tabLst>
                <a:tab pos="192405" algn="l"/>
              </a:tabLst>
            </a:pPr>
            <a:r>
              <a:rPr dirty="0" sz="1100" spc="25">
                <a:latin typeface="Calibri"/>
                <a:cs typeface="Calibri"/>
              </a:rPr>
              <a:t>Suka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menolong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orang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lain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90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Membangun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lingkungan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kerja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yang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kondusif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90324" y="1233378"/>
            <a:ext cx="3472815" cy="14624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b="1">
                <a:latin typeface="Calibri"/>
                <a:cs typeface="Calibri"/>
              </a:rPr>
              <a:t>LOYAL</a:t>
            </a:r>
            <a:endParaRPr sz="1200">
              <a:latin typeface="Calibri"/>
              <a:cs typeface="Calibri"/>
            </a:endParaRPr>
          </a:p>
          <a:p>
            <a:pPr marL="191770" marR="5080" indent="-179705">
              <a:lnSpc>
                <a:spcPct val="120000"/>
              </a:lnSpc>
              <a:spcBef>
                <a:spcPts val="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Memegang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teguh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ideologi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Pancasila,</a:t>
            </a:r>
            <a:r>
              <a:rPr dirty="0" sz="1100" spc="9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Undang-Undang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Dasar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Negara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Republik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Indonesia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Tahun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1945,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setia</a:t>
            </a:r>
            <a:endParaRPr sz="1100">
              <a:latin typeface="Calibri"/>
              <a:cs typeface="Calibri"/>
            </a:endParaRPr>
          </a:p>
          <a:p>
            <a:pPr marL="191770">
              <a:lnSpc>
                <a:spcPct val="100000"/>
              </a:lnSpc>
              <a:spcBef>
                <a:spcPts val="290"/>
              </a:spcBef>
            </a:pPr>
            <a:r>
              <a:rPr dirty="0" sz="1100" spc="25">
                <a:latin typeface="Calibri"/>
                <a:cs typeface="Calibri"/>
              </a:rPr>
              <a:t>pada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NKRI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serta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pemerintahan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0">
                <a:latin typeface="Calibri"/>
                <a:cs typeface="Calibri"/>
              </a:rPr>
              <a:t>yang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sah</a:t>
            </a:r>
            <a:endParaRPr sz="1100">
              <a:latin typeface="Calibri"/>
              <a:cs typeface="Calibri"/>
            </a:endParaRPr>
          </a:p>
          <a:p>
            <a:pPr marL="191770" marR="57150" indent="-179705">
              <a:lnSpc>
                <a:spcPct val="120000"/>
              </a:lnSpc>
              <a:spcBef>
                <a:spcPts val="20"/>
              </a:spcBef>
              <a:buAutoNum type="arabicPeriod" startAt="2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Menjaga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nama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baik</a:t>
            </a:r>
            <a:r>
              <a:rPr dirty="0" sz="1100" spc="8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sesama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ASN,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Pimpinan,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Instansi,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Negara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90"/>
              </a:spcBef>
              <a:buAutoNum type="arabicPeriod" startAt="2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Menjaga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rahasia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jabatan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negara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36984" y="2903681"/>
            <a:ext cx="2571115" cy="125793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30" b="1">
                <a:latin typeface="Calibri"/>
                <a:cs typeface="Calibri"/>
              </a:rPr>
              <a:t>ADAPTIF</a:t>
            </a:r>
            <a:endParaRPr sz="1200">
              <a:latin typeface="Calibri"/>
              <a:cs typeface="Calibri"/>
            </a:endParaRPr>
          </a:p>
          <a:p>
            <a:pPr marL="192405" marR="63500" indent="-179705">
              <a:lnSpc>
                <a:spcPct val="120000"/>
              </a:lnSpc>
              <a:spcBef>
                <a:spcPts val="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Cepat</a:t>
            </a:r>
            <a:r>
              <a:rPr dirty="0" sz="1100" spc="5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menyesuaikan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diri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menghadapi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perubahan</a:t>
            </a:r>
            <a:endParaRPr sz="1100">
              <a:latin typeface="Calibri"/>
              <a:cs typeface="Calibri"/>
            </a:endParaRPr>
          </a:p>
          <a:p>
            <a:pPr marL="192405" marR="5080" indent="-179705">
              <a:lnSpc>
                <a:spcPct val="121800"/>
              </a:lnSpc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Terus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berinovasi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dan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mengembangkan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kreativitas</a:t>
            </a:r>
            <a:endParaRPr sz="1100">
              <a:latin typeface="Calibri"/>
              <a:cs typeface="Calibri"/>
            </a:endParaRPr>
          </a:p>
          <a:p>
            <a:pPr marL="192405" indent="-179705">
              <a:lnSpc>
                <a:spcPct val="100000"/>
              </a:lnSpc>
              <a:spcBef>
                <a:spcPts val="26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Bertindak</a:t>
            </a:r>
            <a:r>
              <a:rPr dirty="0" sz="1100" spc="6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proaktif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67534" y="4433777"/>
            <a:ext cx="3723004" cy="14624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25" b="1">
                <a:latin typeface="Calibri"/>
                <a:cs typeface="Calibri"/>
              </a:rPr>
              <a:t>KOLABORATIF</a:t>
            </a:r>
            <a:endParaRPr sz="1200">
              <a:latin typeface="Calibri"/>
              <a:cs typeface="Calibri"/>
            </a:endParaRPr>
          </a:p>
          <a:p>
            <a:pPr marL="191770" marR="356235" indent="-179705">
              <a:lnSpc>
                <a:spcPct val="120000"/>
              </a:lnSpc>
              <a:spcBef>
                <a:spcPts val="5"/>
              </a:spcBef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Memberi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kesempatan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kepada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berbagai</a:t>
            </a:r>
            <a:r>
              <a:rPr dirty="0" sz="1100" spc="7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pihak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untuk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berkontribusi</a:t>
            </a:r>
            <a:endParaRPr sz="1100">
              <a:latin typeface="Calibri"/>
              <a:cs typeface="Calibri"/>
            </a:endParaRPr>
          </a:p>
          <a:p>
            <a:pPr marL="191770" marR="184785" indent="-179705">
              <a:lnSpc>
                <a:spcPct val="121800"/>
              </a:lnSpc>
              <a:buAutoNum type="arabicPeriod"/>
              <a:tabLst>
                <a:tab pos="192405" algn="l"/>
              </a:tabLst>
            </a:pPr>
            <a:r>
              <a:rPr dirty="0" sz="1100" spc="30">
                <a:latin typeface="Calibri"/>
                <a:cs typeface="Calibri"/>
              </a:rPr>
              <a:t>Terbuka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dalam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bekerja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sama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untuk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menghasilkan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nilai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tambah</a:t>
            </a:r>
            <a:endParaRPr sz="1100">
              <a:latin typeface="Calibri"/>
              <a:cs typeface="Calibri"/>
            </a:endParaRPr>
          </a:p>
          <a:p>
            <a:pPr marL="191770" marR="5080" indent="-179705">
              <a:lnSpc>
                <a:spcPts val="1610"/>
              </a:lnSpc>
              <a:spcBef>
                <a:spcPts val="70"/>
              </a:spcBef>
              <a:buAutoNum type="arabicPeriod"/>
              <a:tabLst>
                <a:tab pos="192405" algn="l"/>
              </a:tabLst>
            </a:pPr>
            <a:r>
              <a:rPr dirty="0" sz="1100" spc="35">
                <a:latin typeface="Calibri"/>
                <a:cs typeface="Calibri"/>
              </a:rPr>
              <a:t>Menggerakkan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pemanfaatan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berbagai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sumberdaya</a:t>
            </a:r>
            <a:r>
              <a:rPr dirty="0" sz="1100" spc="90">
                <a:latin typeface="Calibri"/>
                <a:cs typeface="Calibri"/>
              </a:rPr>
              <a:t> </a:t>
            </a:r>
            <a:r>
              <a:rPr dirty="0" sz="1100" spc="35">
                <a:latin typeface="Calibri"/>
                <a:cs typeface="Calibri"/>
              </a:rPr>
              <a:t>untuk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tujuan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bersama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96823" y="2470150"/>
            <a:ext cx="10927715" cy="3592829"/>
            <a:chOff x="596823" y="2470150"/>
            <a:chExt cx="10927715" cy="3592829"/>
          </a:xfrm>
        </p:grpSpPr>
        <p:sp>
          <p:nvSpPr>
            <p:cNvPr id="35" name="object 35"/>
            <p:cNvSpPr/>
            <p:nvPr/>
          </p:nvSpPr>
          <p:spPr>
            <a:xfrm>
              <a:off x="596823" y="2470149"/>
              <a:ext cx="10927715" cy="3592829"/>
            </a:xfrm>
            <a:custGeom>
              <a:avLst/>
              <a:gdLst/>
              <a:ahLst/>
              <a:cxnLst/>
              <a:rect l="l" t="t" r="r" b="b"/>
              <a:pathLst>
                <a:path w="10927715" h="3592829">
                  <a:moveTo>
                    <a:pt x="3103651" y="1229360"/>
                  </a:moveTo>
                  <a:lnTo>
                    <a:pt x="1269441" y="1229360"/>
                  </a:lnTo>
                  <a:lnTo>
                    <a:pt x="1269441" y="1228090"/>
                  </a:lnTo>
                  <a:lnTo>
                    <a:pt x="12433" y="1228090"/>
                  </a:lnTo>
                  <a:lnTo>
                    <a:pt x="12433" y="1229360"/>
                  </a:lnTo>
                  <a:lnTo>
                    <a:pt x="0" y="1229360"/>
                  </a:lnTo>
                  <a:lnTo>
                    <a:pt x="0" y="1236980"/>
                  </a:lnTo>
                  <a:lnTo>
                    <a:pt x="3103651" y="1236980"/>
                  </a:lnTo>
                  <a:lnTo>
                    <a:pt x="3103651" y="1229360"/>
                  </a:lnTo>
                  <a:close/>
                </a:path>
                <a:path w="10927715" h="3592829">
                  <a:moveTo>
                    <a:pt x="3103651" y="1270"/>
                  </a:moveTo>
                  <a:lnTo>
                    <a:pt x="875538" y="1270"/>
                  </a:lnTo>
                  <a:lnTo>
                    <a:pt x="875538" y="0"/>
                  </a:lnTo>
                  <a:lnTo>
                    <a:pt x="15113" y="0"/>
                  </a:lnTo>
                  <a:lnTo>
                    <a:pt x="15113" y="127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3103651" y="8890"/>
                  </a:lnTo>
                  <a:lnTo>
                    <a:pt x="3103651" y="1270"/>
                  </a:lnTo>
                  <a:close/>
                </a:path>
                <a:path w="10927715" h="3592829">
                  <a:moveTo>
                    <a:pt x="3103664" y="2391575"/>
                  </a:moveTo>
                  <a:lnTo>
                    <a:pt x="3098266" y="2391575"/>
                  </a:lnTo>
                  <a:lnTo>
                    <a:pt x="20916" y="2391435"/>
                  </a:lnTo>
                  <a:lnTo>
                    <a:pt x="0" y="2391575"/>
                  </a:lnTo>
                  <a:lnTo>
                    <a:pt x="0" y="2399690"/>
                  </a:lnTo>
                  <a:lnTo>
                    <a:pt x="3079635" y="2399842"/>
                  </a:lnTo>
                  <a:lnTo>
                    <a:pt x="3103651" y="2399690"/>
                  </a:lnTo>
                  <a:lnTo>
                    <a:pt x="3103664" y="2391575"/>
                  </a:lnTo>
                  <a:close/>
                </a:path>
                <a:path w="10927715" h="3592829">
                  <a:moveTo>
                    <a:pt x="10877918" y="388950"/>
                  </a:moveTo>
                  <a:lnTo>
                    <a:pt x="10871886" y="388950"/>
                  </a:lnTo>
                  <a:lnTo>
                    <a:pt x="7436498" y="388810"/>
                  </a:lnTo>
                  <a:lnTo>
                    <a:pt x="7413155" y="388950"/>
                  </a:lnTo>
                  <a:lnTo>
                    <a:pt x="7413142" y="397065"/>
                  </a:lnTo>
                  <a:lnTo>
                    <a:pt x="10856201" y="397205"/>
                  </a:lnTo>
                  <a:lnTo>
                    <a:pt x="10877906" y="397065"/>
                  </a:lnTo>
                  <a:lnTo>
                    <a:pt x="10877918" y="388950"/>
                  </a:lnTo>
                  <a:close/>
                </a:path>
                <a:path w="10927715" h="3592829">
                  <a:moveTo>
                    <a:pt x="10927029" y="1868373"/>
                  </a:moveTo>
                  <a:lnTo>
                    <a:pt x="10921009" y="1868373"/>
                  </a:lnTo>
                  <a:lnTo>
                    <a:pt x="7489203" y="1868233"/>
                  </a:lnTo>
                  <a:lnTo>
                    <a:pt x="7465873" y="1868373"/>
                  </a:lnTo>
                  <a:lnTo>
                    <a:pt x="7465860" y="1876488"/>
                  </a:lnTo>
                  <a:lnTo>
                    <a:pt x="10905338" y="1876628"/>
                  </a:lnTo>
                  <a:lnTo>
                    <a:pt x="10927017" y="1876488"/>
                  </a:lnTo>
                  <a:lnTo>
                    <a:pt x="10927029" y="1868373"/>
                  </a:lnTo>
                  <a:close/>
                </a:path>
                <a:path w="10927715" h="3592829">
                  <a:moveTo>
                    <a:pt x="10927105" y="3583940"/>
                  </a:moveTo>
                  <a:lnTo>
                    <a:pt x="7105790" y="3583940"/>
                  </a:lnTo>
                  <a:lnTo>
                    <a:pt x="7105790" y="3591560"/>
                  </a:lnTo>
                  <a:lnTo>
                    <a:pt x="7529081" y="3591560"/>
                  </a:lnTo>
                  <a:lnTo>
                    <a:pt x="7529081" y="3592830"/>
                  </a:lnTo>
                  <a:lnTo>
                    <a:pt x="10924438" y="3592830"/>
                  </a:lnTo>
                  <a:lnTo>
                    <a:pt x="10924438" y="3591560"/>
                  </a:lnTo>
                  <a:lnTo>
                    <a:pt x="10927105" y="3591560"/>
                  </a:lnTo>
                  <a:lnTo>
                    <a:pt x="10927105" y="358394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0184" y="2822447"/>
              <a:ext cx="566928" cy="56692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923117" y="1707388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76191" y="3006852"/>
            <a:ext cx="1249680" cy="824230"/>
          </a:xfrm>
          <a:prstGeom prst="rect">
            <a:avLst/>
          </a:prstGeom>
        </p:spPr>
        <p:txBody>
          <a:bodyPr wrap="square" lIns="0" tIns="31114" rIns="0" bIns="0" rtlCol="0" vert="horz">
            <a:spAutoFit/>
          </a:bodyPr>
          <a:lstStyle/>
          <a:p>
            <a:pPr algn="ctr" marL="12700" marR="5080" indent="-635">
              <a:lnSpc>
                <a:spcPct val="91400"/>
              </a:lnSpc>
              <a:spcBef>
                <a:spcPts val="244"/>
              </a:spcBef>
            </a:pPr>
            <a:r>
              <a:rPr dirty="0" sz="1400" spc="160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400" spc="140" b="1">
                <a:solidFill>
                  <a:srgbClr val="B42B2D"/>
                </a:solidFill>
                <a:latin typeface="Trebuchet MS"/>
                <a:cs typeface="Trebuchet MS"/>
              </a:rPr>
              <a:t>o</a:t>
            </a:r>
            <a:r>
              <a:rPr dirty="0" sz="1400" spc="-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400" spc="5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400" spc="-9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400" spc="125" b="1">
                <a:solidFill>
                  <a:srgbClr val="B42B2D"/>
                </a:solidFill>
                <a:latin typeface="Trebuchet MS"/>
                <a:cs typeface="Trebuchet MS"/>
              </a:rPr>
              <a:t>V</a:t>
            </a:r>
            <a:r>
              <a:rPr dirty="0" sz="1400" spc="20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400" spc="-30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400" spc="70" b="1">
                <a:solidFill>
                  <a:srgbClr val="B42B2D"/>
                </a:solidFill>
                <a:latin typeface="Trebuchet MS"/>
                <a:cs typeface="Trebuchet MS"/>
              </a:rPr>
              <a:t>ue</a:t>
            </a:r>
            <a:r>
              <a:rPr dirty="0" sz="1400" spc="125" b="1">
                <a:solidFill>
                  <a:srgbClr val="B42B2D"/>
                </a:solidFill>
                <a:latin typeface="Trebuchet MS"/>
                <a:cs typeface="Trebuchet MS"/>
              </a:rPr>
              <a:t>s  </a:t>
            </a:r>
            <a:r>
              <a:rPr dirty="0" sz="1400" spc="60" b="1">
                <a:solidFill>
                  <a:srgbClr val="B42B2D"/>
                </a:solidFill>
                <a:latin typeface="Trebuchet MS"/>
                <a:cs typeface="Trebuchet MS"/>
              </a:rPr>
              <a:t>BerAkhlak </a:t>
            </a:r>
            <a:r>
              <a:rPr dirty="0" sz="1400" spc="6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400" spc="145" b="1">
                <a:solidFill>
                  <a:srgbClr val="B42B2D"/>
                </a:solidFill>
                <a:latin typeface="Trebuchet MS"/>
                <a:cs typeface="Trebuchet MS"/>
              </a:rPr>
              <a:t>dan</a:t>
            </a:r>
            <a:r>
              <a:rPr dirty="0" sz="1400" spc="-8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400" spc="2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400" spc="14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400" spc="15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400" spc="114" b="1">
                <a:solidFill>
                  <a:srgbClr val="B42B2D"/>
                </a:solidFill>
                <a:latin typeface="Trebuchet MS"/>
                <a:cs typeface="Trebuchet MS"/>
              </a:rPr>
              <a:t>d</a:t>
            </a:r>
            <a:r>
              <a:rPr dirty="0" sz="1400" spc="110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400" spc="114" b="1">
                <a:solidFill>
                  <a:srgbClr val="B42B2D"/>
                </a:solidFill>
                <a:latin typeface="Trebuchet MS"/>
                <a:cs typeface="Trebuchet MS"/>
              </a:rPr>
              <a:t>an  </a:t>
            </a:r>
            <a:r>
              <a:rPr dirty="0" sz="1400" spc="65" b="1">
                <a:solidFill>
                  <a:srgbClr val="B42B2D"/>
                </a:solidFill>
                <a:latin typeface="Trebuchet MS"/>
                <a:cs typeface="Trebuchet MS"/>
              </a:rPr>
              <a:t>Perilakunya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5477" y="2950971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13231" y="3953255"/>
            <a:ext cx="566928" cy="5638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929506" y="4081779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7136" y="5148071"/>
            <a:ext cx="566927" cy="56692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923117" y="5276596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975847" y="1828800"/>
            <a:ext cx="566927" cy="566927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11192336" y="1957323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6" name="object 4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957559" y="3307079"/>
            <a:ext cx="566927" cy="566928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11174364" y="3435604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049000" y="4858511"/>
            <a:ext cx="566927" cy="56692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11258275" y="5047996"/>
            <a:ext cx="1289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-10218" y="5128178"/>
            <a:ext cx="205740" cy="101409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Pr</a:t>
            </a:r>
            <a:r>
              <a:rPr dirty="0" sz="1300">
                <a:latin typeface="Microsoft Sans Serif"/>
                <a:cs typeface="Microsoft Sans Serif"/>
              </a:rPr>
              <a:t>os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>
                <a:latin typeface="Microsoft Sans Serif"/>
                <a:cs typeface="Microsoft Sans Serif"/>
              </a:rPr>
              <a:t>r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 spc="-1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451104"/>
            <a:ext cx="11666855" cy="6407150"/>
            <a:chOff x="525714" y="451104"/>
            <a:chExt cx="11666855" cy="6407150"/>
          </a:xfrm>
        </p:grpSpPr>
        <p:sp>
          <p:nvSpPr>
            <p:cNvPr id="3" name="object 3"/>
            <p:cNvSpPr/>
            <p:nvPr/>
          </p:nvSpPr>
          <p:spPr>
            <a:xfrm>
              <a:off x="8443124" y="5923852"/>
              <a:ext cx="339725" cy="252095"/>
            </a:xfrm>
            <a:custGeom>
              <a:avLst/>
              <a:gdLst/>
              <a:ahLst/>
              <a:cxnLst/>
              <a:rect l="l" t="t" r="r" b="b"/>
              <a:pathLst>
                <a:path w="339725" h="252095">
                  <a:moveTo>
                    <a:pt x="169584" y="0"/>
                  </a:moveTo>
                  <a:lnTo>
                    <a:pt x="115982" y="6416"/>
                  </a:lnTo>
                  <a:lnTo>
                    <a:pt x="69430" y="24283"/>
                  </a:lnTo>
                  <a:lnTo>
                    <a:pt x="32719" y="51528"/>
                  </a:lnTo>
                  <a:lnTo>
                    <a:pt x="8645" y="86078"/>
                  </a:lnTo>
                  <a:lnTo>
                    <a:pt x="0" y="125859"/>
                  </a:lnTo>
                  <a:lnTo>
                    <a:pt x="8645" y="165640"/>
                  </a:lnTo>
                  <a:lnTo>
                    <a:pt x="32719" y="200190"/>
                  </a:lnTo>
                  <a:lnTo>
                    <a:pt x="69430" y="227435"/>
                  </a:lnTo>
                  <a:lnTo>
                    <a:pt x="115982" y="245302"/>
                  </a:lnTo>
                  <a:lnTo>
                    <a:pt x="169584" y="251718"/>
                  </a:lnTo>
                  <a:lnTo>
                    <a:pt x="223186" y="245302"/>
                  </a:lnTo>
                  <a:lnTo>
                    <a:pt x="269738" y="227435"/>
                  </a:lnTo>
                  <a:lnTo>
                    <a:pt x="306448" y="200190"/>
                  </a:lnTo>
                  <a:lnTo>
                    <a:pt x="330523" y="165640"/>
                  </a:lnTo>
                  <a:lnTo>
                    <a:pt x="339168" y="125859"/>
                  </a:lnTo>
                  <a:lnTo>
                    <a:pt x="330523" y="86078"/>
                  </a:lnTo>
                  <a:lnTo>
                    <a:pt x="306448" y="51528"/>
                  </a:lnTo>
                  <a:lnTo>
                    <a:pt x="269738" y="24283"/>
                  </a:lnTo>
                  <a:lnTo>
                    <a:pt x="223186" y="6416"/>
                  </a:lnTo>
                  <a:lnTo>
                    <a:pt x="169584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6319" y="1932431"/>
              <a:ext cx="2621279" cy="379171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13953" y="581659"/>
            <a:ext cx="68859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0"/>
              <a:t>Skema</a:t>
            </a:r>
            <a:r>
              <a:rPr dirty="0" spc="-155"/>
              <a:t> </a:t>
            </a:r>
            <a:r>
              <a:rPr dirty="0" spc="160"/>
              <a:t>Penetapan</a:t>
            </a:r>
            <a:r>
              <a:rPr dirty="0" spc="-155"/>
              <a:t> </a:t>
            </a:r>
            <a:r>
              <a:rPr dirty="0" spc="245"/>
              <a:t>dan</a:t>
            </a:r>
            <a:r>
              <a:rPr dirty="0" spc="-155"/>
              <a:t> </a:t>
            </a:r>
            <a:r>
              <a:rPr dirty="0" spc="70"/>
              <a:t>Klarifikasi</a:t>
            </a:r>
            <a:r>
              <a:rPr dirty="0" spc="-160"/>
              <a:t> </a:t>
            </a:r>
            <a:r>
              <a:rPr dirty="0" spc="120"/>
              <a:t>Ekspektasi</a:t>
            </a:r>
          </a:p>
        </p:txBody>
      </p:sp>
      <p:sp>
        <p:nvSpPr>
          <p:cNvPr id="6" name="object 6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72896" y="1511808"/>
            <a:ext cx="10238740" cy="4631690"/>
            <a:chOff x="1072896" y="1511808"/>
            <a:chExt cx="10238740" cy="4631690"/>
          </a:xfrm>
        </p:grpSpPr>
        <p:sp>
          <p:nvSpPr>
            <p:cNvPr id="9" name="object 9"/>
            <p:cNvSpPr/>
            <p:nvPr/>
          </p:nvSpPr>
          <p:spPr>
            <a:xfrm>
              <a:off x="1522247" y="3411321"/>
              <a:ext cx="6998334" cy="2732405"/>
            </a:xfrm>
            <a:custGeom>
              <a:avLst/>
              <a:gdLst/>
              <a:ahLst/>
              <a:cxnLst/>
              <a:rect l="l" t="t" r="r" b="b"/>
              <a:pathLst>
                <a:path w="6998334" h="2732404">
                  <a:moveTo>
                    <a:pt x="313321" y="140728"/>
                  </a:moveTo>
                  <a:lnTo>
                    <a:pt x="305333" y="102489"/>
                  </a:lnTo>
                  <a:lnTo>
                    <a:pt x="283095" y="69265"/>
                  </a:lnTo>
                  <a:lnTo>
                    <a:pt x="249186" y="43078"/>
                  </a:lnTo>
                  <a:lnTo>
                    <a:pt x="206184" y="25895"/>
                  </a:lnTo>
                  <a:lnTo>
                    <a:pt x="156667" y="19735"/>
                  </a:lnTo>
                  <a:lnTo>
                    <a:pt x="107149" y="25895"/>
                  </a:lnTo>
                  <a:lnTo>
                    <a:pt x="64135" y="43078"/>
                  </a:lnTo>
                  <a:lnTo>
                    <a:pt x="30226" y="69265"/>
                  </a:lnTo>
                  <a:lnTo>
                    <a:pt x="7988" y="102489"/>
                  </a:lnTo>
                  <a:lnTo>
                    <a:pt x="0" y="140728"/>
                  </a:lnTo>
                  <a:lnTo>
                    <a:pt x="7988" y="178968"/>
                  </a:lnTo>
                  <a:lnTo>
                    <a:pt x="30226" y="212191"/>
                  </a:lnTo>
                  <a:lnTo>
                    <a:pt x="64135" y="238379"/>
                  </a:lnTo>
                  <a:lnTo>
                    <a:pt x="107149" y="255549"/>
                  </a:lnTo>
                  <a:lnTo>
                    <a:pt x="156667" y="261721"/>
                  </a:lnTo>
                  <a:lnTo>
                    <a:pt x="206184" y="255549"/>
                  </a:lnTo>
                  <a:lnTo>
                    <a:pt x="249186" y="238379"/>
                  </a:lnTo>
                  <a:lnTo>
                    <a:pt x="283095" y="212191"/>
                  </a:lnTo>
                  <a:lnTo>
                    <a:pt x="305333" y="178968"/>
                  </a:lnTo>
                  <a:lnTo>
                    <a:pt x="313321" y="140728"/>
                  </a:lnTo>
                  <a:close/>
                </a:path>
                <a:path w="6998334" h="2732404">
                  <a:moveTo>
                    <a:pt x="3609009" y="2606294"/>
                  </a:moveTo>
                  <a:lnTo>
                    <a:pt x="3600361" y="2566505"/>
                  </a:lnTo>
                  <a:lnTo>
                    <a:pt x="3576294" y="2531961"/>
                  </a:lnTo>
                  <a:lnTo>
                    <a:pt x="3539579" y="2504719"/>
                  </a:lnTo>
                  <a:lnTo>
                    <a:pt x="3493033" y="2486850"/>
                  </a:lnTo>
                  <a:lnTo>
                    <a:pt x="3439426" y="2480437"/>
                  </a:lnTo>
                  <a:lnTo>
                    <a:pt x="3385820" y="2486850"/>
                  </a:lnTo>
                  <a:lnTo>
                    <a:pt x="3339274" y="2504719"/>
                  </a:lnTo>
                  <a:lnTo>
                    <a:pt x="3302558" y="2531961"/>
                  </a:lnTo>
                  <a:lnTo>
                    <a:pt x="3278492" y="2566505"/>
                  </a:lnTo>
                  <a:lnTo>
                    <a:pt x="3269843" y="2606294"/>
                  </a:lnTo>
                  <a:lnTo>
                    <a:pt x="3278492" y="2646070"/>
                  </a:lnTo>
                  <a:lnTo>
                    <a:pt x="3302558" y="2680627"/>
                  </a:lnTo>
                  <a:lnTo>
                    <a:pt x="3339274" y="2707868"/>
                  </a:lnTo>
                  <a:lnTo>
                    <a:pt x="3385820" y="2725737"/>
                  </a:lnTo>
                  <a:lnTo>
                    <a:pt x="3439426" y="2732151"/>
                  </a:lnTo>
                  <a:lnTo>
                    <a:pt x="3493033" y="2725737"/>
                  </a:lnTo>
                  <a:lnTo>
                    <a:pt x="3539579" y="2707868"/>
                  </a:lnTo>
                  <a:lnTo>
                    <a:pt x="3576294" y="2680627"/>
                  </a:lnTo>
                  <a:lnTo>
                    <a:pt x="3600361" y="2646070"/>
                  </a:lnTo>
                  <a:lnTo>
                    <a:pt x="3609009" y="2606294"/>
                  </a:lnTo>
                  <a:close/>
                </a:path>
                <a:path w="6998334" h="2732404">
                  <a:moveTo>
                    <a:pt x="6997852" y="125857"/>
                  </a:moveTo>
                  <a:lnTo>
                    <a:pt x="6989216" y="86080"/>
                  </a:lnTo>
                  <a:lnTo>
                    <a:pt x="6965137" y="51523"/>
                  </a:lnTo>
                  <a:lnTo>
                    <a:pt x="6928421" y="24282"/>
                  </a:lnTo>
                  <a:lnTo>
                    <a:pt x="6881876" y="6413"/>
                  </a:lnTo>
                  <a:lnTo>
                    <a:pt x="6828269" y="0"/>
                  </a:lnTo>
                  <a:lnTo>
                    <a:pt x="6774675" y="6413"/>
                  </a:lnTo>
                  <a:lnTo>
                    <a:pt x="6728117" y="24282"/>
                  </a:lnTo>
                  <a:lnTo>
                    <a:pt x="6691401" y="51523"/>
                  </a:lnTo>
                  <a:lnTo>
                    <a:pt x="6667335" y="86080"/>
                  </a:lnTo>
                  <a:lnTo>
                    <a:pt x="6658686" y="125857"/>
                  </a:lnTo>
                  <a:lnTo>
                    <a:pt x="6667335" y="165646"/>
                  </a:lnTo>
                  <a:lnTo>
                    <a:pt x="6691401" y="200190"/>
                  </a:lnTo>
                  <a:lnTo>
                    <a:pt x="6728117" y="227431"/>
                  </a:lnTo>
                  <a:lnTo>
                    <a:pt x="6774675" y="245300"/>
                  </a:lnTo>
                  <a:lnTo>
                    <a:pt x="6828269" y="251714"/>
                  </a:lnTo>
                  <a:lnTo>
                    <a:pt x="6881876" y="245300"/>
                  </a:lnTo>
                  <a:lnTo>
                    <a:pt x="6928421" y="227431"/>
                  </a:lnTo>
                  <a:lnTo>
                    <a:pt x="6965137" y="200190"/>
                  </a:lnTo>
                  <a:lnTo>
                    <a:pt x="6989216" y="165646"/>
                  </a:lnTo>
                  <a:lnTo>
                    <a:pt x="6997852" y="125857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6088" y="1511808"/>
              <a:ext cx="740663" cy="4937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896" y="1731264"/>
              <a:ext cx="737616" cy="14752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52103" y="1618488"/>
              <a:ext cx="576072" cy="1338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31096" y="1609344"/>
              <a:ext cx="472440" cy="13472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1152" y="1584960"/>
              <a:ext cx="569976" cy="13624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126912" y="3034540"/>
              <a:ext cx="1106170" cy="276225"/>
            </a:xfrm>
            <a:custGeom>
              <a:avLst/>
              <a:gdLst/>
              <a:ahLst/>
              <a:cxnLst/>
              <a:rect l="l" t="t" r="r" b="b"/>
              <a:pathLst>
                <a:path w="1106170" h="276225">
                  <a:moveTo>
                    <a:pt x="1105931" y="0"/>
                  </a:moveTo>
                  <a:lnTo>
                    <a:pt x="0" y="0"/>
                  </a:lnTo>
                  <a:lnTo>
                    <a:pt x="0" y="276127"/>
                  </a:lnTo>
                  <a:lnTo>
                    <a:pt x="1105931" y="276127"/>
                  </a:lnTo>
                  <a:lnTo>
                    <a:pt x="1105931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8286970" y="2993644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252642" y="3039793"/>
            <a:ext cx="1145540" cy="271145"/>
          </a:xfrm>
          <a:custGeom>
            <a:avLst/>
            <a:gdLst/>
            <a:ahLst/>
            <a:cxnLst/>
            <a:rect l="l" t="t" r="r" b="b"/>
            <a:pathLst>
              <a:path w="1145540" h="271145">
                <a:moveTo>
                  <a:pt x="1145386" y="0"/>
                </a:moveTo>
                <a:lnTo>
                  <a:pt x="0" y="0"/>
                </a:lnTo>
                <a:lnTo>
                  <a:pt x="0" y="270874"/>
                </a:lnTo>
                <a:lnTo>
                  <a:pt x="1145386" y="270874"/>
                </a:lnTo>
                <a:lnTo>
                  <a:pt x="1145386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432428" y="2996691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430062" y="3035531"/>
            <a:ext cx="1240790" cy="312420"/>
          </a:xfrm>
          <a:custGeom>
            <a:avLst/>
            <a:gdLst/>
            <a:ahLst/>
            <a:cxnLst/>
            <a:rect l="l" t="t" r="r" b="b"/>
            <a:pathLst>
              <a:path w="1240790" h="312420">
                <a:moveTo>
                  <a:pt x="1240354" y="0"/>
                </a:moveTo>
                <a:lnTo>
                  <a:pt x="0" y="0"/>
                </a:lnTo>
                <a:lnTo>
                  <a:pt x="0" y="312271"/>
                </a:lnTo>
                <a:lnTo>
                  <a:pt x="1240354" y="312271"/>
                </a:lnTo>
                <a:lnTo>
                  <a:pt x="1240354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657333" y="3014979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989993" y="1578916"/>
            <a:ext cx="6536690" cy="3513454"/>
            <a:chOff x="1989993" y="1578916"/>
            <a:chExt cx="6536690" cy="3513454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77333" y="1578916"/>
              <a:ext cx="2234769" cy="19010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89993" y="2462810"/>
              <a:ext cx="678582" cy="5228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33536" y="4669375"/>
              <a:ext cx="592702" cy="42276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601101" y="1504448"/>
            <a:ext cx="1896110" cy="352425"/>
          </a:xfrm>
          <a:prstGeom prst="rect">
            <a:avLst/>
          </a:prstGeom>
          <a:solidFill>
            <a:srgbClr val="A5A5A5"/>
          </a:solidFill>
        </p:spPr>
        <p:txBody>
          <a:bodyPr wrap="square" lIns="0" tIns="71120" rIns="0" bIns="0" rtlCol="0" vert="horz">
            <a:spAutoFit/>
          </a:bodyPr>
          <a:lstStyle/>
          <a:p>
            <a:pPr marL="329565">
              <a:lnSpc>
                <a:spcPct val="100000"/>
              </a:lnSpc>
              <a:spcBef>
                <a:spcPts val="560"/>
              </a:spcBef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2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DIRECT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24557" y="2564535"/>
            <a:ext cx="1925320" cy="352425"/>
          </a:xfrm>
          <a:prstGeom prst="rect">
            <a:avLst/>
          </a:prstGeom>
          <a:solidFill>
            <a:srgbClr val="A5A5A5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85"/>
              </a:lnSpc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NON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–</a:t>
            </a:r>
            <a:r>
              <a:rPr dirty="0" sz="1200" spc="-5" b="1" i="1">
                <a:latin typeface="Calibri"/>
                <a:cs typeface="Calibri"/>
              </a:rPr>
              <a:t> DIRECT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5"/>
              </a:lnSpc>
              <a:spcBef>
                <a:spcPts val="45"/>
              </a:spcBef>
            </a:pPr>
            <a:r>
              <a:rPr dirty="0" sz="1200" spc="-5" b="1" i="1">
                <a:latin typeface="Calibri"/>
                <a:cs typeface="Calibri"/>
              </a:rPr>
              <a:t>(Workblock)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057926" y="1687513"/>
            <a:ext cx="570865" cy="1056640"/>
            <a:chOff x="5057926" y="1687513"/>
            <a:chExt cx="570865" cy="1056640"/>
          </a:xfrm>
        </p:grpSpPr>
        <p:sp>
          <p:nvSpPr>
            <p:cNvPr id="28" name="object 28"/>
            <p:cNvSpPr/>
            <p:nvPr/>
          </p:nvSpPr>
          <p:spPr>
            <a:xfrm>
              <a:off x="5061101" y="1690688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085012" y="2740552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5052683" y="1826152"/>
            <a:ext cx="430530" cy="74422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43180" marR="5080" indent="-30480">
              <a:lnSpc>
                <a:spcPts val="1600"/>
              </a:lnSpc>
              <a:spcBef>
                <a:spcPts val="55"/>
              </a:spcBef>
            </a:pPr>
            <a:r>
              <a:rPr dirty="0" sz="1300" spc="-70" b="1">
                <a:latin typeface="Calibri"/>
                <a:cs typeface="Calibri"/>
              </a:rPr>
              <a:t>P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spc="15" b="1">
                <a:latin typeface="Calibri"/>
                <a:cs typeface="Calibri"/>
              </a:rPr>
              <a:t>ND</a:t>
            </a:r>
            <a:r>
              <a:rPr dirty="0" sz="1300" spc="-10" b="1">
                <a:latin typeface="Calibri"/>
                <a:cs typeface="Calibri"/>
              </a:rPr>
              <a:t>U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b="1">
                <a:latin typeface="Calibri"/>
                <a:cs typeface="Calibri"/>
              </a:rPr>
              <a:t>N  </a:t>
            </a:r>
            <a:r>
              <a:rPr dirty="0" sz="1300" spc="-5" b="1">
                <a:latin typeface="Calibri"/>
                <a:cs typeface="Calibri"/>
              </a:rPr>
              <a:t>STARTEGI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73384" y="3407156"/>
            <a:ext cx="3344545" cy="458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  <a:tabLst>
                <a:tab pos="326390" algn="l"/>
              </a:tabLst>
            </a:pPr>
            <a:r>
              <a:rPr dirty="0" sz="1900" spc="-10" b="1">
                <a:latin typeface="Calibri"/>
                <a:cs typeface="Calibri"/>
              </a:rPr>
              <a:t>2.	</a:t>
            </a:r>
            <a:r>
              <a:rPr dirty="0" sz="1200" spc="-10">
                <a:latin typeface="Calibri"/>
                <a:cs typeface="Calibri"/>
              </a:rPr>
              <a:t>Menentukan peran</a:t>
            </a:r>
            <a:r>
              <a:rPr dirty="0" sz="1200">
                <a:latin typeface="Calibri"/>
                <a:cs typeface="Calibri"/>
              </a:rPr>
              <a:t> 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hasil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individu</a:t>
            </a:r>
            <a:r>
              <a:rPr dirty="0" sz="1200" spc="-5">
                <a:latin typeface="Calibri"/>
                <a:cs typeface="Calibri"/>
              </a:rPr>
              <a:t> (anggota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tim)</a:t>
            </a:r>
            <a:endParaRPr sz="1200">
              <a:latin typeface="Calibri"/>
              <a:cs typeface="Calibri"/>
            </a:endParaRPr>
          </a:p>
          <a:p>
            <a:pPr marL="554355">
              <a:lnSpc>
                <a:spcPct val="100000"/>
              </a:lnSpc>
              <a:spcBef>
                <a:spcPts val="12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5">
                <a:latin typeface="Calibri"/>
                <a:cs typeface="Calibri"/>
              </a:rPr>
              <a:t> dialog kinerja </a:t>
            </a:r>
            <a:r>
              <a:rPr dirty="0" sz="1200" spc="-10">
                <a:latin typeface="Calibri"/>
                <a:cs typeface="Calibri"/>
              </a:rPr>
              <a:t>(startegi)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398332" y="4139184"/>
            <a:ext cx="6026150" cy="1216660"/>
            <a:chOff x="4398332" y="4139184"/>
            <a:chExt cx="6026150" cy="1216660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92767" y="4139184"/>
              <a:ext cx="1231392" cy="12161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98332" y="4672994"/>
              <a:ext cx="551473" cy="45187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647876" y="4312372"/>
              <a:ext cx="1656080" cy="409575"/>
            </a:xfrm>
            <a:custGeom>
              <a:avLst/>
              <a:gdLst/>
              <a:ahLst/>
              <a:cxnLst/>
              <a:rect l="l" t="t" r="r" b="b"/>
              <a:pathLst>
                <a:path w="1656079" h="409575">
                  <a:moveTo>
                    <a:pt x="1655866" y="0"/>
                  </a:moveTo>
                  <a:lnTo>
                    <a:pt x="0" y="0"/>
                  </a:lnTo>
                  <a:lnTo>
                    <a:pt x="0" y="409177"/>
                  </a:lnTo>
                  <a:lnTo>
                    <a:pt x="1655866" y="409177"/>
                  </a:lnTo>
                  <a:lnTo>
                    <a:pt x="1655866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8951856" y="5603977"/>
            <a:ext cx="1946910" cy="281305"/>
          </a:xfrm>
          <a:prstGeom prst="rect">
            <a:avLst/>
          </a:prstGeom>
          <a:solidFill>
            <a:srgbClr val="E2F0D9"/>
          </a:solidFill>
        </p:spPr>
        <p:txBody>
          <a:bodyPr wrap="square" lIns="0" tIns="34925" rIns="0" bIns="0" rtlCol="0" vert="horz">
            <a:spAutoFit/>
          </a:bodyPr>
          <a:lstStyle/>
          <a:p>
            <a:pPr marL="212090">
              <a:lnSpc>
                <a:spcPct val="100000"/>
              </a:lnSpc>
              <a:spcBef>
                <a:spcPts val="275"/>
              </a:spcBef>
            </a:pPr>
            <a:r>
              <a:rPr dirty="0" sz="1200" spc="-15" b="1">
                <a:latin typeface="Calibri"/>
                <a:cs typeface="Calibri"/>
              </a:rPr>
              <a:t>MATRIKS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PERAN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-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HASIL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06060" y="5940044"/>
            <a:ext cx="2665730" cy="397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05"/>
              </a:lnSpc>
            </a:pPr>
            <a:r>
              <a:rPr dirty="0" sz="1600" b="1">
                <a:latin typeface="Calibri"/>
                <a:cs typeface="Calibri"/>
              </a:rPr>
              <a:t>3.</a:t>
            </a:r>
            <a:r>
              <a:rPr dirty="0" sz="1600" spc="-90" b="1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35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h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l 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-10">
                <a:latin typeface="Calibri"/>
                <a:cs typeface="Calibri"/>
              </a:rPr>
              <a:t>n</a:t>
            </a:r>
            <a:r>
              <a:rPr dirty="0" sz="1200" spc="-5">
                <a:latin typeface="Calibri"/>
                <a:cs typeface="Calibri"/>
              </a:rPr>
              <a:t>di</a:t>
            </a:r>
            <a:r>
              <a:rPr dirty="0" sz="1200" spc="-10">
                <a:latin typeface="Calibri"/>
                <a:cs typeface="Calibri"/>
              </a:rPr>
              <a:t>v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>
                <a:latin typeface="Calibri"/>
                <a:cs typeface="Calibri"/>
              </a:rPr>
              <a:t>u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it</a:t>
            </a:r>
            <a:r>
              <a:rPr dirty="0" sz="1200" spc="-10">
                <a:latin typeface="Calibri"/>
                <a:cs typeface="Calibri"/>
              </a:rPr>
              <a:t>u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n</a:t>
            </a:r>
            <a:r>
              <a:rPr dirty="0" sz="1200" spc="-5">
                <a:latin typeface="Calibri"/>
                <a:cs typeface="Calibri"/>
              </a:rPr>
              <a:t>g</a:t>
            </a:r>
            <a:r>
              <a:rPr dirty="0" sz="1200" spc="-20">
                <a:latin typeface="Calibri"/>
                <a:cs typeface="Calibri"/>
              </a:rPr>
              <a:t>k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 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ala</a:t>
            </a:r>
            <a:r>
              <a:rPr dirty="0" sz="1200">
                <a:latin typeface="Calibri"/>
                <a:cs typeface="Calibri"/>
              </a:rPr>
              <a:t>m</a:t>
            </a:r>
            <a:endParaRPr sz="1200">
              <a:latin typeface="Calibri"/>
              <a:cs typeface="Calibri"/>
            </a:endParaRPr>
          </a:p>
          <a:p>
            <a:pPr marL="673100">
              <a:lnSpc>
                <a:spcPts val="1425"/>
              </a:lnSpc>
            </a:pPr>
            <a:r>
              <a:rPr dirty="0" sz="1200" spc="-10">
                <a:latin typeface="Calibri"/>
                <a:cs typeface="Calibri"/>
              </a:rPr>
              <a:t>matriks peran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hasil.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47876" y="4318507"/>
            <a:ext cx="1656080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544830" marR="221615" indent="-278130">
              <a:lnSpc>
                <a:spcPts val="1390"/>
              </a:lnSpc>
              <a:spcBef>
                <a:spcPts val="185"/>
              </a:spcBef>
            </a:pP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650000" y="5068384"/>
            <a:ext cx="1656080" cy="415290"/>
          </a:xfrm>
          <a:custGeom>
            <a:avLst/>
            <a:gdLst/>
            <a:ahLst/>
            <a:cxnLst/>
            <a:rect l="l" t="t" r="r" b="b"/>
            <a:pathLst>
              <a:path w="1656079" h="415289">
                <a:moveTo>
                  <a:pt x="1655865" y="0"/>
                </a:moveTo>
                <a:lnTo>
                  <a:pt x="0" y="0"/>
                </a:lnTo>
                <a:lnTo>
                  <a:pt x="0" y="415036"/>
                </a:lnTo>
                <a:lnTo>
                  <a:pt x="1655865" y="415036"/>
                </a:lnTo>
                <a:lnTo>
                  <a:pt x="1655865" y="0"/>
                </a:lnTo>
                <a:close/>
              </a:path>
            </a:pathLst>
          </a:custGeom>
          <a:solidFill>
            <a:srgbClr val="5482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5650000" y="5083555"/>
            <a:ext cx="1656080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405765" marR="88265" indent="-364490">
              <a:lnSpc>
                <a:spcPts val="1390"/>
              </a:lnSpc>
              <a:spcBef>
                <a:spcPts val="18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35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200" spc="-45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1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RG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393759" y="4217572"/>
            <a:ext cx="5288915" cy="1393190"/>
            <a:chOff x="2393759" y="4217572"/>
            <a:chExt cx="5288915" cy="1393190"/>
          </a:xfrm>
        </p:grpSpPr>
        <p:sp>
          <p:nvSpPr>
            <p:cNvPr id="42" name="object 42"/>
            <p:cNvSpPr/>
            <p:nvPr/>
          </p:nvSpPr>
          <p:spPr>
            <a:xfrm>
              <a:off x="6287960" y="4754879"/>
              <a:ext cx="375920" cy="275590"/>
            </a:xfrm>
            <a:custGeom>
              <a:avLst/>
              <a:gdLst/>
              <a:ahLst/>
              <a:cxnLst/>
              <a:rect l="l" t="t" r="r" b="b"/>
              <a:pathLst>
                <a:path w="375920" h="275589">
                  <a:moveTo>
                    <a:pt x="375691" y="116840"/>
                  </a:moveTo>
                  <a:lnTo>
                    <a:pt x="259422" y="116840"/>
                  </a:lnTo>
                  <a:lnTo>
                    <a:pt x="259422" y="0"/>
                  </a:lnTo>
                  <a:lnTo>
                    <a:pt x="116255" y="0"/>
                  </a:lnTo>
                  <a:lnTo>
                    <a:pt x="116255" y="116840"/>
                  </a:lnTo>
                  <a:lnTo>
                    <a:pt x="0" y="116840"/>
                  </a:lnTo>
                  <a:lnTo>
                    <a:pt x="0" y="158750"/>
                  </a:lnTo>
                  <a:lnTo>
                    <a:pt x="116255" y="158750"/>
                  </a:lnTo>
                  <a:lnTo>
                    <a:pt x="116255" y="275590"/>
                  </a:lnTo>
                  <a:lnTo>
                    <a:pt x="259422" y="275590"/>
                  </a:lnTo>
                  <a:lnTo>
                    <a:pt x="259422" y="158750"/>
                  </a:lnTo>
                  <a:lnTo>
                    <a:pt x="375691" y="158750"/>
                  </a:lnTo>
                  <a:lnTo>
                    <a:pt x="375691" y="11684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11188" y="4223922"/>
              <a:ext cx="2365375" cy="1380490"/>
            </a:xfrm>
            <a:custGeom>
              <a:avLst/>
              <a:gdLst/>
              <a:ahLst/>
              <a:cxnLst/>
              <a:rect l="l" t="t" r="r" b="b"/>
              <a:pathLst>
                <a:path w="2365375" h="1380489">
                  <a:moveTo>
                    <a:pt x="0" y="0"/>
                  </a:moveTo>
                  <a:lnTo>
                    <a:pt x="2365128" y="0"/>
                  </a:lnTo>
                  <a:lnTo>
                    <a:pt x="2365128" y="1380056"/>
                  </a:lnTo>
                  <a:lnTo>
                    <a:pt x="0" y="138005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393759" y="4506389"/>
              <a:ext cx="1641475" cy="937894"/>
            </a:xfrm>
            <a:custGeom>
              <a:avLst/>
              <a:gdLst/>
              <a:ahLst/>
              <a:cxnLst/>
              <a:rect l="l" t="t" r="r" b="b"/>
              <a:pathLst>
                <a:path w="1641475" h="937895">
                  <a:moveTo>
                    <a:pt x="820447" y="0"/>
                  </a:moveTo>
                  <a:lnTo>
                    <a:pt x="759216" y="1286"/>
                  </a:lnTo>
                  <a:lnTo>
                    <a:pt x="699208" y="5084"/>
                  </a:lnTo>
                  <a:lnTo>
                    <a:pt x="640580" y="11304"/>
                  </a:lnTo>
                  <a:lnTo>
                    <a:pt x="583491" y="19854"/>
                  </a:lnTo>
                  <a:lnTo>
                    <a:pt x="528101" y="30645"/>
                  </a:lnTo>
                  <a:lnTo>
                    <a:pt x="474567" y="43585"/>
                  </a:lnTo>
                  <a:lnTo>
                    <a:pt x="423049" y="58584"/>
                  </a:lnTo>
                  <a:lnTo>
                    <a:pt x="373705" y="75550"/>
                  </a:lnTo>
                  <a:lnTo>
                    <a:pt x="326694" y="94394"/>
                  </a:lnTo>
                  <a:lnTo>
                    <a:pt x="282173" y="115025"/>
                  </a:lnTo>
                  <a:lnTo>
                    <a:pt x="240303" y="137352"/>
                  </a:lnTo>
                  <a:lnTo>
                    <a:pt x="201242" y="161284"/>
                  </a:lnTo>
                  <a:lnTo>
                    <a:pt x="165147" y="186730"/>
                  </a:lnTo>
                  <a:lnTo>
                    <a:pt x="132179" y="213601"/>
                  </a:lnTo>
                  <a:lnTo>
                    <a:pt x="102495" y="241805"/>
                  </a:lnTo>
                  <a:lnTo>
                    <a:pt x="76254" y="271252"/>
                  </a:lnTo>
                  <a:lnTo>
                    <a:pt x="34736" y="333510"/>
                  </a:lnTo>
                  <a:lnTo>
                    <a:pt x="8895" y="399651"/>
                  </a:lnTo>
                  <a:lnTo>
                    <a:pt x="0" y="468948"/>
                  </a:lnTo>
                  <a:lnTo>
                    <a:pt x="2250" y="503947"/>
                  </a:lnTo>
                  <a:lnTo>
                    <a:pt x="19777" y="571757"/>
                  </a:lnTo>
                  <a:lnTo>
                    <a:pt x="53615" y="636047"/>
                  </a:lnTo>
                  <a:lnTo>
                    <a:pt x="102495" y="696092"/>
                  </a:lnTo>
                  <a:lnTo>
                    <a:pt x="132179" y="724296"/>
                  </a:lnTo>
                  <a:lnTo>
                    <a:pt x="165147" y="751167"/>
                  </a:lnTo>
                  <a:lnTo>
                    <a:pt x="201242" y="776613"/>
                  </a:lnTo>
                  <a:lnTo>
                    <a:pt x="240303" y="800545"/>
                  </a:lnTo>
                  <a:lnTo>
                    <a:pt x="282173" y="822872"/>
                  </a:lnTo>
                  <a:lnTo>
                    <a:pt x="326694" y="843503"/>
                  </a:lnTo>
                  <a:lnTo>
                    <a:pt x="373705" y="862347"/>
                  </a:lnTo>
                  <a:lnTo>
                    <a:pt x="423049" y="879313"/>
                  </a:lnTo>
                  <a:lnTo>
                    <a:pt x="474567" y="894312"/>
                  </a:lnTo>
                  <a:lnTo>
                    <a:pt x="528101" y="907252"/>
                  </a:lnTo>
                  <a:lnTo>
                    <a:pt x="583491" y="918042"/>
                  </a:lnTo>
                  <a:lnTo>
                    <a:pt x="640580" y="926593"/>
                  </a:lnTo>
                  <a:lnTo>
                    <a:pt x="699208" y="932812"/>
                  </a:lnTo>
                  <a:lnTo>
                    <a:pt x="759216" y="936611"/>
                  </a:lnTo>
                  <a:lnTo>
                    <a:pt x="820447" y="937897"/>
                  </a:lnTo>
                  <a:lnTo>
                    <a:pt x="881678" y="936611"/>
                  </a:lnTo>
                  <a:lnTo>
                    <a:pt x="941687" y="932812"/>
                  </a:lnTo>
                  <a:lnTo>
                    <a:pt x="1000315" y="926593"/>
                  </a:lnTo>
                  <a:lnTo>
                    <a:pt x="1057404" y="918042"/>
                  </a:lnTo>
                  <a:lnTo>
                    <a:pt x="1112794" y="907252"/>
                  </a:lnTo>
                  <a:lnTo>
                    <a:pt x="1166328" y="894312"/>
                  </a:lnTo>
                  <a:lnTo>
                    <a:pt x="1217846" y="879313"/>
                  </a:lnTo>
                  <a:lnTo>
                    <a:pt x="1267190" y="862347"/>
                  </a:lnTo>
                  <a:lnTo>
                    <a:pt x="1314201" y="843503"/>
                  </a:lnTo>
                  <a:lnTo>
                    <a:pt x="1358722" y="822872"/>
                  </a:lnTo>
                  <a:lnTo>
                    <a:pt x="1400592" y="800545"/>
                  </a:lnTo>
                  <a:lnTo>
                    <a:pt x="1439653" y="776613"/>
                  </a:lnTo>
                  <a:lnTo>
                    <a:pt x="1475748" y="751167"/>
                  </a:lnTo>
                  <a:lnTo>
                    <a:pt x="1508716" y="724296"/>
                  </a:lnTo>
                  <a:lnTo>
                    <a:pt x="1538400" y="696092"/>
                  </a:lnTo>
                  <a:lnTo>
                    <a:pt x="1564641" y="666645"/>
                  </a:lnTo>
                  <a:lnTo>
                    <a:pt x="1606158" y="604387"/>
                  </a:lnTo>
                  <a:lnTo>
                    <a:pt x="1632000" y="538246"/>
                  </a:lnTo>
                  <a:lnTo>
                    <a:pt x="1640895" y="468948"/>
                  </a:lnTo>
                  <a:lnTo>
                    <a:pt x="1638645" y="433950"/>
                  </a:lnTo>
                  <a:lnTo>
                    <a:pt x="1621118" y="366140"/>
                  </a:lnTo>
                  <a:lnTo>
                    <a:pt x="1587280" y="301850"/>
                  </a:lnTo>
                  <a:lnTo>
                    <a:pt x="1538400" y="241805"/>
                  </a:lnTo>
                  <a:lnTo>
                    <a:pt x="1508716" y="213601"/>
                  </a:lnTo>
                  <a:lnTo>
                    <a:pt x="1475748" y="186730"/>
                  </a:lnTo>
                  <a:lnTo>
                    <a:pt x="1439653" y="161284"/>
                  </a:lnTo>
                  <a:lnTo>
                    <a:pt x="1400592" y="137352"/>
                  </a:lnTo>
                  <a:lnTo>
                    <a:pt x="1358722" y="115025"/>
                  </a:lnTo>
                  <a:lnTo>
                    <a:pt x="1314201" y="94394"/>
                  </a:lnTo>
                  <a:lnTo>
                    <a:pt x="1267190" y="75550"/>
                  </a:lnTo>
                  <a:lnTo>
                    <a:pt x="1217846" y="58584"/>
                  </a:lnTo>
                  <a:lnTo>
                    <a:pt x="1166328" y="43585"/>
                  </a:lnTo>
                  <a:lnTo>
                    <a:pt x="1112794" y="30645"/>
                  </a:lnTo>
                  <a:lnTo>
                    <a:pt x="1057404" y="19854"/>
                  </a:lnTo>
                  <a:lnTo>
                    <a:pt x="1000315" y="11304"/>
                  </a:lnTo>
                  <a:lnTo>
                    <a:pt x="941687" y="5084"/>
                  </a:lnTo>
                  <a:lnTo>
                    <a:pt x="881678" y="1286"/>
                  </a:lnTo>
                  <a:lnTo>
                    <a:pt x="82044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4955976" y="5924803"/>
            <a:ext cx="2881630" cy="400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14"/>
              </a:lnSpc>
            </a:pPr>
            <a:r>
              <a:rPr dirty="0" sz="1600" b="1">
                <a:latin typeface="Calibri"/>
                <a:cs typeface="Calibri"/>
              </a:rPr>
              <a:t>4</a:t>
            </a:r>
            <a:r>
              <a:rPr dirty="0" sz="1200" b="1">
                <a:latin typeface="Calibri"/>
                <a:cs typeface="Calibri"/>
              </a:rPr>
              <a:t>. </a:t>
            </a:r>
            <a:r>
              <a:rPr dirty="0" sz="1200" spc="-10">
                <a:latin typeface="Calibri"/>
                <a:cs typeface="Calibri"/>
              </a:rPr>
              <a:t>Rencana</a:t>
            </a:r>
            <a:r>
              <a:rPr dirty="0" sz="1200" spc="-5">
                <a:latin typeface="Calibri"/>
                <a:cs typeface="Calibri"/>
              </a:rPr>
              <a:t> Kinerja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adalah</a:t>
            </a:r>
            <a:r>
              <a:rPr dirty="0" sz="1200" spc="-10">
                <a:latin typeface="Calibri"/>
                <a:cs typeface="Calibri"/>
              </a:rPr>
              <a:t> peran</a:t>
            </a:r>
            <a:r>
              <a:rPr dirty="0" sz="1200">
                <a:latin typeface="Calibri"/>
                <a:cs typeface="Calibri"/>
              </a:rPr>
              <a:t> – </a:t>
            </a:r>
            <a:r>
              <a:rPr dirty="0" sz="1200" spc="-5">
                <a:latin typeface="Calibri"/>
                <a:cs typeface="Calibri"/>
              </a:rPr>
              <a:t>hasil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dalam</a:t>
            </a:r>
            <a:endParaRPr sz="1200">
              <a:latin typeface="Calibri"/>
              <a:cs typeface="Calibri"/>
            </a:endParaRPr>
          </a:p>
          <a:p>
            <a:pPr marL="781050">
              <a:lnSpc>
                <a:spcPts val="1435"/>
              </a:lnSpc>
            </a:pPr>
            <a:r>
              <a:rPr dirty="0" sz="1200" spc="-10">
                <a:latin typeface="Calibri"/>
                <a:cs typeface="Calibri"/>
              </a:rPr>
              <a:t>matriks peran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hasil.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734020" y="4650232"/>
            <a:ext cx="961390" cy="6076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283210">
              <a:lnSpc>
                <a:spcPct val="101099"/>
              </a:lnSpc>
              <a:spcBef>
                <a:spcPts val="75"/>
              </a:spcBef>
            </a:pPr>
            <a:r>
              <a:rPr dirty="0" sz="1900" spc="-10" b="1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900" spc="-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900" spc="-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spc="-12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9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9928" y="1424926"/>
            <a:ext cx="6721475" cy="251587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imes New Roman"/>
              <a:cs typeface="Times New Roman"/>
            </a:endParaRPr>
          </a:p>
          <a:p>
            <a:pPr marL="5089525" indent="-229235">
              <a:lnSpc>
                <a:spcPct val="100000"/>
              </a:lnSpc>
              <a:buAutoNum type="arabicPeriod"/>
              <a:tabLst>
                <a:tab pos="5090160" algn="l"/>
              </a:tabLst>
            </a:pPr>
            <a:r>
              <a:rPr dirty="0" sz="1200" spc="-10">
                <a:latin typeface="Calibri"/>
                <a:cs typeface="Calibri"/>
              </a:rPr>
              <a:t>Aspek/Tahapan</a:t>
            </a:r>
            <a:endParaRPr sz="1200">
              <a:latin typeface="Calibri"/>
              <a:cs typeface="Calibri"/>
            </a:endParaRPr>
          </a:p>
          <a:p>
            <a:pPr marL="5089525" indent="-229235">
              <a:lnSpc>
                <a:spcPts val="1415"/>
              </a:lnSpc>
              <a:spcBef>
                <a:spcPts val="75"/>
              </a:spcBef>
              <a:buAutoNum type="arabicPeriod"/>
              <a:tabLst>
                <a:tab pos="5090160" algn="l"/>
              </a:tabLst>
            </a:pPr>
            <a:r>
              <a:rPr dirty="0" sz="1200" spc="-10">
                <a:latin typeface="Calibri"/>
                <a:cs typeface="Calibri"/>
              </a:rPr>
              <a:t>Wilayah</a:t>
            </a:r>
            <a:endParaRPr sz="1200">
              <a:latin typeface="Calibri"/>
              <a:cs typeface="Calibri"/>
            </a:endParaRPr>
          </a:p>
          <a:p>
            <a:pPr marL="5089525" indent="-229235">
              <a:lnSpc>
                <a:spcPts val="1415"/>
              </a:lnSpc>
              <a:buAutoNum type="arabicPeriod"/>
              <a:tabLst>
                <a:tab pos="5090160" algn="l"/>
              </a:tabLst>
            </a:pPr>
            <a:r>
              <a:rPr dirty="0" sz="1200" spc="-5">
                <a:latin typeface="Calibri"/>
                <a:cs typeface="Calibri"/>
              </a:rPr>
              <a:t>Beban</a:t>
            </a:r>
            <a:r>
              <a:rPr dirty="0" sz="1200" spc="-25">
                <a:latin typeface="Calibri"/>
                <a:cs typeface="Calibri"/>
              </a:rPr>
              <a:t> Target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Kuantif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Calibri"/>
              <a:cs typeface="Calibri"/>
            </a:endParaRPr>
          </a:p>
          <a:p>
            <a:pPr marL="5138420" indent="-229235">
              <a:lnSpc>
                <a:spcPct val="100000"/>
              </a:lnSpc>
              <a:buAutoNum type="arabicPeriod"/>
              <a:tabLst>
                <a:tab pos="5139055" algn="l"/>
              </a:tabLst>
            </a:pPr>
            <a:r>
              <a:rPr dirty="0" sz="1200" spc="-10">
                <a:latin typeface="Calibri"/>
                <a:cs typeface="Calibri"/>
              </a:rPr>
              <a:t>Layanan</a:t>
            </a:r>
            <a:endParaRPr sz="1200">
              <a:latin typeface="Calibri"/>
              <a:cs typeface="Calibri"/>
            </a:endParaRPr>
          </a:p>
          <a:p>
            <a:pPr marL="5138420" indent="-229235">
              <a:lnSpc>
                <a:spcPct val="100000"/>
              </a:lnSpc>
              <a:spcBef>
                <a:spcPts val="70"/>
              </a:spcBef>
              <a:buAutoNum type="arabicPeriod"/>
              <a:tabLst>
                <a:tab pos="5139055" algn="l"/>
              </a:tabLst>
            </a:pPr>
            <a:r>
              <a:rPr dirty="0" sz="1200" spc="-10">
                <a:latin typeface="Calibri"/>
                <a:cs typeface="Calibri"/>
              </a:rPr>
              <a:t>Produk</a:t>
            </a:r>
            <a:endParaRPr sz="1200">
              <a:latin typeface="Calibri"/>
              <a:cs typeface="Calibri"/>
            </a:endParaRPr>
          </a:p>
          <a:p>
            <a:pPr algn="ctr" marR="443230">
              <a:lnSpc>
                <a:spcPts val="1914"/>
              </a:lnSpc>
              <a:spcBef>
                <a:spcPts val="919"/>
              </a:spcBef>
            </a:pPr>
            <a:r>
              <a:rPr dirty="0" sz="1600" b="1">
                <a:latin typeface="Calibri"/>
                <a:cs typeface="Calibri"/>
              </a:rPr>
              <a:t>1.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Pimpinan dan Anggota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tim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melaksanakan dialog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guna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menetapkan</a:t>
            </a:r>
            <a:endParaRPr sz="1200">
              <a:latin typeface="Calibri"/>
              <a:cs typeface="Calibri"/>
            </a:endParaRPr>
          </a:p>
          <a:p>
            <a:pPr algn="ctr" marR="443865">
              <a:lnSpc>
                <a:spcPts val="1435"/>
              </a:lnSpc>
            </a:pPr>
            <a:r>
              <a:rPr dirty="0" sz="1200" spc="-10" i="1">
                <a:latin typeface="Calibri"/>
                <a:cs typeface="Calibri"/>
              </a:rPr>
              <a:t>strategi</a:t>
            </a:r>
            <a:r>
              <a:rPr dirty="0" sz="1200" spc="-5" i="1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pencapaian</a:t>
            </a:r>
            <a:r>
              <a:rPr dirty="0" sz="1200" spc="-5">
                <a:latin typeface="Calibri"/>
                <a:cs typeface="Calibri"/>
              </a:rPr>
              <a:t> kinerja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673730" y="530351"/>
            <a:ext cx="4225925" cy="3410585"/>
            <a:chOff x="7673730" y="530351"/>
            <a:chExt cx="4225925" cy="3410585"/>
          </a:xfrm>
        </p:grpSpPr>
        <p:sp>
          <p:nvSpPr>
            <p:cNvPr id="49" name="object 49"/>
            <p:cNvSpPr/>
            <p:nvPr/>
          </p:nvSpPr>
          <p:spPr>
            <a:xfrm>
              <a:off x="8023626" y="1431924"/>
              <a:ext cx="3845560" cy="2502535"/>
            </a:xfrm>
            <a:custGeom>
              <a:avLst/>
              <a:gdLst/>
              <a:ahLst/>
              <a:cxnLst/>
              <a:rect l="l" t="t" r="r" b="b"/>
              <a:pathLst>
                <a:path w="3845559" h="2502535">
                  <a:moveTo>
                    <a:pt x="0" y="0"/>
                  </a:moveTo>
                  <a:lnTo>
                    <a:pt x="3845430" y="0"/>
                  </a:lnTo>
                  <a:lnTo>
                    <a:pt x="3845430" y="2502309"/>
                  </a:lnTo>
                  <a:lnTo>
                    <a:pt x="0" y="250230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40311" y="530351"/>
              <a:ext cx="259079" cy="2103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73730" y="2449744"/>
              <a:ext cx="367360" cy="362715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937420" y="1997863"/>
            <a:ext cx="748665" cy="462280"/>
          </a:xfrm>
          <a:prstGeom prst="rect">
            <a:avLst/>
          </a:prstGeom>
          <a:solidFill>
            <a:srgbClr val="CDE1E1"/>
          </a:solidFill>
        </p:spPr>
        <p:txBody>
          <a:bodyPr wrap="square" lIns="0" tIns="22860" rIns="0" bIns="0" rtlCol="0" vert="horz">
            <a:spAutoFit/>
          </a:bodyPr>
          <a:lstStyle/>
          <a:p>
            <a:pPr marL="111125" marR="103505" indent="15875">
              <a:lnSpc>
                <a:spcPct val="105000"/>
              </a:lnSpc>
              <a:spcBef>
                <a:spcPts val="180"/>
              </a:spcBef>
            </a:pPr>
            <a:r>
              <a:rPr dirty="0" sz="1200" spc="-5" b="1">
                <a:latin typeface="Calibri"/>
                <a:cs typeface="Calibri"/>
              </a:rPr>
              <a:t>DIALOG </a:t>
            </a:r>
            <a:r>
              <a:rPr dirty="0" sz="1200" spc="-260" b="1">
                <a:latin typeface="Calibri"/>
                <a:cs typeface="Calibri"/>
              </a:rPr>
              <a:t> </a:t>
            </a:r>
            <a:r>
              <a:rPr dirty="0" sz="1200" spc="5" b="1">
                <a:latin typeface="Calibri"/>
                <a:cs typeface="Calibri"/>
              </a:rPr>
              <a:t>KI</a:t>
            </a:r>
            <a:r>
              <a:rPr dirty="0" sz="1200" spc="-5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E</a:t>
            </a:r>
            <a:r>
              <a:rPr dirty="0" sz="1200" spc="-5" b="1">
                <a:latin typeface="Calibri"/>
                <a:cs typeface="Calibri"/>
              </a:rPr>
              <a:t>R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b="1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-10217" y="879152"/>
            <a:ext cx="205740" cy="3467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4603" y="581659"/>
            <a:ext cx="6764655" cy="7207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2735"/>
              </a:lnSpc>
              <a:spcBef>
                <a:spcPts val="100"/>
              </a:spcBef>
            </a:pPr>
            <a:r>
              <a:rPr dirty="0" spc="200"/>
              <a:t>Mekanisme</a:t>
            </a:r>
            <a:r>
              <a:rPr dirty="0" spc="-150"/>
              <a:t> </a:t>
            </a:r>
            <a:r>
              <a:rPr dirty="0" spc="50"/>
              <a:t>Kerja</a:t>
            </a:r>
            <a:r>
              <a:rPr dirty="0" spc="-145"/>
              <a:t> </a:t>
            </a:r>
            <a:r>
              <a:rPr dirty="0" spc="160"/>
              <a:t>Penetapan</a:t>
            </a:r>
            <a:r>
              <a:rPr dirty="0" spc="-145"/>
              <a:t> </a:t>
            </a:r>
            <a:r>
              <a:rPr dirty="0" spc="245"/>
              <a:t>dan</a:t>
            </a:r>
            <a:r>
              <a:rPr dirty="0" spc="-145"/>
              <a:t> </a:t>
            </a:r>
            <a:r>
              <a:rPr dirty="0" spc="70"/>
              <a:t>Klarifikasi</a:t>
            </a:r>
          </a:p>
          <a:p>
            <a:pPr algn="r" marR="5080">
              <a:lnSpc>
                <a:spcPts val="2735"/>
              </a:lnSpc>
            </a:pPr>
            <a:r>
              <a:rPr dirty="0" spc="120"/>
              <a:t>Ekspektasi</a:t>
            </a:r>
            <a:r>
              <a:rPr dirty="0" spc="-180"/>
              <a:t> </a:t>
            </a:r>
            <a:r>
              <a:rPr dirty="0" spc="515"/>
              <a:t>-</a:t>
            </a:r>
            <a:r>
              <a:rPr dirty="0" spc="-170"/>
              <a:t> </a:t>
            </a:r>
            <a:r>
              <a:rPr dirty="0" spc="125"/>
              <a:t>Pola</a:t>
            </a:r>
            <a:r>
              <a:rPr dirty="0" spc="-175"/>
              <a:t> </a:t>
            </a:r>
            <a:r>
              <a:rPr dirty="0" spc="225"/>
              <a:t>Penugasan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00248" y="530351"/>
            <a:ext cx="9999345" cy="4896485"/>
            <a:chOff x="1900248" y="530351"/>
            <a:chExt cx="9999345" cy="48964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0311" y="530351"/>
              <a:ext cx="259079" cy="210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23557" y="150660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4">
                  <a:moveTo>
                    <a:pt x="360908" y="0"/>
                  </a:moveTo>
                  <a:lnTo>
                    <a:pt x="311928" y="3294"/>
                  </a:lnTo>
                  <a:lnTo>
                    <a:pt x="264953" y="12889"/>
                  </a:lnTo>
                  <a:lnTo>
                    <a:pt x="220412" y="28357"/>
                  </a:lnTo>
                  <a:lnTo>
                    <a:pt x="178736" y="49267"/>
                  </a:lnTo>
                  <a:lnTo>
                    <a:pt x="140354" y="75189"/>
                  </a:lnTo>
                  <a:lnTo>
                    <a:pt x="105695" y="105694"/>
                  </a:lnTo>
                  <a:lnTo>
                    <a:pt x="75189" y="140353"/>
                  </a:lnTo>
                  <a:lnTo>
                    <a:pt x="49267" y="178736"/>
                  </a:lnTo>
                  <a:lnTo>
                    <a:pt x="28357" y="220412"/>
                  </a:lnTo>
                  <a:lnTo>
                    <a:pt x="12889" y="264953"/>
                  </a:lnTo>
                  <a:lnTo>
                    <a:pt x="3294" y="311928"/>
                  </a:lnTo>
                  <a:lnTo>
                    <a:pt x="0" y="360908"/>
                  </a:lnTo>
                  <a:lnTo>
                    <a:pt x="3294" y="409844"/>
                  </a:lnTo>
                  <a:lnTo>
                    <a:pt x="12889" y="456782"/>
                  </a:lnTo>
                  <a:lnTo>
                    <a:pt x="28357" y="501292"/>
                  </a:lnTo>
                  <a:lnTo>
                    <a:pt x="49267" y="542944"/>
                  </a:lnTo>
                  <a:lnTo>
                    <a:pt x="75189" y="581308"/>
                  </a:lnTo>
                  <a:lnTo>
                    <a:pt x="105695" y="615952"/>
                  </a:lnTo>
                  <a:lnTo>
                    <a:pt x="140354" y="646448"/>
                  </a:lnTo>
                  <a:lnTo>
                    <a:pt x="178736" y="672363"/>
                  </a:lnTo>
                  <a:lnTo>
                    <a:pt x="220412" y="693269"/>
                  </a:lnTo>
                  <a:lnTo>
                    <a:pt x="264953" y="708735"/>
                  </a:lnTo>
                  <a:lnTo>
                    <a:pt x="311928" y="718330"/>
                  </a:lnTo>
                  <a:lnTo>
                    <a:pt x="360908" y="721624"/>
                  </a:lnTo>
                  <a:lnTo>
                    <a:pt x="409848" y="718330"/>
                  </a:lnTo>
                  <a:lnTo>
                    <a:pt x="456789" y="708735"/>
                  </a:lnTo>
                  <a:lnTo>
                    <a:pt x="501301" y="693269"/>
                  </a:lnTo>
                  <a:lnTo>
                    <a:pt x="542954" y="672363"/>
                  </a:lnTo>
                  <a:lnTo>
                    <a:pt x="581317" y="646448"/>
                  </a:lnTo>
                  <a:lnTo>
                    <a:pt x="615961" y="615952"/>
                  </a:lnTo>
                  <a:lnTo>
                    <a:pt x="646455" y="581308"/>
                  </a:lnTo>
                  <a:lnTo>
                    <a:pt x="672369" y="542944"/>
                  </a:lnTo>
                  <a:lnTo>
                    <a:pt x="693273" y="501292"/>
                  </a:lnTo>
                  <a:lnTo>
                    <a:pt x="708737" y="456782"/>
                  </a:lnTo>
                  <a:lnTo>
                    <a:pt x="718331" y="409844"/>
                  </a:lnTo>
                  <a:lnTo>
                    <a:pt x="721625" y="360908"/>
                  </a:lnTo>
                  <a:lnTo>
                    <a:pt x="718331" y="311928"/>
                  </a:lnTo>
                  <a:lnTo>
                    <a:pt x="708737" y="264953"/>
                  </a:lnTo>
                  <a:lnTo>
                    <a:pt x="693273" y="220412"/>
                  </a:lnTo>
                  <a:lnTo>
                    <a:pt x="672369" y="178736"/>
                  </a:lnTo>
                  <a:lnTo>
                    <a:pt x="646455" y="140353"/>
                  </a:lnTo>
                  <a:lnTo>
                    <a:pt x="615961" y="105694"/>
                  </a:lnTo>
                  <a:lnTo>
                    <a:pt x="581317" y="75189"/>
                  </a:lnTo>
                  <a:lnTo>
                    <a:pt x="542954" y="49267"/>
                  </a:lnTo>
                  <a:lnTo>
                    <a:pt x="501301" y="28357"/>
                  </a:lnTo>
                  <a:lnTo>
                    <a:pt x="456789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1225" y="1843570"/>
              <a:ext cx="431800" cy="276860"/>
            </a:xfrm>
            <a:custGeom>
              <a:avLst/>
              <a:gdLst/>
              <a:ahLst/>
              <a:cxnLst/>
              <a:rect l="l" t="t" r="r" b="b"/>
              <a:pathLst>
                <a:path w="431800" h="276860">
                  <a:moveTo>
                    <a:pt x="344278" y="74650"/>
                  </a:moveTo>
                  <a:lnTo>
                    <a:pt x="85303" y="74650"/>
                  </a:lnTo>
                  <a:lnTo>
                    <a:pt x="111397" y="134654"/>
                  </a:lnTo>
                  <a:lnTo>
                    <a:pt x="139966" y="187938"/>
                  </a:lnTo>
                  <a:lnTo>
                    <a:pt x="166671" y="231257"/>
                  </a:lnTo>
                  <a:lnTo>
                    <a:pt x="197145" y="275027"/>
                  </a:lnTo>
                  <a:lnTo>
                    <a:pt x="218278" y="276219"/>
                  </a:lnTo>
                  <a:lnTo>
                    <a:pt x="222509" y="276430"/>
                  </a:lnTo>
                  <a:lnTo>
                    <a:pt x="231951" y="276430"/>
                  </a:lnTo>
                  <a:lnTo>
                    <a:pt x="241375" y="263694"/>
                  </a:lnTo>
                  <a:lnTo>
                    <a:pt x="261991" y="233810"/>
                  </a:lnTo>
                  <a:lnTo>
                    <a:pt x="289202" y="190194"/>
                  </a:lnTo>
                  <a:lnTo>
                    <a:pt x="318453" y="136171"/>
                  </a:lnTo>
                  <a:lnTo>
                    <a:pt x="345023" y="75439"/>
                  </a:lnTo>
                  <a:lnTo>
                    <a:pt x="345569" y="75439"/>
                  </a:lnTo>
                  <a:lnTo>
                    <a:pt x="344278" y="74650"/>
                  </a:lnTo>
                  <a:close/>
                </a:path>
                <a:path w="431800" h="276860">
                  <a:moveTo>
                    <a:pt x="348802" y="36210"/>
                  </a:moveTo>
                  <a:lnTo>
                    <a:pt x="338178" y="36210"/>
                  </a:lnTo>
                  <a:lnTo>
                    <a:pt x="319063" y="55728"/>
                  </a:lnTo>
                  <a:lnTo>
                    <a:pt x="347235" y="76457"/>
                  </a:lnTo>
                  <a:lnTo>
                    <a:pt x="338049" y="98649"/>
                  </a:lnTo>
                  <a:lnTo>
                    <a:pt x="313131" y="152301"/>
                  </a:lnTo>
                  <a:lnTo>
                    <a:pt x="276444" y="218024"/>
                  </a:lnTo>
                  <a:lnTo>
                    <a:pt x="231951" y="276430"/>
                  </a:lnTo>
                  <a:lnTo>
                    <a:pt x="309322" y="271155"/>
                  </a:lnTo>
                  <a:lnTo>
                    <a:pt x="356260" y="262025"/>
                  </a:lnTo>
                  <a:lnTo>
                    <a:pt x="351743" y="245485"/>
                  </a:lnTo>
                  <a:lnTo>
                    <a:pt x="346307" y="200405"/>
                  </a:lnTo>
                  <a:lnTo>
                    <a:pt x="352301" y="134238"/>
                  </a:lnTo>
                  <a:lnTo>
                    <a:pt x="368431" y="90895"/>
                  </a:lnTo>
                  <a:lnTo>
                    <a:pt x="374337" y="72090"/>
                  </a:lnTo>
                  <a:lnTo>
                    <a:pt x="382041" y="54324"/>
                  </a:lnTo>
                  <a:lnTo>
                    <a:pt x="384575" y="54324"/>
                  </a:lnTo>
                  <a:lnTo>
                    <a:pt x="383940" y="53698"/>
                  </a:lnTo>
                  <a:lnTo>
                    <a:pt x="356136" y="39077"/>
                  </a:lnTo>
                  <a:lnTo>
                    <a:pt x="348802" y="36210"/>
                  </a:lnTo>
                  <a:close/>
                </a:path>
                <a:path w="431800" h="276860">
                  <a:moveTo>
                    <a:pt x="150474" y="403"/>
                  </a:moveTo>
                  <a:lnTo>
                    <a:pt x="135506" y="14768"/>
                  </a:lnTo>
                  <a:lnTo>
                    <a:pt x="107678" y="27921"/>
                  </a:lnTo>
                  <a:lnTo>
                    <a:pt x="80830" y="37527"/>
                  </a:lnTo>
                  <a:lnTo>
                    <a:pt x="68804" y="41248"/>
                  </a:lnTo>
                  <a:lnTo>
                    <a:pt x="54418" y="47934"/>
                  </a:lnTo>
                  <a:lnTo>
                    <a:pt x="17230" y="104967"/>
                  </a:lnTo>
                  <a:lnTo>
                    <a:pt x="6062" y="154505"/>
                  </a:lnTo>
                  <a:lnTo>
                    <a:pt x="1116" y="195292"/>
                  </a:lnTo>
                  <a:lnTo>
                    <a:pt x="0" y="212241"/>
                  </a:lnTo>
                  <a:lnTo>
                    <a:pt x="1931" y="226260"/>
                  </a:lnTo>
                  <a:lnTo>
                    <a:pt x="58727" y="253861"/>
                  </a:lnTo>
                  <a:lnTo>
                    <a:pt x="110449" y="264558"/>
                  </a:lnTo>
                  <a:lnTo>
                    <a:pt x="159002" y="271337"/>
                  </a:lnTo>
                  <a:lnTo>
                    <a:pt x="196952" y="275027"/>
                  </a:lnTo>
                  <a:lnTo>
                    <a:pt x="182184" y="255508"/>
                  </a:lnTo>
                  <a:lnTo>
                    <a:pt x="66996" y="255508"/>
                  </a:lnTo>
                  <a:lnTo>
                    <a:pt x="76237" y="183391"/>
                  </a:lnTo>
                  <a:lnTo>
                    <a:pt x="68073" y="121569"/>
                  </a:lnTo>
                  <a:lnTo>
                    <a:pt x="63205" y="106437"/>
                  </a:lnTo>
                  <a:lnTo>
                    <a:pt x="44862" y="57939"/>
                  </a:lnTo>
                  <a:lnTo>
                    <a:pt x="44862" y="57748"/>
                  </a:lnTo>
                  <a:lnTo>
                    <a:pt x="44651" y="57536"/>
                  </a:lnTo>
                  <a:lnTo>
                    <a:pt x="107467" y="57536"/>
                  </a:lnTo>
                  <a:lnTo>
                    <a:pt x="111245" y="54728"/>
                  </a:lnTo>
                  <a:lnTo>
                    <a:pt x="92130" y="35421"/>
                  </a:lnTo>
                  <a:lnTo>
                    <a:pt x="171684" y="35421"/>
                  </a:lnTo>
                  <a:lnTo>
                    <a:pt x="167781" y="31287"/>
                  </a:lnTo>
                  <a:lnTo>
                    <a:pt x="154978" y="10054"/>
                  </a:lnTo>
                  <a:lnTo>
                    <a:pt x="150474" y="403"/>
                  </a:lnTo>
                  <a:close/>
                </a:path>
                <a:path w="431800" h="276860">
                  <a:moveTo>
                    <a:pt x="356867" y="261907"/>
                  </a:moveTo>
                  <a:lnTo>
                    <a:pt x="356260" y="262025"/>
                  </a:lnTo>
                  <a:lnTo>
                    <a:pt x="356867" y="261907"/>
                  </a:lnTo>
                  <a:close/>
                </a:path>
                <a:path w="431800" h="276860">
                  <a:moveTo>
                    <a:pt x="384575" y="54324"/>
                  </a:moveTo>
                  <a:lnTo>
                    <a:pt x="382041" y="54324"/>
                  </a:lnTo>
                  <a:lnTo>
                    <a:pt x="368431" y="90895"/>
                  </a:lnTo>
                  <a:lnTo>
                    <a:pt x="359636" y="118901"/>
                  </a:lnTo>
                  <a:lnTo>
                    <a:pt x="350556" y="185027"/>
                  </a:lnTo>
                  <a:lnTo>
                    <a:pt x="359716" y="260739"/>
                  </a:lnTo>
                  <a:lnTo>
                    <a:pt x="356867" y="261907"/>
                  </a:lnTo>
                  <a:lnTo>
                    <a:pt x="405061" y="248396"/>
                  </a:lnTo>
                  <a:lnTo>
                    <a:pt x="431267" y="231257"/>
                  </a:lnTo>
                  <a:lnTo>
                    <a:pt x="431146" y="216624"/>
                  </a:lnTo>
                  <a:lnTo>
                    <a:pt x="430527" y="173244"/>
                  </a:lnTo>
                  <a:lnTo>
                    <a:pt x="419936" y="122377"/>
                  </a:lnTo>
                  <a:lnTo>
                    <a:pt x="407646" y="85467"/>
                  </a:lnTo>
                  <a:lnTo>
                    <a:pt x="401751" y="71227"/>
                  </a:lnTo>
                  <a:lnTo>
                    <a:pt x="384575" y="54324"/>
                  </a:lnTo>
                  <a:close/>
                </a:path>
                <a:path w="431800" h="276860">
                  <a:moveTo>
                    <a:pt x="107467" y="57536"/>
                  </a:moveTo>
                  <a:lnTo>
                    <a:pt x="44651" y="57536"/>
                  </a:lnTo>
                  <a:lnTo>
                    <a:pt x="44862" y="57748"/>
                  </a:lnTo>
                  <a:lnTo>
                    <a:pt x="44862" y="57939"/>
                  </a:lnTo>
                  <a:lnTo>
                    <a:pt x="53838" y="77325"/>
                  </a:lnTo>
                  <a:lnTo>
                    <a:pt x="63205" y="106437"/>
                  </a:lnTo>
                  <a:lnTo>
                    <a:pt x="74450" y="136171"/>
                  </a:lnTo>
                  <a:lnTo>
                    <a:pt x="80315" y="198823"/>
                  </a:lnTo>
                  <a:lnTo>
                    <a:pt x="74790" y="240425"/>
                  </a:lnTo>
                  <a:lnTo>
                    <a:pt x="70208" y="255508"/>
                  </a:lnTo>
                  <a:lnTo>
                    <a:pt x="182184" y="255508"/>
                  </a:lnTo>
                  <a:lnTo>
                    <a:pt x="152763" y="216624"/>
                  </a:lnTo>
                  <a:lnTo>
                    <a:pt x="116557" y="151116"/>
                  </a:lnTo>
                  <a:lnTo>
                    <a:pt x="92083" y="97719"/>
                  </a:lnTo>
                  <a:lnTo>
                    <a:pt x="83092" y="75650"/>
                  </a:lnTo>
                  <a:lnTo>
                    <a:pt x="107467" y="57536"/>
                  </a:lnTo>
                  <a:close/>
                </a:path>
                <a:path w="431800" h="276860">
                  <a:moveTo>
                    <a:pt x="345569" y="75439"/>
                  </a:moveTo>
                  <a:lnTo>
                    <a:pt x="345023" y="75439"/>
                  </a:lnTo>
                  <a:lnTo>
                    <a:pt x="347235" y="76457"/>
                  </a:lnTo>
                  <a:lnTo>
                    <a:pt x="345569" y="75439"/>
                  </a:lnTo>
                  <a:close/>
                </a:path>
                <a:path w="431800" h="276860">
                  <a:moveTo>
                    <a:pt x="171684" y="35421"/>
                  </a:moveTo>
                  <a:lnTo>
                    <a:pt x="92130" y="35421"/>
                  </a:lnTo>
                  <a:lnTo>
                    <a:pt x="119302" y="54113"/>
                  </a:lnTo>
                  <a:lnTo>
                    <a:pt x="115667" y="55728"/>
                  </a:lnTo>
                  <a:lnTo>
                    <a:pt x="83092" y="75650"/>
                  </a:lnTo>
                  <a:lnTo>
                    <a:pt x="85303" y="74650"/>
                  </a:lnTo>
                  <a:lnTo>
                    <a:pt x="344278" y="74650"/>
                  </a:lnTo>
                  <a:lnTo>
                    <a:pt x="323858" y="62170"/>
                  </a:lnTo>
                  <a:lnTo>
                    <a:pt x="214048" y="62170"/>
                  </a:lnTo>
                  <a:lnTo>
                    <a:pt x="187825" y="52519"/>
                  </a:lnTo>
                  <a:lnTo>
                    <a:pt x="171684" y="35421"/>
                  </a:lnTo>
                  <a:close/>
                </a:path>
                <a:path w="431800" h="276860">
                  <a:moveTo>
                    <a:pt x="281237" y="0"/>
                  </a:moveTo>
                  <a:lnTo>
                    <a:pt x="262961" y="29403"/>
                  </a:lnTo>
                  <a:lnTo>
                    <a:pt x="245609" y="48586"/>
                  </a:lnTo>
                  <a:lnTo>
                    <a:pt x="229273" y="59019"/>
                  </a:lnTo>
                  <a:lnTo>
                    <a:pt x="214048" y="62170"/>
                  </a:lnTo>
                  <a:lnTo>
                    <a:pt x="323858" y="62170"/>
                  </a:lnTo>
                  <a:lnTo>
                    <a:pt x="314639" y="56536"/>
                  </a:lnTo>
                  <a:lnTo>
                    <a:pt x="311025" y="54921"/>
                  </a:lnTo>
                  <a:lnTo>
                    <a:pt x="338178" y="36210"/>
                  </a:lnTo>
                  <a:lnTo>
                    <a:pt x="348802" y="36210"/>
                  </a:lnTo>
                  <a:lnTo>
                    <a:pt x="330520" y="29061"/>
                  </a:lnTo>
                  <a:lnTo>
                    <a:pt x="319275" y="25345"/>
                  </a:lnTo>
                  <a:lnTo>
                    <a:pt x="299069" y="14935"/>
                  </a:lnTo>
                  <a:lnTo>
                    <a:pt x="287578" y="6939"/>
                  </a:lnTo>
                  <a:lnTo>
                    <a:pt x="282426" y="1810"/>
                  </a:lnTo>
                  <a:lnTo>
                    <a:pt x="28123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16083" y="1897900"/>
              <a:ext cx="337185" cy="208279"/>
            </a:xfrm>
            <a:custGeom>
              <a:avLst/>
              <a:gdLst/>
              <a:ahLst/>
              <a:cxnLst/>
              <a:rect l="l" t="t" r="r" b="b"/>
              <a:pathLst>
                <a:path w="337185" h="208280">
                  <a:moveTo>
                    <a:pt x="18338" y="52108"/>
                  </a:moveTo>
                  <a:lnTo>
                    <a:pt x="8978" y="22999"/>
                  </a:lnTo>
                  <a:lnTo>
                    <a:pt x="0" y="3619"/>
                  </a:lnTo>
                  <a:lnTo>
                    <a:pt x="18338" y="52108"/>
                  </a:lnTo>
                  <a:close/>
                </a:path>
                <a:path w="337185" h="208280">
                  <a:moveTo>
                    <a:pt x="35445" y="144500"/>
                  </a:moveTo>
                  <a:lnTo>
                    <a:pt x="29591" y="81851"/>
                  </a:lnTo>
                  <a:lnTo>
                    <a:pt x="18338" y="52108"/>
                  </a:lnTo>
                  <a:lnTo>
                    <a:pt x="23202" y="67246"/>
                  </a:lnTo>
                  <a:lnTo>
                    <a:pt x="31369" y="129070"/>
                  </a:lnTo>
                  <a:lnTo>
                    <a:pt x="22136" y="201180"/>
                  </a:lnTo>
                  <a:lnTo>
                    <a:pt x="25349" y="201180"/>
                  </a:lnTo>
                  <a:lnTo>
                    <a:pt x="29921" y="186105"/>
                  </a:lnTo>
                  <a:lnTo>
                    <a:pt x="35445" y="144500"/>
                  </a:lnTo>
                  <a:close/>
                </a:path>
                <a:path w="337185" h="208280">
                  <a:moveTo>
                    <a:pt x="323570" y="36576"/>
                  </a:moveTo>
                  <a:lnTo>
                    <a:pt x="307441" y="79921"/>
                  </a:lnTo>
                  <a:lnTo>
                    <a:pt x="301447" y="146075"/>
                  </a:lnTo>
                  <a:lnTo>
                    <a:pt x="306882" y="191160"/>
                  </a:lnTo>
                  <a:lnTo>
                    <a:pt x="311429" y="207822"/>
                  </a:lnTo>
                  <a:lnTo>
                    <a:pt x="314845" y="206413"/>
                  </a:lnTo>
                  <a:lnTo>
                    <a:pt x="305689" y="130708"/>
                  </a:lnTo>
                  <a:lnTo>
                    <a:pt x="314769" y="64579"/>
                  </a:lnTo>
                  <a:lnTo>
                    <a:pt x="323570" y="36576"/>
                  </a:lnTo>
                  <a:close/>
                </a:path>
                <a:path w="337185" h="208280">
                  <a:moveTo>
                    <a:pt x="337172" y="0"/>
                  </a:moveTo>
                  <a:lnTo>
                    <a:pt x="329476" y="17767"/>
                  </a:lnTo>
                  <a:lnTo>
                    <a:pt x="323570" y="36576"/>
                  </a:lnTo>
                  <a:lnTo>
                    <a:pt x="33717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02985" y="2120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1" y="0"/>
                  </a:moveTo>
                  <a:lnTo>
                    <a:pt x="0" y="19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03177" y="1919009"/>
              <a:ext cx="115570" cy="201295"/>
            </a:xfrm>
            <a:custGeom>
              <a:avLst/>
              <a:gdLst/>
              <a:ahLst/>
              <a:cxnLst/>
              <a:rect l="l" t="t" r="r" b="b"/>
              <a:pathLst>
                <a:path w="115570" h="201294">
                  <a:moveTo>
                    <a:pt x="113071" y="0"/>
                  </a:moveTo>
                  <a:lnTo>
                    <a:pt x="86460" y="60826"/>
                  </a:lnTo>
                  <a:lnTo>
                    <a:pt x="57251" y="114756"/>
                  </a:lnTo>
                  <a:lnTo>
                    <a:pt x="30040" y="158372"/>
                  </a:lnTo>
                  <a:lnTo>
                    <a:pt x="0" y="200992"/>
                  </a:lnTo>
                  <a:lnTo>
                    <a:pt x="44493" y="142585"/>
                  </a:lnTo>
                  <a:lnTo>
                    <a:pt x="81179" y="76862"/>
                  </a:lnTo>
                  <a:lnTo>
                    <a:pt x="106097" y="23211"/>
                  </a:lnTo>
                  <a:lnTo>
                    <a:pt x="115284" y="1019"/>
                  </a:lnTo>
                  <a:lnTo>
                    <a:pt x="11307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085865" y="1899298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0" y="807"/>
                  </a:moveTo>
                  <a:lnTo>
                    <a:pt x="32595" y="20730"/>
                  </a:lnTo>
                  <a:lnTo>
                    <a:pt x="7167" y="2019"/>
                  </a:lnTo>
                  <a:lnTo>
                    <a:pt x="2423" y="2019"/>
                  </a:lnTo>
                  <a:lnTo>
                    <a:pt x="0" y="807"/>
                  </a:lnTo>
                  <a:close/>
                </a:path>
                <a:path w="33020" h="20955">
                  <a:moveTo>
                    <a:pt x="4423" y="0"/>
                  </a:moveTo>
                  <a:lnTo>
                    <a:pt x="2423" y="2019"/>
                  </a:lnTo>
                  <a:lnTo>
                    <a:pt x="7167" y="2019"/>
                  </a:lnTo>
                  <a:lnTo>
                    <a:pt x="442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82251" y="1879780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27152" y="0"/>
                  </a:moveTo>
                  <a:lnTo>
                    <a:pt x="0" y="18710"/>
                  </a:lnTo>
                  <a:lnTo>
                    <a:pt x="3615" y="20326"/>
                  </a:lnTo>
                  <a:lnTo>
                    <a:pt x="6037" y="21537"/>
                  </a:lnTo>
                  <a:lnTo>
                    <a:pt x="2715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68179" y="2118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1" y="0"/>
                  </a:lnTo>
                  <a:lnTo>
                    <a:pt x="595" y="384"/>
                  </a:lnTo>
                  <a:lnTo>
                    <a:pt x="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54317" y="1918220"/>
              <a:ext cx="114300" cy="200660"/>
            </a:xfrm>
            <a:custGeom>
              <a:avLst/>
              <a:gdLst/>
              <a:ahLst/>
              <a:cxnLst/>
              <a:rect l="l" t="t" r="r" b="b"/>
              <a:pathLst>
                <a:path w="114300" h="200660">
                  <a:moveTo>
                    <a:pt x="2212" y="0"/>
                  </a:moveTo>
                  <a:lnTo>
                    <a:pt x="33465" y="76466"/>
                  </a:lnTo>
                  <a:lnTo>
                    <a:pt x="69671" y="141973"/>
                  </a:lnTo>
                  <a:lnTo>
                    <a:pt x="113861" y="200376"/>
                  </a:lnTo>
                  <a:lnTo>
                    <a:pt x="114053" y="200376"/>
                  </a:lnTo>
                  <a:lnTo>
                    <a:pt x="104085" y="186719"/>
                  </a:lnTo>
                  <a:lnTo>
                    <a:pt x="83579" y="156608"/>
                  </a:lnTo>
                  <a:lnTo>
                    <a:pt x="56873" y="113288"/>
                  </a:lnTo>
                  <a:lnTo>
                    <a:pt x="28305" y="60004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54317" y="1898299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28153" y="0"/>
                  </a:moveTo>
                  <a:lnTo>
                    <a:pt x="0" y="20921"/>
                  </a:lnTo>
                  <a:lnTo>
                    <a:pt x="32575" y="999"/>
                  </a:lnTo>
                  <a:lnTo>
                    <a:pt x="30172" y="2211"/>
                  </a:lnTo>
                  <a:lnTo>
                    <a:pt x="2815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63356" y="1878991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0" y="0"/>
                  </a:moveTo>
                  <a:lnTo>
                    <a:pt x="19113" y="19307"/>
                  </a:lnTo>
                  <a:lnTo>
                    <a:pt x="21132" y="21518"/>
                  </a:lnTo>
                  <a:lnTo>
                    <a:pt x="23536" y="20307"/>
                  </a:lnTo>
                  <a:lnTo>
                    <a:pt x="27171" y="18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47044" y="1998276"/>
              <a:ext cx="74930" cy="120650"/>
            </a:xfrm>
            <a:custGeom>
              <a:avLst/>
              <a:gdLst/>
              <a:ahLst/>
              <a:cxnLst/>
              <a:rect l="l" t="t" r="r" b="b"/>
              <a:pathLst>
                <a:path w="74929" h="120650">
                  <a:moveTo>
                    <a:pt x="0" y="1615"/>
                  </a:moveTo>
                  <a:lnTo>
                    <a:pt x="38441" y="120110"/>
                  </a:lnTo>
                  <a:lnTo>
                    <a:pt x="71985" y="8845"/>
                  </a:lnTo>
                  <a:lnTo>
                    <a:pt x="31422" y="8845"/>
                  </a:lnTo>
                  <a:lnTo>
                    <a:pt x="17737" y="7715"/>
                  </a:lnTo>
                  <a:lnTo>
                    <a:pt x="7916" y="5230"/>
                  </a:lnTo>
                  <a:lnTo>
                    <a:pt x="1992" y="2745"/>
                  </a:lnTo>
                  <a:lnTo>
                    <a:pt x="0" y="1615"/>
                  </a:lnTo>
                  <a:close/>
                </a:path>
                <a:path w="74929" h="120650">
                  <a:moveTo>
                    <a:pt x="74651" y="0"/>
                  </a:moveTo>
                  <a:lnTo>
                    <a:pt x="62147" y="4205"/>
                  </a:lnTo>
                  <a:lnTo>
                    <a:pt x="50772" y="6932"/>
                  </a:lnTo>
                  <a:lnTo>
                    <a:pt x="40529" y="8404"/>
                  </a:lnTo>
                  <a:lnTo>
                    <a:pt x="31422" y="8845"/>
                  </a:lnTo>
                  <a:lnTo>
                    <a:pt x="71985" y="8845"/>
                  </a:lnTo>
                  <a:lnTo>
                    <a:pt x="7465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17138" y="1703344"/>
              <a:ext cx="67310" cy="147320"/>
            </a:xfrm>
            <a:custGeom>
              <a:avLst/>
              <a:gdLst/>
              <a:ahLst/>
              <a:cxnLst/>
              <a:rect l="l" t="t" r="r" b="b"/>
              <a:pathLst>
                <a:path w="67310" h="147319">
                  <a:moveTo>
                    <a:pt x="66282" y="77670"/>
                  </a:moveTo>
                  <a:lnTo>
                    <a:pt x="9171" y="77670"/>
                  </a:lnTo>
                  <a:lnTo>
                    <a:pt x="14056" y="88937"/>
                  </a:lnTo>
                  <a:lnTo>
                    <a:pt x="14604" y="97636"/>
                  </a:lnTo>
                  <a:lnTo>
                    <a:pt x="13190" y="103241"/>
                  </a:lnTo>
                  <a:lnTo>
                    <a:pt x="12190" y="105227"/>
                  </a:lnTo>
                  <a:lnTo>
                    <a:pt x="12323" y="125315"/>
                  </a:lnTo>
                  <a:lnTo>
                    <a:pt x="24371" y="138124"/>
                  </a:lnTo>
                  <a:lnTo>
                    <a:pt x="38679" y="144897"/>
                  </a:lnTo>
                  <a:lnTo>
                    <a:pt x="45594" y="146879"/>
                  </a:lnTo>
                  <a:lnTo>
                    <a:pt x="38215" y="139618"/>
                  </a:lnTo>
                  <a:lnTo>
                    <a:pt x="39250" y="132286"/>
                  </a:lnTo>
                  <a:lnTo>
                    <a:pt x="43606" y="126616"/>
                  </a:lnTo>
                  <a:lnTo>
                    <a:pt x="46189" y="124341"/>
                  </a:lnTo>
                  <a:lnTo>
                    <a:pt x="66887" y="81825"/>
                  </a:lnTo>
                  <a:lnTo>
                    <a:pt x="66282" y="77670"/>
                  </a:lnTo>
                  <a:close/>
                </a:path>
                <a:path w="67310" h="147319">
                  <a:moveTo>
                    <a:pt x="36343" y="0"/>
                  </a:moveTo>
                  <a:lnTo>
                    <a:pt x="27936" y="25218"/>
                  </a:lnTo>
                  <a:lnTo>
                    <a:pt x="16301" y="45373"/>
                  </a:lnTo>
                  <a:lnTo>
                    <a:pt x="5986" y="58736"/>
                  </a:lnTo>
                  <a:lnTo>
                    <a:pt x="1537" y="63574"/>
                  </a:lnTo>
                  <a:lnTo>
                    <a:pt x="0" y="76343"/>
                  </a:lnTo>
                  <a:lnTo>
                    <a:pt x="2903" y="78959"/>
                  </a:lnTo>
                  <a:lnTo>
                    <a:pt x="7421" y="78959"/>
                  </a:lnTo>
                  <a:lnTo>
                    <a:pt x="9171" y="77670"/>
                  </a:lnTo>
                  <a:lnTo>
                    <a:pt x="66282" y="77670"/>
                  </a:lnTo>
                  <a:lnTo>
                    <a:pt x="61032" y="41647"/>
                  </a:lnTo>
                  <a:lnTo>
                    <a:pt x="45294" y="11732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91292" y="1599348"/>
              <a:ext cx="195580" cy="419734"/>
            </a:xfrm>
            <a:custGeom>
              <a:avLst/>
              <a:gdLst/>
              <a:ahLst/>
              <a:cxnLst/>
              <a:rect l="l" t="t" r="r" b="b"/>
              <a:pathLst>
                <a:path w="195579" h="419735">
                  <a:moveTo>
                    <a:pt x="195516" y="101434"/>
                  </a:moveTo>
                  <a:lnTo>
                    <a:pt x="193840" y="91414"/>
                  </a:lnTo>
                  <a:lnTo>
                    <a:pt x="190157" y="86931"/>
                  </a:lnTo>
                  <a:lnTo>
                    <a:pt x="188125" y="85902"/>
                  </a:lnTo>
                  <a:lnTo>
                    <a:pt x="186042" y="98793"/>
                  </a:lnTo>
                  <a:lnTo>
                    <a:pt x="185572" y="78574"/>
                  </a:lnTo>
                  <a:lnTo>
                    <a:pt x="175183" y="42341"/>
                  </a:lnTo>
                  <a:lnTo>
                    <a:pt x="147675" y="12446"/>
                  </a:lnTo>
                  <a:lnTo>
                    <a:pt x="95592" y="0"/>
                  </a:lnTo>
                  <a:lnTo>
                    <a:pt x="49580" y="10947"/>
                  </a:lnTo>
                  <a:lnTo>
                    <a:pt x="23672" y="39712"/>
                  </a:lnTo>
                  <a:lnTo>
                    <a:pt x="12255" y="80213"/>
                  </a:lnTo>
                  <a:lnTo>
                    <a:pt x="11506" y="93586"/>
                  </a:lnTo>
                  <a:lnTo>
                    <a:pt x="10718" y="92011"/>
                  </a:lnTo>
                  <a:lnTo>
                    <a:pt x="10718" y="107657"/>
                  </a:lnTo>
                  <a:lnTo>
                    <a:pt x="10160" y="117741"/>
                  </a:lnTo>
                  <a:lnTo>
                    <a:pt x="8483" y="113677"/>
                  </a:lnTo>
                  <a:lnTo>
                    <a:pt x="10718" y="107657"/>
                  </a:lnTo>
                  <a:lnTo>
                    <a:pt x="10718" y="92011"/>
                  </a:lnTo>
                  <a:lnTo>
                    <a:pt x="9080" y="88709"/>
                  </a:lnTo>
                  <a:lnTo>
                    <a:pt x="7289" y="87757"/>
                  </a:lnTo>
                  <a:lnTo>
                    <a:pt x="5829" y="87312"/>
                  </a:lnTo>
                  <a:lnTo>
                    <a:pt x="4597" y="87312"/>
                  </a:lnTo>
                  <a:lnTo>
                    <a:pt x="0" y="92278"/>
                  </a:lnTo>
                  <a:lnTo>
                    <a:pt x="25" y="103200"/>
                  </a:lnTo>
                  <a:lnTo>
                    <a:pt x="1993" y="114134"/>
                  </a:lnTo>
                  <a:lnTo>
                    <a:pt x="3251" y="119100"/>
                  </a:lnTo>
                  <a:lnTo>
                    <a:pt x="5461" y="134188"/>
                  </a:lnTo>
                  <a:lnTo>
                    <a:pt x="11620" y="136156"/>
                  </a:lnTo>
                  <a:lnTo>
                    <a:pt x="17259" y="164617"/>
                  </a:lnTo>
                  <a:lnTo>
                    <a:pt x="36944" y="199377"/>
                  </a:lnTo>
                  <a:lnTo>
                    <a:pt x="41567" y="203682"/>
                  </a:lnTo>
                  <a:lnTo>
                    <a:pt x="41008" y="210883"/>
                  </a:lnTo>
                  <a:lnTo>
                    <a:pt x="37922" y="231470"/>
                  </a:lnTo>
                  <a:lnTo>
                    <a:pt x="32423" y="248856"/>
                  </a:lnTo>
                  <a:lnTo>
                    <a:pt x="34531" y="268427"/>
                  </a:lnTo>
                  <a:lnTo>
                    <a:pt x="40144" y="314198"/>
                  </a:lnTo>
                  <a:lnTo>
                    <a:pt x="48120" y="366839"/>
                  </a:lnTo>
                  <a:lnTo>
                    <a:pt x="57365" y="406984"/>
                  </a:lnTo>
                  <a:lnTo>
                    <a:pt x="92151" y="419493"/>
                  </a:lnTo>
                  <a:lnTo>
                    <a:pt x="100025" y="418947"/>
                  </a:lnTo>
                  <a:lnTo>
                    <a:pt x="131076" y="394881"/>
                  </a:lnTo>
                  <a:lnTo>
                    <a:pt x="149961" y="305803"/>
                  </a:lnTo>
                  <a:lnTo>
                    <a:pt x="157949" y="246646"/>
                  </a:lnTo>
                  <a:lnTo>
                    <a:pt x="155930" y="242671"/>
                  </a:lnTo>
                  <a:lnTo>
                    <a:pt x="151765" y="230974"/>
                  </a:lnTo>
                  <a:lnTo>
                    <a:pt x="148285" y="211924"/>
                  </a:lnTo>
                  <a:lnTo>
                    <a:pt x="148285" y="205689"/>
                  </a:lnTo>
                  <a:lnTo>
                    <a:pt x="157073" y="197688"/>
                  </a:lnTo>
                  <a:lnTo>
                    <a:pt x="177304" y="162483"/>
                  </a:lnTo>
                  <a:lnTo>
                    <a:pt x="180771" y="145618"/>
                  </a:lnTo>
                  <a:lnTo>
                    <a:pt x="183832" y="141338"/>
                  </a:lnTo>
                  <a:lnTo>
                    <a:pt x="188112" y="131216"/>
                  </a:lnTo>
                  <a:lnTo>
                    <a:pt x="190690" y="122682"/>
                  </a:lnTo>
                  <a:lnTo>
                    <a:pt x="195516" y="101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90192" y="1572947"/>
              <a:ext cx="195580" cy="124460"/>
            </a:xfrm>
            <a:custGeom>
              <a:avLst/>
              <a:gdLst/>
              <a:ahLst/>
              <a:cxnLst/>
              <a:rect l="l" t="t" r="r" b="b"/>
              <a:pathLst>
                <a:path w="195579" h="124460">
                  <a:moveTo>
                    <a:pt x="194174" y="80708"/>
                  </a:moveTo>
                  <a:lnTo>
                    <a:pt x="152617" y="80708"/>
                  </a:lnTo>
                  <a:lnTo>
                    <a:pt x="151424" y="82515"/>
                  </a:lnTo>
                  <a:lnTo>
                    <a:pt x="152881" y="87301"/>
                  </a:lnTo>
                  <a:lnTo>
                    <a:pt x="158259" y="98767"/>
                  </a:lnTo>
                  <a:lnTo>
                    <a:pt x="169070" y="112573"/>
                  </a:lnTo>
                  <a:lnTo>
                    <a:pt x="186827" y="124379"/>
                  </a:lnTo>
                  <a:lnTo>
                    <a:pt x="188827" y="116725"/>
                  </a:lnTo>
                  <a:lnTo>
                    <a:pt x="190653" y="113111"/>
                  </a:lnTo>
                  <a:lnTo>
                    <a:pt x="195174" y="113111"/>
                  </a:lnTo>
                  <a:lnTo>
                    <a:pt x="195480" y="107730"/>
                  </a:lnTo>
                  <a:lnTo>
                    <a:pt x="194512" y="82198"/>
                  </a:lnTo>
                  <a:lnTo>
                    <a:pt x="194174" y="80708"/>
                  </a:lnTo>
                  <a:close/>
                </a:path>
                <a:path w="195579" h="124460">
                  <a:moveTo>
                    <a:pt x="98272" y="0"/>
                  </a:moveTo>
                  <a:lnTo>
                    <a:pt x="55919" y="7566"/>
                  </a:lnTo>
                  <a:lnTo>
                    <a:pt x="11435" y="45448"/>
                  </a:lnTo>
                  <a:lnTo>
                    <a:pt x="0" y="107888"/>
                  </a:lnTo>
                  <a:lnTo>
                    <a:pt x="1335" y="119533"/>
                  </a:lnTo>
                  <a:lnTo>
                    <a:pt x="7969" y="120082"/>
                  </a:lnTo>
                  <a:lnTo>
                    <a:pt x="14457" y="120466"/>
                  </a:lnTo>
                  <a:lnTo>
                    <a:pt x="20797" y="120690"/>
                  </a:lnTo>
                  <a:lnTo>
                    <a:pt x="26987" y="120764"/>
                  </a:lnTo>
                  <a:lnTo>
                    <a:pt x="80588" y="114821"/>
                  </a:lnTo>
                  <a:lnTo>
                    <a:pt x="119277" y="101746"/>
                  </a:lnTo>
                  <a:lnTo>
                    <a:pt x="142728" y="88671"/>
                  </a:lnTo>
                  <a:lnTo>
                    <a:pt x="150617" y="82727"/>
                  </a:lnTo>
                  <a:lnTo>
                    <a:pt x="151424" y="80516"/>
                  </a:lnTo>
                  <a:lnTo>
                    <a:pt x="194131" y="80516"/>
                  </a:lnTo>
                  <a:lnTo>
                    <a:pt x="187734" y="52253"/>
                  </a:lnTo>
                  <a:lnTo>
                    <a:pt x="171623" y="29210"/>
                  </a:lnTo>
                  <a:lnTo>
                    <a:pt x="170731" y="29210"/>
                  </a:lnTo>
                  <a:lnTo>
                    <a:pt x="170793" y="28614"/>
                  </a:lnTo>
                  <a:lnTo>
                    <a:pt x="133615" y="5937"/>
                  </a:lnTo>
                  <a:lnTo>
                    <a:pt x="115498" y="1351"/>
                  </a:lnTo>
                  <a:lnTo>
                    <a:pt x="98272" y="0"/>
                  </a:lnTo>
                  <a:close/>
                </a:path>
                <a:path w="195579" h="124460">
                  <a:moveTo>
                    <a:pt x="195174" y="113111"/>
                  </a:moveTo>
                  <a:lnTo>
                    <a:pt x="190653" y="113111"/>
                  </a:lnTo>
                  <a:lnTo>
                    <a:pt x="193865" y="114707"/>
                  </a:lnTo>
                  <a:lnTo>
                    <a:pt x="194865" y="118534"/>
                  </a:lnTo>
                  <a:lnTo>
                    <a:pt x="195174" y="113111"/>
                  </a:lnTo>
                  <a:close/>
                </a:path>
                <a:path w="195579" h="124460">
                  <a:moveTo>
                    <a:pt x="194131" y="80516"/>
                  </a:moveTo>
                  <a:lnTo>
                    <a:pt x="151424" y="80516"/>
                  </a:lnTo>
                  <a:lnTo>
                    <a:pt x="151559" y="80650"/>
                  </a:lnTo>
                  <a:lnTo>
                    <a:pt x="151809" y="80805"/>
                  </a:lnTo>
                  <a:lnTo>
                    <a:pt x="152291" y="80805"/>
                  </a:lnTo>
                  <a:lnTo>
                    <a:pt x="152617" y="80708"/>
                  </a:lnTo>
                  <a:lnTo>
                    <a:pt x="194174" y="80708"/>
                  </a:lnTo>
                  <a:lnTo>
                    <a:pt x="194131" y="80516"/>
                  </a:lnTo>
                  <a:close/>
                </a:path>
                <a:path w="195579" h="124460">
                  <a:moveTo>
                    <a:pt x="170924" y="28210"/>
                  </a:moveTo>
                  <a:lnTo>
                    <a:pt x="170862" y="28806"/>
                  </a:lnTo>
                  <a:lnTo>
                    <a:pt x="170731" y="29210"/>
                  </a:lnTo>
                  <a:lnTo>
                    <a:pt x="171623" y="29210"/>
                  </a:lnTo>
                  <a:lnTo>
                    <a:pt x="170924" y="2821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556969" y="2550558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24" y="3294"/>
                  </a:lnTo>
                  <a:lnTo>
                    <a:pt x="264946" y="12889"/>
                  </a:lnTo>
                  <a:lnTo>
                    <a:pt x="220404" y="28357"/>
                  </a:lnTo>
                  <a:lnTo>
                    <a:pt x="178727" y="49267"/>
                  </a:lnTo>
                  <a:lnTo>
                    <a:pt x="140345" y="75189"/>
                  </a:lnTo>
                  <a:lnTo>
                    <a:pt x="105687" y="105695"/>
                  </a:lnTo>
                  <a:lnTo>
                    <a:pt x="75183" y="140354"/>
                  </a:lnTo>
                  <a:lnTo>
                    <a:pt x="49262" y="178736"/>
                  </a:lnTo>
                  <a:lnTo>
                    <a:pt x="28354" y="220412"/>
                  </a:lnTo>
                  <a:lnTo>
                    <a:pt x="12888" y="264953"/>
                  </a:lnTo>
                  <a:lnTo>
                    <a:pt x="3293" y="311928"/>
                  </a:lnTo>
                  <a:lnTo>
                    <a:pt x="0" y="360908"/>
                  </a:lnTo>
                  <a:lnTo>
                    <a:pt x="3293" y="409844"/>
                  </a:lnTo>
                  <a:lnTo>
                    <a:pt x="12888" y="456782"/>
                  </a:lnTo>
                  <a:lnTo>
                    <a:pt x="28354" y="501293"/>
                  </a:lnTo>
                  <a:lnTo>
                    <a:pt x="49262" y="542945"/>
                  </a:lnTo>
                  <a:lnTo>
                    <a:pt x="75183" y="581309"/>
                  </a:lnTo>
                  <a:lnTo>
                    <a:pt x="105687" y="615953"/>
                  </a:lnTo>
                  <a:lnTo>
                    <a:pt x="140345" y="646449"/>
                  </a:lnTo>
                  <a:lnTo>
                    <a:pt x="178727" y="672365"/>
                  </a:lnTo>
                  <a:lnTo>
                    <a:pt x="220404" y="693271"/>
                  </a:lnTo>
                  <a:lnTo>
                    <a:pt x="264946" y="708736"/>
                  </a:lnTo>
                  <a:lnTo>
                    <a:pt x="311924" y="718331"/>
                  </a:lnTo>
                  <a:lnTo>
                    <a:pt x="360908" y="721625"/>
                  </a:lnTo>
                  <a:lnTo>
                    <a:pt x="409848" y="718331"/>
                  </a:lnTo>
                  <a:lnTo>
                    <a:pt x="456798" y="708736"/>
                  </a:lnTo>
                  <a:lnTo>
                    <a:pt x="501326" y="693271"/>
                  </a:lnTo>
                  <a:lnTo>
                    <a:pt x="543000" y="672365"/>
                  </a:lnTo>
                  <a:lnTo>
                    <a:pt x="581388" y="646449"/>
                  </a:lnTo>
                  <a:lnTo>
                    <a:pt x="616059" y="615953"/>
                  </a:lnTo>
                  <a:lnTo>
                    <a:pt x="646580" y="581309"/>
                  </a:lnTo>
                  <a:lnTo>
                    <a:pt x="672521" y="542945"/>
                  </a:lnTo>
                  <a:lnTo>
                    <a:pt x="693448" y="501293"/>
                  </a:lnTo>
                  <a:lnTo>
                    <a:pt x="708931" y="456782"/>
                  </a:lnTo>
                  <a:lnTo>
                    <a:pt x="718538" y="409844"/>
                  </a:lnTo>
                  <a:lnTo>
                    <a:pt x="721836" y="360908"/>
                  </a:lnTo>
                  <a:lnTo>
                    <a:pt x="718538" y="311928"/>
                  </a:lnTo>
                  <a:lnTo>
                    <a:pt x="708931" y="264953"/>
                  </a:lnTo>
                  <a:lnTo>
                    <a:pt x="693448" y="220412"/>
                  </a:lnTo>
                  <a:lnTo>
                    <a:pt x="672521" y="178736"/>
                  </a:lnTo>
                  <a:lnTo>
                    <a:pt x="646580" y="140354"/>
                  </a:lnTo>
                  <a:lnTo>
                    <a:pt x="616059" y="105695"/>
                  </a:lnTo>
                  <a:lnTo>
                    <a:pt x="581388" y="75189"/>
                  </a:lnTo>
                  <a:lnTo>
                    <a:pt x="543000" y="49267"/>
                  </a:lnTo>
                  <a:lnTo>
                    <a:pt x="501326" y="28357"/>
                  </a:lnTo>
                  <a:lnTo>
                    <a:pt x="456798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355" y="2656978"/>
              <a:ext cx="191807" cy="2903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89541" y="2864604"/>
              <a:ext cx="452755" cy="322580"/>
            </a:xfrm>
            <a:custGeom>
              <a:avLst/>
              <a:gdLst/>
              <a:ahLst/>
              <a:cxnLst/>
              <a:rect l="l" t="t" r="r" b="b"/>
              <a:pathLst>
                <a:path w="452755" h="322580">
                  <a:moveTo>
                    <a:pt x="158724" y="0"/>
                  </a:moveTo>
                  <a:lnTo>
                    <a:pt x="143002" y="16822"/>
                  </a:lnTo>
                  <a:lnTo>
                    <a:pt x="113514" y="32459"/>
                  </a:lnTo>
                  <a:lnTo>
                    <a:pt x="85006" y="43986"/>
                  </a:lnTo>
                  <a:lnTo>
                    <a:pt x="72227" y="48478"/>
                  </a:lnTo>
                  <a:lnTo>
                    <a:pt x="57078" y="56177"/>
                  </a:lnTo>
                  <a:lnTo>
                    <a:pt x="18164" y="122508"/>
                  </a:lnTo>
                  <a:lnTo>
                    <a:pt x="6439" y="180201"/>
                  </a:lnTo>
                  <a:lnTo>
                    <a:pt x="1201" y="227708"/>
                  </a:lnTo>
                  <a:lnTo>
                    <a:pt x="0" y="247450"/>
                  </a:lnTo>
                  <a:lnTo>
                    <a:pt x="2105" y="263935"/>
                  </a:lnTo>
                  <a:lnTo>
                    <a:pt x="79362" y="300809"/>
                  </a:lnTo>
                  <a:lnTo>
                    <a:pt x="150179" y="314256"/>
                  </a:lnTo>
                  <a:lnTo>
                    <a:pt x="206057" y="320650"/>
                  </a:lnTo>
                  <a:lnTo>
                    <a:pt x="237125" y="322428"/>
                  </a:lnTo>
                  <a:lnTo>
                    <a:pt x="241240" y="322428"/>
                  </a:lnTo>
                  <a:lnTo>
                    <a:pt x="323097" y="316371"/>
                  </a:lnTo>
                  <a:lnTo>
                    <a:pt x="385117" y="303044"/>
                  </a:lnTo>
                  <a:lnTo>
                    <a:pt x="424432" y="289718"/>
                  </a:lnTo>
                  <a:lnTo>
                    <a:pt x="452252" y="267564"/>
                  </a:lnTo>
                  <a:lnTo>
                    <a:pt x="451369" y="202191"/>
                  </a:lnTo>
                  <a:lnTo>
                    <a:pt x="440204" y="142910"/>
                  </a:lnTo>
                  <a:lnTo>
                    <a:pt x="427264" y="99885"/>
                  </a:lnTo>
                  <a:lnTo>
                    <a:pt x="224971" y="72439"/>
                  </a:lnTo>
                  <a:lnTo>
                    <a:pt x="197592" y="61120"/>
                  </a:lnTo>
                  <a:lnTo>
                    <a:pt x="176711" y="36219"/>
                  </a:lnTo>
                  <a:lnTo>
                    <a:pt x="163399" y="11318"/>
                  </a:lnTo>
                  <a:lnTo>
                    <a:pt x="158724" y="0"/>
                  </a:lnTo>
                  <a:close/>
                </a:path>
                <a:path w="452755" h="322580">
                  <a:moveTo>
                    <a:pt x="294718" y="403"/>
                  </a:moveTo>
                  <a:lnTo>
                    <a:pt x="275721" y="34447"/>
                  </a:lnTo>
                  <a:lnTo>
                    <a:pt x="257674" y="56678"/>
                  </a:lnTo>
                  <a:lnTo>
                    <a:pt x="240713" y="68780"/>
                  </a:lnTo>
                  <a:lnTo>
                    <a:pt x="224971" y="72439"/>
                  </a:lnTo>
                  <a:lnTo>
                    <a:pt x="411165" y="72439"/>
                  </a:lnTo>
                  <a:lnTo>
                    <a:pt x="402458" y="62897"/>
                  </a:lnTo>
                  <a:lnTo>
                    <a:pt x="373290" y="45906"/>
                  </a:lnTo>
                  <a:lnTo>
                    <a:pt x="346383" y="34274"/>
                  </a:lnTo>
                  <a:lnTo>
                    <a:pt x="334563" y="29960"/>
                  </a:lnTo>
                  <a:lnTo>
                    <a:pt x="313143" y="17448"/>
                  </a:lnTo>
                  <a:lnTo>
                    <a:pt x="301134" y="8165"/>
                  </a:lnTo>
                  <a:lnTo>
                    <a:pt x="295879" y="2390"/>
                  </a:lnTo>
                  <a:lnTo>
                    <a:pt x="294718" y="40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54287" y="2934817"/>
              <a:ext cx="344805" cy="231140"/>
            </a:xfrm>
            <a:custGeom>
              <a:avLst/>
              <a:gdLst/>
              <a:ahLst/>
              <a:cxnLst/>
              <a:rect l="l" t="t" r="r" b="b"/>
              <a:pathLst>
                <a:path w="344805" h="231139">
                  <a:moveTo>
                    <a:pt x="17780" y="158026"/>
                  </a:moveTo>
                  <a:lnTo>
                    <a:pt x="10680" y="85305"/>
                  </a:lnTo>
                  <a:lnTo>
                    <a:pt x="0" y="55460"/>
                  </a:lnTo>
                  <a:lnTo>
                    <a:pt x="9436" y="94830"/>
                  </a:lnTo>
                  <a:lnTo>
                    <a:pt x="14312" y="156629"/>
                  </a:lnTo>
                  <a:lnTo>
                    <a:pt x="4864" y="224104"/>
                  </a:lnTo>
                  <a:lnTo>
                    <a:pt x="8470" y="225513"/>
                  </a:lnTo>
                  <a:lnTo>
                    <a:pt x="12877" y="207340"/>
                  </a:lnTo>
                  <a:lnTo>
                    <a:pt x="17780" y="158026"/>
                  </a:lnTo>
                  <a:close/>
                </a:path>
                <a:path w="344805" h="231139">
                  <a:moveTo>
                    <a:pt x="323100" y="60058"/>
                  </a:moveTo>
                  <a:lnTo>
                    <a:pt x="312889" y="88760"/>
                  </a:lnTo>
                  <a:lnTo>
                    <a:pt x="305866" y="162229"/>
                  </a:lnTo>
                  <a:lnTo>
                    <a:pt x="310832" y="212255"/>
                  </a:lnTo>
                  <a:lnTo>
                    <a:pt x="315277" y="230746"/>
                  </a:lnTo>
                  <a:lnTo>
                    <a:pt x="317881" y="229146"/>
                  </a:lnTo>
                  <a:lnTo>
                    <a:pt x="308597" y="161455"/>
                  </a:lnTo>
                  <a:lnTo>
                    <a:pt x="313677" y="99148"/>
                  </a:lnTo>
                  <a:lnTo>
                    <a:pt x="323100" y="60058"/>
                  </a:lnTo>
                  <a:close/>
                </a:path>
                <a:path w="344805" h="231139">
                  <a:moveTo>
                    <a:pt x="344436" y="0"/>
                  </a:moveTo>
                  <a:lnTo>
                    <a:pt x="338658" y="12890"/>
                  </a:lnTo>
                  <a:lnTo>
                    <a:pt x="326047" y="47777"/>
                  </a:lnTo>
                  <a:lnTo>
                    <a:pt x="323100" y="60058"/>
                  </a:lnTo>
                  <a:lnTo>
                    <a:pt x="344436" y="0"/>
                  </a:lnTo>
                  <a:close/>
                </a:path>
              </a:pathLst>
            </a:custGeom>
            <a:solidFill>
              <a:srgbClr val="B6B5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823" y="2855142"/>
              <a:ext cx="145666" cy="1325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418" y="2634767"/>
              <a:ext cx="198179" cy="14353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12515" y="253868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68" y="3294"/>
                  </a:lnTo>
                  <a:lnTo>
                    <a:pt x="265020" y="12889"/>
                  </a:lnTo>
                  <a:lnTo>
                    <a:pt x="220493" y="28357"/>
                  </a:lnTo>
                  <a:lnTo>
                    <a:pt x="178821" y="49267"/>
                  </a:lnTo>
                  <a:lnTo>
                    <a:pt x="140435" y="75189"/>
                  </a:lnTo>
                  <a:lnTo>
                    <a:pt x="105767" y="105695"/>
                  </a:lnTo>
                  <a:lnTo>
                    <a:pt x="75248" y="140354"/>
                  </a:lnTo>
                  <a:lnTo>
                    <a:pt x="49309" y="178736"/>
                  </a:lnTo>
                  <a:lnTo>
                    <a:pt x="28384" y="220412"/>
                  </a:lnTo>
                  <a:lnTo>
                    <a:pt x="12903" y="264953"/>
                  </a:lnTo>
                  <a:lnTo>
                    <a:pt x="3297" y="311928"/>
                  </a:lnTo>
                  <a:lnTo>
                    <a:pt x="0" y="360908"/>
                  </a:lnTo>
                  <a:lnTo>
                    <a:pt x="3297" y="409844"/>
                  </a:lnTo>
                  <a:lnTo>
                    <a:pt x="12903" y="456782"/>
                  </a:lnTo>
                  <a:lnTo>
                    <a:pt x="28384" y="501293"/>
                  </a:lnTo>
                  <a:lnTo>
                    <a:pt x="49309" y="542945"/>
                  </a:lnTo>
                  <a:lnTo>
                    <a:pt x="75248" y="581308"/>
                  </a:lnTo>
                  <a:lnTo>
                    <a:pt x="105767" y="615953"/>
                  </a:lnTo>
                  <a:lnTo>
                    <a:pt x="140435" y="646448"/>
                  </a:lnTo>
                  <a:lnTo>
                    <a:pt x="178821" y="672364"/>
                  </a:lnTo>
                  <a:lnTo>
                    <a:pt x="220493" y="693269"/>
                  </a:lnTo>
                  <a:lnTo>
                    <a:pt x="265020" y="708735"/>
                  </a:lnTo>
                  <a:lnTo>
                    <a:pt x="311968" y="718330"/>
                  </a:lnTo>
                  <a:lnTo>
                    <a:pt x="360908" y="721624"/>
                  </a:lnTo>
                  <a:lnTo>
                    <a:pt x="409892" y="718330"/>
                  </a:lnTo>
                  <a:lnTo>
                    <a:pt x="456871" y="708735"/>
                  </a:lnTo>
                  <a:lnTo>
                    <a:pt x="501415" y="693269"/>
                  </a:lnTo>
                  <a:lnTo>
                    <a:pt x="543094" y="672364"/>
                  </a:lnTo>
                  <a:lnTo>
                    <a:pt x="581478" y="646448"/>
                  </a:lnTo>
                  <a:lnTo>
                    <a:pt x="616138" y="615953"/>
                  </a:lnTo>
                  <a:lnTo>
                    <a:pt x="646644" y="581308"/>
                  </a:lnTo>
                  <a:lnTo>
                    <a:pt x="672568" y="542945"/>
                  </a:lnTo>
                  <a:lnTo>
                    <a:pt x="693478" y="501293"/>
                  </a:lnTo>
                  <a:lnTo>
                    <a:pt x="708946" y="456782"/>
                  </a:lnTo>
                  <a:lnTo>
                    <a:pt x="718542" y="409844"/>
                  </a:lnTo>
                  <a:lnTo>
                    <a:pt x="721836" y="360908"/>
                  </a:lnTo>
                  <a:lnTo>
                    <a:pt x="718542" y="311928"/>
                  </a:lnTo>
                  <a:lnTo>
                    <a:pt x="708946" y="264953"/>
                  </a:lnTo>
                  <a:lnTo>
                    <a:pt x="693478" y="220412"/>
                  </a:lnTo>
                  <a:lnTo>
                    <a:pt x="672568" y="178736"/>
                  </a:lnTo>
                  <a:lnTo>
                    <a:pt x="646644" y="140354"/>
                  </a:lnTo>
                  <a:lnTo>
                    <a:pt x="616138" y="105695"/>
                  </a:lnTo>
                  <a:lnTo>
                    <a:pt x="581478" y="75189"/>
                  </a:lnTo>
                  <a:lnTo>
                    <a:pt x="543094" y="49267"/>
                  </a:lnTo>
                  <a:lnTo>
                    <a:pt x="501415" y="28357"/>
                  </a:lnTo>
                  <a:lnTo>
                    <a:pt x="456871" y="12889"/>
                  </a:lnTo>
                  <a:lnTo>
                    <a:pt x="409892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4503" y="2843862"/>
              <a:ext cx="174435" cy="1014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744298" y="2867611"/>
              <a:ext cx="451484" cy="304165"/>
            </a:xfrm>
            <a:custGeom>
              <a:avLst/>
              <a:gdLst/>
              <a:ahLst/>
              <a:cxnLst/>
              <a:rect l="l" t="t" r="r" b="b"/>
              <a:pathLst>
                <a:path w="451485" h="304164">
                  <a:moveTo>
                    <a:pt x="157319" y="596"/>
                  </a:moveTo>
                  <a:lnTo>
                    <a:pt x="141784" y="16262"/>
                  </a:lnTo>
                  <a:lnTo>
                    <a:pt x="112707" y="30722"/>
                  </a:lnTo>
                  <a:lnTo>
                    <a:pt x="84609" y="41335"/>
                  </a:lnTo>
                  <a:lnTo>
                    <a:pt x="72016" y="45459"/>
                  </a:lnTo>
                  <a:lnTo>
                    <a:pt x="56981" y="52802"/>
                  </a:lnTo>
                  <a:lnTo>
                    <a:pt x="18156" y="115478"/>
                  </a:lnTo>
                  <a:lnTo>
                    <a:pt x="6432" y="169916"/>
                  </a:lnTo>
                  <a:lnTo>
                    <a:pt x="1198" y="214733"/>
                  </a:lnTo>
                  <a:lnTo>
                    <a:pt x="0" y="233356"/>
                  </a:lnTo>
                  <a:lnTo>
                    <a:pt x="2072" y="248895"/>
                  </a:lnTo>
                  <a:lnTo>
                    <a:pt x="79120" y="283697"/>
                  </a:lnTo>
                  <a:lnTo>
                    <a:pt x="149871" y="296413"/>
                  </a:lnTo>
                  <a:lnTo>
                    <a:pt x="205683" y="302454"/>
                  </a:lnTo>
                  <a:lnTo>
                    <a:pt x="236587" y="304102"/>
                  </a:lnTo>
                  <a:lnTo>
                    <a:pt x="240643" y="304102"/>
                  </a:lnTo>
                  <a:lnTo>
                    <a:pt x="322423" y="298393"/>
                  </a:lnTo>
                  <a:lnTo>
                    <a:pt x="384368" y="285834"/>
                  </a:lnTo>
                  <a:lnTo>
                    <a:pt x="423627" y="273274"/>
                  </a:lnTo>
                  <a:lnTo>
                    <a:pt x="451443" y="252277"/>
                  </a:lnTo>
                  <a:lnTo>
                    <a:pt x="450586" y="190542"/>
                  </a:lnTo>
                  <a:lnTo>
                    <a:pt x="439494" y="134557"/>
                  </a:lnTo>
                  <a:lnTo>
                    <a:pt x="426632" y="93925"/>
                  </a:lnTo>
                  <a:lnTo>
                    <a:pt x="224029" y="68285"/>
                  </a:lnTo>
                  <a:lnTo>
                    <a:pt x="196520" y="57709"/>
                  </a:lnTo>
                  <a:lnTo>
                    <a:pt x="175487" y="34441"/>
                  </a:lnTo>
                  <a:lnTo>
                    <a:pt x="162048" y="11173"/>
                  </a:lnTo>
                  <a:lnTo>
                    <a:pt x="157319" y="596"/>
                  </a:lnTo>
                  <a:close/>
                </a:path>
                <a:path w="451485" h="304164">
                  <a:moveTo>
                    <a:pt x="294314" y="0"/>
                  </a:moveTo>
                  <a:lnTo>
                    <a:pt x="275217" y="32281"/>
                  </a:lnTo>
                  <a:lnTo>
                    <a:pt x="257044" y="53353"/>
                  </a:lnTo>
                  <a:lnTo>
                    <a:pt x="239935" y="64819"/>
                  </a:lnTo>
                  <a:lnTo>
                    <a:pt x="224029" y="68285"/>
                  </a:lnTo>
                  <a:lnTo>
                    <a:pt x="410789" y="68285"/>
                  </a:lnTo>
                  <a:lnTo>
                    <a:pt x="401794" y="59023"/>
                  </a:lnTo>
                  <a:lnTo>
                    <a:pt x="372703" y="43000"/>
                  </a:lnTo>
                  <a:lnTo>
                    <a:pt x="345916" y="32028"/>
                  </a:lnTo>
                  <a:lnTo>
                    <a:pt x="334159" y="27960"/>
                  </a:lnTo>
                  <a:lnTo>
                    <a:pt x="311213" y="17734"/>
                  </a:lnTo>
                  <a:lnTo>
                    <a:pt x="299375" y="8773"/>
                  </a:lnTo>
                  <a:lnTo>
                    <a:pt x="294967" y="2416"/>
                  </a:lnTo>
                  <a:lnTo>
                    <a:pt x="2943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1816" y="2588162"/>
              <a:ext cx="201478" cy="3705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0248" y="3882817"/>
              <a:ext cx="1924628" cy="10725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71453" y="3731783"/>
              <a:ext cx="1924628" cy="1695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88844" y="1521776"/>
              <a:ext cx="721832" cy="70201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535949" y="2550085"/>
              <a:ext cx="754380" cy="737235"/>
            </a:xfrm>
            <a:custGeom>
              <a:avLst/>
              <a:gdLst/>
              <a:ahLst/>
              <a:cxnLst/>
              <a:rect l="l" t="t" r="r" b="b"/>
              <a:pathLst>
                <a:path w="754379" h="737235">
                  <a:moveTo>
                    <a:pt x="376955" y="0"/>
                  </a:moveTo>
                  <a:lnTo>
                    <a:pt x="329677" y="2871"/>
                  </a:lnTo>
                  <a:lnTo>
                    <a:pt x="284150" y="11254"/>
                  </a:lnTo>
                  <a:lnTo>
                    <a:pt x="240727" y="24805"/>
                  </a:lnTo>
                  <a:lnTo>
                    <a:pt x="199761" y="43178"/>
                  </a:lnTo>
                  <a:lnTo>
                    <a:pt x="161607" y="66028"/>
                  </a:lnTo>
                  <a:lnTo>
                    <a:pt x="126618" y="93010"/>
                  </a:lnTo>
                  <a:lnTo>
                    <a:pt x="95146" y="123778"/>
                  </a:lnTo>
                  <a:lnTo>
                    <a:pt x="67547" y="157988"/>
                  </a:lnTo>
                  <a:lnTo>
                    <a:pt x="44173" y="195295"/>
                  </a:lnTo>
                  <a:lnTo>
                    <a:pt x="25377" y="235352"/>
                  </a:lnTo>
                  <a:lnTo>
                    <a:pt x="11514" y="277816"/>
                  </a:lnTo>
                  <a:lnTo>
                    <a:pt x="2937" y="322342"/>
                  </a:lnTo>
                  <a:lnTo>
                    <a:pt x="0" y="368583"/>
                  </a:lnTo>
                  <a:lnTo>
                    <a:pt x="2937" y="414786"/>
                  </a:lnTo>
                  <a:lnTo>
                    <a:pt x="11514" y="459278"/>
                  </a:lnTo>
                  <a:lnTo>
                    <a:pt x="25377" y="501714"/>
                  </a:lnTo>
                  <a:lnTo>
                    <a:pt x="44173" y="541748"/>
                  </a:lnTo>
                  <a:lnTo>
                    <a:pt x="67547" y="579035"/>
                  </a:lnTo>
                  <a:lnTo>
                    <a:pt x="95146" y="613229"/>
                  </a:lnTo>
                  <a:lnTo>
                    <a:pt x="126618" y="643986"/>
                  </a:lnTo>
                  <a:lnTo>
                    <a:pt x="161607" y="670958"/>
                  </a:lnTo>
                  <a:lnTo>
                    <a:pt x="199761" y="693801"/>
                  </a:lnTo>
                  <a:lnTo>
                    <a:pt x="240727" y="712169"/>
                  </a:lnTo>
                  <a:lnTo>
                    <a:pt x="284150" y="725717"/>
                  </a:lnTo>
                  <a:lnTo>
                    <a:pt x="329677" y="734100"/>
                  </a:lnTo>
                  <a:lnTo>
                    <a:pt x="376955" y="736970"/>
                  </a:lnTo>
                  <a:lnTo>
                    <a:pt x="424271" y="734100"/>
                  </a:lnTo>
                  <a:lnTo>
                    <a:pt x="469832" y="725717"/>
                  </a:lnTo>
                  <a:lnTo>
                    <a:pt x="513283" y="712169"/>
                  </a:lnTo>
                  <a:lnTo>
                    <a:pt x="554273" y="693801"/>
                  </a:lnTo>
                  <a:lnTo>
                    <a:pt x="592447" y="670958"/>
                  </a:lnTo>
                  <a:lnTo>
                    <a:pt x="627453" y="643986"/>
                  </a:lnTo>
                  <a:lnTo>
                    <a:pt x="658937" y="613229"/>
                  </a:lnTo>
                  <a:lnTo>
                    <a:pt x="686546" y="579035"/>
                  </a:lnTo>
                  <a:lnTo>
                    <a:pt x="709927" y="541748"/>
                  </a:lnTo>
                  <a:lnTo>
                    <a:pt x="728728" y="501714"/>
                  </a:lnTo>
                  <a:lnTo>
                    <a:pt x="742594" y="459278"/>
                  </a:lnTo>
                  <a:lnTo>
                    <a:pt x="751172" y="414786"/>
                  </a:lnTo>
                  <a:lnTo>
                    <a:pt x="754110" y="368583"/>
                  </a:lnTo>
                  <a:lnTo>
                    <a:pt x="751172" y="322342"/>
                  </a:lnTo>
                  <a:lnTo>
                    <a:pt x="742594" y="277816"/>
                  </a:lnTo>
                  <a:lnTo>
                    <a:pt x="728728" y="235352"/>
                  </a:lnTo>
                  <a:lnTo>
                    <a:pt x="709927" y="195295"/>
                  </a:lnTo>
                  <a:lnTo>
                    <a:pt x="686546" y="157988"/>
                  </a:lnTo>
                  <a:lnTo>
                    <a:pt x="658937" y="123778"/>
                  </a:lnTo>
                  <a:lnTo>
                    <a:pt x="627453" y="93010"/>
                  </a:lnTo>
                  <a:lnTo>
                    <a:pt x="592447" y="66028"/>
                  </a:lnTo>
                  <a:lnTo>
                    <a:pt x="554273" y="43178"/>
                  </a:lnTo>
                  <a:lnTo>
                    <a:pt x="513283" y="24805"/>
                  </a:lnTo>
                  <a:lnTo>
                    <a:pt x="469832" y="11254"/>
                  </a:lnTo>
                  <a:lnTo>
                    <a:pt x="424271" y="2871"/>
                  </a:lnTo>
                  <a:lnTo>
                    <a:pt x="376955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702441" y="2913325"/>
              <a:ext cx="434975" cy="272415"/>
            </a:xfrm>
            <a:custGeom>
              <a:avLst/>
              <a:gdLst/>
              <a:ahLst/>
              <a:cxnLst/>
              <a:rect l="l" t="t" r="r" b="b"/>
              <a:pathLst>
                <a:path w="434975" h="272414">
                  <a:moveTo>
                    <a:pt x="151381" y="412"/>
                  </a:moveTo>
                  <a:lnTo>
                    <a:pt x="136407" y="14511"/>
                  </a:lnTo>
                  <a:lnTo>
                    <a:pt x="108383" y="27489"/>
                  </a:lnTo>
                  <a:lnTo>
                    <a:pt x="81305" y="37000"/>
                  </a:lnTo>
                  <a:lnTo>
                    <a:pt x="69169" y="40692"/>
                  </a:lnTo>
                  <a:lnTo>
                    <a:pt x="54690" y="47217"/>
                  </a:lnTo>
                  <a:lnTo>
                    <a:pt x="17388" y="103267"/>
                  </a:lnTo>
                  <a:lnTo>
                    <a:pt x="6151" y="151973"/>
                  </a:lnTo>
                  <a:lnTo>
                    <a:pt x="1143" y="192089"/>
                  </a:lnTo>
                  <a:lnTo>
                    <a:pt x="0" y="208762"/>
                  </a:lnTo>
                  <a:lnTo>
                    <a:pt x="1951" y="222566"/>
                  </a:lnTo>
                  <a:lnTo>
                    <a:pt x="76192" y="253711"/>
                  </a:lnTo>
                  <a:lnTo>
                    <a:pt x="144226" y="265072"/>
                  </a:lnTo>
                  <a:lnTo>
                    <a:pt x="197912" y="270460"/>
                  </a:lnTo>
                  <a:lnTo>
                    <a:pt x="228066" y="271960"/>
                  </a:lnTo>
                  <a:lnTo>
                    <a:pt x="232164" y="271960"/>
                  </a:lnTo>
                  <a:lnTo>
                    <a:pt x="310658" y="266866"/>
                  </a:lnTo>
                  <a:lnTo>
                    <a:pt x="370092" y="255659"/>
                  </a:lnTo>
                  <a:lnTo>
                    <a:pt x="407748" y="244453"/>
                  </a:lnTo>
                  <a:lnTo>
                    <a:pt x="434347" y="225592"/>
                  </a:lnTo>
                  <a:lnTo>
                    <a:pt x="433500" y="170438"/>
                  </a:lnTo>
                  <a:lnTo>
                    <a:pt x="422818" y="120406"/>
                  </a:lnTo>
                  <a:lnTo>
                    <a:pt x="410440" y="84087"/>
                  </a:lnTo>
                  <a:lnTo>
                    <a:pt x="215647" y="61117"/>
                  </a:lnTo>
                  <a:lnTo>
                    <a:pt x="189150" y="51632"/>
                  </a:lnTo>
                  <a:lnTo>
                    <a:pt x="168887" y="30765"/>
                  </a:lnTo>
                  <a:lnTo>
                    <a:pt x="155937" y="9897"/>
                  </a:lnTo>
                  <a:lnTo>
                    <a:pt x="151381" y="412"/>
                  </a:lnTo>
                  <a:close/>
                </a:path>
                <a:path w="434975" h="272414">
                  <a:moveTo>
                    <a:pt x="283188" y="0"/>
                  </a:moveTo>
                  <a:lnTo>
                    <a:pt x="264838" y="28895"/>
                  </a:lnTo>
                  <a:lnTo>
                    <a:pt x="247375" y="47755"/>
                  </a:lnTo>
                  <a:lnTo>
                    <a:pt x="230934" y="58016"/>
                  </a:lnTo>
                  <a:lnTo>
                    <a:pt x="215647" y="61117"/>
                  </a:lnTo>
                  <a:lnTo>
                    <a:pt x="395197" y="61117"/>
                  </a:lnTo>
                  <a:lnTo>
                    <a:pt x="386560" y="52809"/>
                  </a:lnTo>
                  <a:lnTo>
                    <a:pt x="358562" y="38480"/>
                  </a:lnTo>
                  <a:lnTo>
                    <a:pt x="332772" y="28699"/>
                  </a:lnTo>
                  <a:lnTo>
                    <a:pt x="321450" y="25079"/>
                  </a:lnTo>
                  <a:lnTo>
                    <a:pt x="301110" y="14748"/>
                  </a:lnTo>
                  <a:lnTo>
                    <a:pt x="289553" y="6839"/>
                  </a:lnTo>
                  <a:lnTo>
                    <a:pt x="284379" y="1781"/>
                  </a:lnTo>
                  <a:lnTo>
                    <a:pt x="28318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747434" y="2950730"/>
              <a:ext cx="339725" cy="234315"/>
            </a:xfrm>
            <a:custGeom>
              <a:avLst/>
              <a:gdLst/>
              <a:ahLst/>
              <a:cxnLst/>
              <a:rect l="l" t="t" r="r" b="b"/>
              <a:pathLst>
                <a:path w="339725" h="234314">
                  <a:moveTo>
                    <a:pt x="3149" y="27940"/>
                  </a:moveTo>
                  <a:lnTo>
                    <a:pt x="1689" y="25069"/>
                  </a:lnTo>
                  <a:lnTo>
                    <a:pt x="0" y="22136"/>
                  </a:lnTo>
                  <a:lnTo>
                    <a:pt x="3149" y="27940"/>
                  </a:lnTo>
                  <a:close/>
                </a:path>
                <a:path w="339725" h="234314">
                  <a:moveTo>
                    <a:pt x="23126" y="82448"/>
                  </a:moveTo>
                  <a:lnTo>
                    <a:pt x="16662" y="59042"/>
                  </a:lnTo>
                  <a:lnTo>
                    <a:pt x="4838" y="31242"/>
                  </a:lnTo>
                  <a:lnTo>
                    <a:pt x="23126" y="82448"/>
                  </a:lnTo>
                  <a:close/>
                </a:path>
                <a:path w="339725" h="234314">
                  <a:moveTo>
                    <a:pt x="35788" y="162750"/>
                  </a:moveTo>
                  <a:lnTo>
                    <a:pt x="31038" y="104571"/>
                  </a:lnTo>
                  <a:lnTo>
                    <a:pt x="23126" y="82448"/>
                  </a:lnTo>
                  <a:lnTo>
                    <a:pt x="28359" y="101346"/>
                  </a:lnTo>
                  <a:lnTo>
                    <a:pt x="33070" y="154203"/>
                  </a:lnTo>
                  <a:lnTo>
                    <a:pt x="23964" y="213690"/>
                  </a:lnTo>
                  <a:lnTo>
                    <a:pt x="26060" y="214922"/>
                  </a:lnTo>
                  <a:lnTo>
                    <a:pt x="30365" y="201104"/>
                  </a:lnTo>
                  <a:lnTo>
                    <a:pt x="35788" y="162750"/>
                  </a:lnTo>
                  <a:close/>
                </a:path>
                <a:path w="339725" h="234314">
                  <a:moveTo>
                    <a:pt x="71056" y="19926"/>
                  </a:moveTo>
                  <a:lnTo>
                    <a:pt x="68745" y="21170"/>
                  </a:lnTo>
                  <a:lnTo>
                    <a:pt x="66649" y="18910"/>
                  </a:lnTo>
                  <a:lnTo>
                    <a:pt x="38252" y="39446"/>
                  </a:lnTo>
                  <a:lnTo>
                    <a:pt x="68973" y="21170"/>
                  </a:lnTo>
                  <a:lnTo>
                    <a:pt x="71056" y="19926"/>
                  </a:lnTo>
                  <a:close/>
                </a:path>
                <a:path w="339725" h="234314">
                  <a:moveTo>
                    <a:pt x="74637" y="18300"/>
                  </a:moveTo>
                  <a:lnTo>
                    <a:pt x="47307" y="0"/>
                  </a:lnTo>
                  <a:lnTo>
                    <a:pt x="66649" y="18910"/>
                  </a:lnTo>
                  <a:lnTo>
                    <a:pt x="68745" y="21158"/>
                  </a:lnTo>
                  <a:lnTo>
                    <a:pt x="71056" y="19926"/>
                  </a:lnTo>
                  <a:lnTo>
                    <a:pt x="74637" y="18300"/>
                  </a:lnTo>
                  <a:close/>
                </a:path>
                <a:path w="339725" h="234314">
                  <a:moveTo>
                    <a:pt x="151371" y="232994"/>
                  </a:moveTo>
                  <a:lnTo>
                    <a:pt x="137756" y="214642"/>
                  </a:lnTo>
                  <a:lnTo>
                    <a:pt x="109143" y="172148"/>
                  </a:lnTo>
                  <a:lnTo>
                    <a:pt x="73939" y="111442"/>
                  </a:lnTo>
                  <a:lnTo>
                    <a:pt x="40563" y="38430"/>
                  </a:lnTo>
                  <a:lnTo>
                    <a:pt x="38252" y="39446"/>
                  </a:lnTo>
                  <a:lnTo>
                    <a:pt x="47028" y="60756"/>
                  </a:lnTo>
                  <a:lnTo>
                    <a:pt x="71056" y="112407"/>
                  </a:lnTo>
                  <a:lnTo>
                    <a:pt x="106908" y="175958"/>
                  </a:lnTo>
                  <a:lnTo>
                    <a:pt x="151155" y="232994"/>
                  </a:lnTo>
                  <a:lnTo>
                    <a:pt x="151371" y="232994"/>
                  </a:lnTo>
                  <a:close/>
                </a:path>
                <a:path w="339725" h="234314">
                  <a:moveTo>
                    <a:pt x="304203" y="40474"/>
                  </a:moveTo>
                  <a:lnTo>
                    <a:pt x="276047" y="19926"/>
                  </a:lnTo>
                  <a:lnTo>
                    <a:pt x="295186" y="812"/>
                  </a:lnTo>
                  <a:lnTo>
                    <a:pt x="267855" y="19100"/>
                  </a:lnTo>
                  <a:lnTo>
                    <a:pt x="271411" y="20751"/>
                  </a:lnTo>
                  <a:lnTo>
                    <a:pt x="304203" y="40474"/>
                  </a:lnTo>
                  <a:close/>
                </a:path>
                <a:path w="339725" h="234314">
                  <a:moveTo>
                    <a:pt x="304203" y="40474"/>
                  </a:moveTo>
                  <a:lnTo>
                    <a:pt x="301891" y="39446"/>
                  </a:lnTo>
                  <a:lnTo>
                    <a:pt x="267246" y="114782"/>
                  </a:lnTo>
                  <a:lnTo>
                    <a:pt x="230784" y="176745"/>
                  </a:lnTo>
                  <a:lnTo>
                    <a:pt x="201968" y="218757"/>
                  </a:lnTo>
                  <a:lnTo>
                    <a:pt x="190258" y="234226"/>
                  </a:lnTo>
                  <a:lnTo>
                    <a:pt x="211023" y="210667"/>
                  </a:lnTo>
                  <a:lnTo>
                    <a:pt x="248437" y="154914"/>
                  </a:lnTo>
                  <a:lnTo>
                    <a:pt x="282486" y="89877"/>
                  </a:lnTo>
                  <a:lnTo>
                    <a:pt x="294195" y="64262"/>
                  </a:lnTo>
                  <a:lnTo>
                    <a:pt x="304203" y="40474"/>
                  </a:lnTo>
                  <a:close/>
                </a:path>
                <a:path w="339725" h="234314">
                  <a:moveTo>
                    <a:pt x="320865" y="66509"/>
                  </a:moveTo>
                  <a:lnTo>
                    <a:pt x="309257" y="96875"/>
                  </a:lnTo>
                  <a:lnTo>
                    <a:pt x="303263" y="160185"/>
                  </a:lnTo>
                  <a:lnTo>
                    <a:pt x="308698" y="202793"/>
                  </a:lnTo>
                  <a:lnTo>
                    <a:pt x="313245" y="218401"/>
                  </a:lnTo>
                  <a:lnTo>
                    <a:pt x="315137" y="219024"/>
                  </a:lnTo>
                  <a:lnTo>
                    <a:pt x="306108" y="148247"/>
                  </a:lnTo>
                  <a:lnTo>
                    <a:pt x="314553" y="86093"/>
                  </a:lnTo>
                  <a:lnTo>
                    <a:pt x="320865" y="66509"/>
                  </a:lnTo>
                  <a:close/>
                </a:path>
                <a:path w="339725" h="234314">
                  <a:moveTo>
                    <a:pt x="338975" y="19138"/>
                  </a:moveTo>
                  <a:lnTo>
                    <a:pt x="329260" y="40436"/>
                  </a:lnTo>
                  <a:lnTo>
                    <a:pt x="320865" y="66509"/>
                  </a:lnTo>
                  <a:lnTo>
                    <a:pt x="338975" y="19138"/>
                  </a:lnTo>
                  <a:close/>
                </a:path>
                <a:path w="339725" h="234314">
                  <a:moveTo>
                    <a:pt x="339331" y="18491"/>
                  </a:moveTo>
                  <a:lnTo>
                    <a:pt x="338975" y="19138"/>
                  </a:lnTo>
                  <a:lnTo>
                    <a:pt x="339331" y="18491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829844" y="2664739"/>
              <a:ext cx="185420" cy="430530"/>
            </a:xfrm>
            <a:custGeom>
              <a:avLst/>
              <a:gdLst/>
              <a:ahLst/>
              <a:cxnLst/>
              <a:rect l="l" t="t" r="r" b="b"/>
              <a:pathLst>
                <a:path w="185420" h="430530">
                  <a:moveTo>
                    <a:pt x="185420" y="113004"/>
                  </a:moveTo>
                  <a:lnTo>
                    <a:pt x="184619" y="80683"/>
                  </a:lnTo>
                  <a:lnTo>
                    <a:pt x="173697" y="43459"/>
                  </a:lnTo>
                  <a:lnTo>
                    <a:pt x="144830" y="12776"/>
                  </a:lnTo>
                  <a:lnTo>
                    <a:pt x="90182" y="0"/>
                  </a:lnTo>
                  <a:lnTo>
                    <a:pt x="41960" y="11239"/>
                  </a:lnTo>
                  <a:lnTo>
                    <a:pt x="14744" y="40779"/>
                  </a:lnTo>
                  <a:lnTo>
                    <a:pt x="2705" y="82346"/>
                  </a:lnTo>
                  <a:lnTo>
                    <a:pt x="0" y="129641"/>
                  </a:lnTo>
                  <a:lnTo>
                    <a:pt x="7975" y="168871"/>
                  </a:lnTo>
                  <a:lnTo>
                    <a:pt x="28702" y="204508"/>
                  </a:lnTo>
                  <a:lnTo>
                    <a:pt x="33832" y="209169"/>
                  </a:lnTo>
                  <a:lnTo>
                    <a:pt x="33477" y="214858"/>
                  </a:lnTo>
                  <a:lnTo>
                    <a:pt x="30607" y="234962"/>
                  </a:lnTo>
                  <a:lnTo>
                    <a:pt x="25019" y="252310"/>
                  </a:lnTo>
                  <a:lnTo>
                    <a:pt x="27063" y="272821"/>
                  </a:lnTo>
                  <a:lnTo>
                    <a:pt x="32562" y="320789"/>
                  </a:lnTo>
                  <a:lnTo>
                    <a:pt x="40538" y="375818"/>
                  </a:lnTo>
                  <a:lnTo>
                    <a:pt x="50038" y="417487"/>
                  </a:lnTo>
                  <a:lnTo>
                    <a:pt x="86436" y="430288"/>
                  </a:lnTo>
                  <a:lnTo>
                    <a:pt x="94729" y="429729"/>
                  </a:lnTo>
                  <a:lnTo>
                    <a:pt x="127495" y="404888"/>
                  </a:lnTo>
                  <a:lnTo>
                    <a:pt x="136601" y="366966"/>
                  </a:lnTo>
                  <a:lnTo>
                    <a:pt x="147218" y="313677"/>
                  </a:lnTo>
                  <a:lnTo>
                    <a:pt x="155575" y="253123"/>
                  </a:lnTo>
                  <a:lnTo>
                    <a:pt x="153441" y="249034"/>
                  </a:lnTo>
                  <a:lnTo>
                    <a:pt x="149059" y="236994"/>
                  </a:lnTo>
                  <a:lnTo>
                    <a:pt x="145465" y="217411"/>
                  </a:lnTo>
                  <a:lnTo>
                    <a:pt x="145516" y="211061"/>
                  </a:lnTo>
                  <a:lnTo>
                    <a:pt x="154736" y="202895"/>
                  </a:lnTo>
                  <a:lnTo>
                    <a:pt x="175971" y="166890"/>
                  </a:lnTo>
                  <a:lnTo>
                    <a:pt x="183959" y="129032"/>
                  </a:lnTo>
                  <a:lnTo>
                    <a:pt x="185420" y="113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006248" y="2753072"/>
              <a:ext cx="19050" cy="65405"/>
            </a:xfrm>
            <a:custGeom>
              <a:avLst/>
              <a:gdLst/>
              <a:ahLst/>
              <a:cxnLst/>
              <a:rect l="l" t="t" r="r" b="b"/>
              <a:pathLst>
                <a:path w="19050" h="65405">
                  <a:moveTo>
                    <a:pt x="10932" y="0"/>
                  </a:moveTo>
                  <a:lnTo>
                    <a:pt x="0" y="65338"/>
                  </a:lnTo>
                  <a:lnTo>
                    <a:pt x="6344" y="56788"/>
                  </a:lnTo>
                  <a:lnTo>
                    <a:pt x="10878" y="46384"/>
                  </a:lnTo>
                  <a:lnTo>
                    <a:pt x="13600" y="37596"/>
                  </a:lnTo>
                  <a:lnTo>
                    <a:pt x="18646" y="15775"/>
                  </a:lnTo>
                  <a:lnTo>
                    <a:pt x="16895" y="5548"/>
                  </a:lnTo>
                  <a:lnTo>
                    <a:pt x="13056" y="1021"/>
                  </a:lnTo>
                  <a:lnTo>
                    <a:pt x="10932" y="0"/>
                  </a:lnTo>
                  <a:close/>
                </a:path>
              </a:pathLst>
            </a:custGeom>
            <a:solidFill>
              <a:srgbClr val="E0B1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012557" y="2767388"/>
              <a:ext cx="9525" cy="30480"/>
            </a:xfrm>
            <a:custGeom>
              <a:avLst/>
              <a:gdLst/>
              <a:ahLst/>
              <a:cxnLst/>
              <a:rect l="l" t="t" r="r" b="b"/>
              <a:pathLst>
                <a:path w="9525" h="30480">
                  <a:moveTo>
                    <a:pt x="6490" y="0"/>
                  </a:moveTo>
                  <a:lnTo>
                    <a:pt x="5185" y="0"/>
                  </a:lnTo>
                  <a:lnTo>
                    <a:pt x="5044" y="78"/>
                  </a:lnTo>
                  <a:lnTo>
                    <a:pt x="0" y="30264"/>
                  </a:lnTo>
                  <a:lnTo>
                    <a:pt x="3557" y="19580"/>
                  </a:lnTo>
                  <a:lnTo>
                    <a:pt x="9144" y="1551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rgbClr val="C79A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892696" y="2704591"/>
              <a:ext cx="117475" cy="147320"/>
            </a:xfrm>
            <a:custGeom>
              <a:avLst/>
              <a:gdLst/>
              <a:ahLst/>
              <a:cxnLst/>
              <a:rect l="l" t="t" r="r" b="b"/>
              <a:pathLst>
                <a:path w="117475" h="147319">
                  <a:moveTo>
                    <a:pt x="108077" y="68008"/>
                  </a:moveTo>
                  <a:lnTo>
                    <a:pt x="96304" y="64058"/>
                  </a:lnTo>
                  <a:lnTo>
                    <a:pt x="67678" y="51803"/>
                  </a:lnTo>
                  <a:lnTo>
                    <a:pt x="32232" y="30645"/>
                  </a:lnTo>
                  <a:lnTo>
                    <a:pt x="0" y="0"/>
                  </a:lnTo>
                  <a:lnTo>
                    <a:pt x="7327" y="9385"/>
                  </a:lnTo>
                  <a:lnTo>
                    <a:pt x="28511" y="30695"/>
                  </a:lnTo>
                  <a:lnTo>
                    <a:pt x="62471" y="53657"/>
                  </a:lnTo>
                  <a:lnTo>
                    <a:pt x="108077" y="68008"/>
                  </a:lnTo>
                  <a:close/>
                </a:path>
                <a:path w="117475" h="147319">
                  <a:moveTo>
                    <a:pt x="117195" y="105092"/>
                  </a:moveTo>
                  <a:lnTo>
                    <a:pt x="112483" y="84823"/>
                  </a:lnTo>
                  <a:lnTo>
                    <a:pt x="114515" y="98247"/>
                  </a:lnTo>
                  <a:lnTo>
                    <a:pt x="112471" y="122478"/>
                  </a:lnTo>
                  <a:lnTo>
                    <a:pt x="100076" y="146697"/>
                  </a:lnTo>
                  <a:lnTo>
                    <a:pt x="104597" y="142151"/>
                  </a:lnTo>
                  <a:lnTo>
                    <a:pt x="112928" y="128358"/>
                  </a:lnTo>
                  <a:lnTo>
                    <a:pt x="117195" y="105092"/>
                  </a:lnTo>
                  <a:close/>
                </a:path>
              </a:pathLst>
            </a:custGeom>
            <a:solidFill>
              <a:srgbClr val="3C3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822239" y="2653228"/>
              <a:ext cx="194945" cy="113664"/>
            </a:xfrm>
            <a:custGeom>
              <a:avLst/>
              <a:gdLst/>
              <a:ahLst/>
              <a:cxnLst/>
              <a:rect l="l" t="t" r="r" b="b"/>
              <a:pathLst>
                <a:path w="194945" h="113664">
                  <a:moveTo>
                    <a:pt x="94863" y="0"/>
                  </a:moveTo>
                  <a:lnTo>
                    <a:pt x="34196" y="21317"/>
                  </a:lnTo>
                  <a:lnTo>
                    <a:pt x="7389" y="59000"/>
                  </a:lnTo>
                  <a:lnTo>
                    <a:pt x="0" y="91585"/>
                  </a:lnTo>
                  <a:lnTo>
                    <a:pt x="875" y="113198"/>
                  </a:lnTo>
                  <a:lnTo>
                    <a:pt x="2785" y="99432"/>
                  </a:lnTo>
                  <a:lnTo>
                    <a:pt x="14895" y="99432"/>
                  </a:lnTo>
                  <a:lnTo>
                    <a:pt x="28603" y="77966"/>
                  </a:lnTo>
                  <a:lnTo>
                    <a:pt x="55888" y="54317"/>
                  </a:lnTo>
                  <a:lnTo>
                    <a:pt x="98019" y="42105"/>
                  </a:lnTo>
                  <a:lnTo>
                    <a:pt x="179793" y="42105"/>
                  </a:lnTo>
                  <a:lnTo>
                    <a:pt x="160936" y="16355"/>
                  </a:lnTo>
                  <a:lnTo>
                    <a:pt x="94863" y="0"/>
                  </a:lnTo>
                  <a:close/>
                </a:path>
                <a:path w="194945" h="113664">
                  <a:moveTo>
                    <a:pt x="14895" y="99432"/>
                  </a:moveTo>
                  <a:lnTo>
                    <a:pt x="2785" y="99432"/>
                  </a:lnTo>
                  <a:lnTo>
                    <a:pt x="8673" y="107033"/>
                  </a:lnTo>
                  <a:lnTo>
                    <a:pt x="9074" y="108485"/>
                  </a:lnTo>
                  <a:lnTo>
                    <a:pt x="9497" y="111353"/>
                  </a:lnTo>
                  <a:lnTo>
                    <a:pt x="13895" y="100997"/>
                  </a:lnTo>
                  <a:lnTo>
                    <a:pt x="14895" y="99432"/>
                  </a:lnTo>
                  <a:close/>
                </a:path>
                <a:path w="194945" h="113664">
                  <a:moveTo>
                    <a:pt x="179793" y="42105"/>
                  </a:moveTo>
                  <a:lnTo>
                    <a:pt x="98019" y="42105"/>
                  </a:lnTo>
                  <a:lnTo>
                    <a:pt x="109524" y="42842"/>
                  </a:lnTo>
                  <a:lnTo>
                    <a:pt x="136620" y="49840"/>
                  </a:lnTo>
                  <a:lnTo>
                    <a:pt x="168172" y="70283"/>
                  </a:lnTo>
                  <a:lnTo>
                    <a:pt x="193050" y="111353"/>
                  </a:lnTo>
                  <a:lnTo>
                    <a:pt x="194619" y="93606"/>
                  </a:lnTo>
                  <a:lnTo>
                    <a:pt x="189051" y="54749"/>
                  </a:lnTo>
                  <a:lnTo>
                    <a:pt x="179793" y="42105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822402" y="2753334"/>
              <a:ext cx="15875" cy="55244"/>
            </a:xfrm>
            <a:custGeom>
              <a:avLst/>
              <a:gdLst/>
              <a:ahLst/>
              <a:cxnLst/>
              <a:rect l="l" t="t" r="r" b="b"/>
              <a:pathLst>
                <a:path w="15875" h="55244">
                  <a:moveTo>
                    <a:pt x="15443" y="55219"/>
                  </a:moveTo>
                  <a:lnTo>
                    <a:pt x="9969" y="36525"/>
                  </a:lnTo>
                  <a:lnTo>
                    <a:pt x="9474" y="35445"/>
                  </a:lnTo>
                  <a:lnTo>
                    <a:pt x="7556" y="24422"/>
                  </a:lnTo>
                  <a:lnTo>
                    <a:pt x="4432" y="0"/>
                  </a:lnTo>
                  <a:lnTo>
                    <a:pt x="3568" y="0"/>
                  </a:lnTo>
                  <a:lnTo>
                    <a:pt x="711" y="5257"/>
                  </a:lnTo>
                  <a:lnTo>
                    <a:pt x="0" y="16814"/>
                  </a:lnTo>
                  <a:lnTo>
                    <a:pt x="355" y="28384"/>
                  </a:lnTo>
                  <a:lnTo>
                    <a:pt x="711" y="33642"/>
                  </a:lnTo>
                  <a:lnTo>
                    <a:pt x="4076" y="43942"/>
                  </a:lnTo>
                  <a:lnTo>
                    <a:pt x="9017" y="50596"/>
                  </a:lnTo>
                  <a:lnTo>
                    <a:pt x="13487" y="54165"/>
                  </a:lnTo>
                  <a:lnTo>
                    <a:pt x="15443" y="55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855079" y="3070516"/>
              <a:ext cx="129539" cy="114300"/>
            </a:xfrm>
            <a:custGeom>
              <a:avLst/>
              <a:gdLst/>
              <a:ahLst/>
              <a:cxnLst/>
              <a:rect l="l" t="t" r="r" b="b"/>
              <a:pathLst>
                <a:path w="129540" h="114300">
                  <a:moveTo>
                    <a:pt x="14719" y="93268"/>
                  </a:moveTo>
                  <a:lnTo>
                    <a:pt x="11557" y="90182"/>
                  </a:lnTo>
                  <a:lnTo>
                    <a:pt x="7353" y="90182"/>
                  </a:lnTo>
                  <a:lnTo>
                    <a:pt x="3365" y="90182"/>
                  </a:lnTo>
                  <a:lnTo>
                    <a:pt x="0" y="93268"/>
                  </a:lnTo>
                  <a:lnTo>
                    <a:pt x="0" y="101282"/>
                  </a:lnTo>
                  <a:lnTo>
                    <a:pt x="3365" y="104584"/>
                  </a:lnTo>
                  <a:lnTo>
                    <a:pt x="11557" y="104584"/>
                  </a:lnTo>
                  <a:lnTo>
                    <a:pt x="14719" y="101282"/>
                  </a:lnTo>
                  <a:lnTo>
                    <a:pt x="14719" y="93268"/>
                  </a:lnTo>
                  <a:close/>
                </a:path>
                <a:path w="129540" h="114300">
                  <a:moveTo>
                    <a:pt x="101549" y="0"/>
                  </a:moveTo>
                  <a:lnTo>
                    <a:pt x="91363" y="5054"/>
                  </a:lnTo>
                  <a:lnTo>
                    <a:pt x="81381" y="8356"/>
                  </a:lnTo>
                  <a:lnTo>
                    <a:pt x="71729" y="10147"/>
                  </a:lnTo>
                  <a:lnTo>
                    <a:pt x="62560" y="10693"/>
                  </a:lnTo>
                  <a:lnTo>
                    <a:pt x="46126" y="9017"/>
                  </a:lnTo>
                  <a:lnTo>
                    <a:pt x="33108" y="5346"/>
                  </a:lnTo>
                  <a:lnTo>
                    <a:pt x="24536" y="1676"/>
                  </a:lnTo>
                  <a:lnTo>
                    <a:pt x="21450" y="0"/>
                  </a:lnTo>
                  <a:lnTo>
                    <a:pt x="30937" y="43738"/>
                  </a:lnTo>
                  <a:lnTo>
                    <a:pt x="45681" y="80048"/>
                  </a:lnTo>
                  <a:lnTo>
                    <a:pt x="59232" y="104851"/>
                  </a:lnTo>
                  <a:lnTo>
                    <a:pt x="65176" y="114033"/>
                  </a:lnTo>
                  <a:lnTo>
                    <a:pt x="82384" y="79743"/>
                  </a:lnTo>
                  <a:lnTo>
                    <a:pt x="93611" y="42379"/>
                  </a:lnTo>
                  <a:lnTo>
                    <a:pt x="99707" y="12331"/>
                  </a:lnTo>
                  <a:lnTo>
                    <a:pt x="99949" y="10693"/>
                  </a:lnTo>
                  <a:lnTo>
                    <a:pt x="101549" y="0"/>
                  </a:lnTo>
                  <a:close/>
                </a:path>
                <a:path w="129540" h="114300">
                  <a:moveTo>
                    <a:pt x="129501" y="93268"/>
                  </a:moveTo>
                  <a:lnTo>
                    <a:pt x="126149" y="90182"/>
                  </a:lnTo>
                  <a:lnTo>
                    <a:pt x="122148" y="90182"/>
                  </a:lnTo>
                  <a:lnTo>
                    <a:pt x="117944" y="90182"/>
                  </a:lnTo>
                  <a:lnTo>
                    <a:pt x="114566" y="93268"/>
                  </a:lnTo>
                  <a:lnTo>
                    <a:pt x="114566" y="101282"/>
                  </a:lnTo>
                  <a:lnTo>
                    <a:pt x="117944" y="104584"/>
                  </a:lnTo>
                  <a:lnTo>
                    <a:pt x="126149" y="104584"/>
                  </a:lnTo>
                  <a:lnTo>
                    <a:pt x="129501" y="101282"/>
                  </a:lnTo>
                  <a:lnTo>
                    <a:pt x="129501" y="93268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823113" y="2661627"/>
              <a:ext cx="209550" cy="194945"/>
            </a:xfrm>
            <a:custGeom>
              <a:avLst/>
              <a:gdLst/>
              <a:ahLst/>
              <a:cxnLst/>
              <a:rect l="l" t="t" r="r" b="b"/>
              <a:pathLst>
                <a:path w="209550" h="194944">
                  <a:moveTo>
                    <a:pt x="28397" y="189661"/>
                  </a:moveTo>
                  <a:lnTo>
                    <a:pt x="22910" y="178435"/>
                  </a:lnTo>
                  <a:lnTo>
                    <a:pt x="18427" y="163728"/>
                  </a:lnTo>
                  <a:lnTo>
                    <a:pt x="15417" y="150952"/>
                  </a:lnTo>
                  <a:lnTo>
                    <a:pt x="14300" y="145491"/>
                  </a:lnTo>
                  <a:lnTo>
                    <a:pt x="0" y="125349"/>
                  </a:lnTo>
                  <a:lnTo>
                    <a:pt x="4267" y="158457"/>
                  </a:lnTo>
                  <a:lnTo>
                    <a:pt x="14046" y="178003"/>
                  </a:lnTo>
                  <a:lnTo>
                    <a:pt x="23901" y="187299"/>
                  </a:lnTo>
                  <a:lnTo>
                    <a:pt x="28397" y="189661"/>
                  </a:lnTo>
                  <a:close/>
                </a:path>
                <a:path w="209550" h="194944">
                  <a:moveTo>
                    <a:pt x="209194" y="110363"/>
                  </a:moveTo>
                  <a:lnTo>
                    <a:pt x="198755" y="57073"/>
                  </a:lnTo>
                  <a:lnTo>
                    <a:pt x="173101" y="19431"/>
                  </a:lnTo>
                  <a:lnTo>
                    <a:pt x="122580" y="228"/>
                  </a:lnTo>
                  <a:lnTo>
                    <a:pt x="113601" y="0"/>
                  </a:lnTo>
                  <a:lnTo>
                    <a:pt x="93510" y="2717"/>
                  </a:lnTo>
                  <a:lnTo>
                    <a:pt x="72555" y="13487"/>
                  </a:lnTo>
                  <a:lnTo>
                    <a:pt x="60972" y="37426"/>
                  </a:lnTo>
                  <a:lnTo>
                    <a:pt x="68122" y="47510"/>
                  </a:lnTo>
                  <a:lnTo>
                    <a:pt x="89611" y="70650"/>
                  </a:lnTo>
                  <a:lnTo>
                    <a:pt x="125539" y="96189"/>
                  </a:lnTo>
                  <a:lnTo>
                    <a:pt x="175971" y="113449"/>
                  </a:lnTo>
                  <a:lnTo>
                    <a:pt x="178600" y="121361"/>
                  </a:lnTo>
                  <a:lnTo>
                    <a:pt x="182143" y="141287"/>
                  </a:lnTo>
                  <a:lnTo>
                    <a:pt x="180136" y="167538"/>
                  </a:lnTo>
                  <a:lnTo>
                    <a:pt x="166090" y="194398"/>
                  </a:lnTo>
                  <a:lnTo>
                    <a:pt x="172148" y="190080"/>
                  </a:lnTo>
                  <a:lnTo>
                    <a:pt x="185826" y="175882"/>
                  </a:lnTo>
                  <a:lnTo>
                    <a:pt x="200418" y="149936"/>
                  </a:lnTo>
                  <a:lnTo>
                    <a:pt x="209194" y="110363"/>
                  </a:lnTo>
                  <a:close/>
                </a:path>
              </a:pathLst>
            </a:custGeom>
            <a:solidFill>
              <a:srgbClr val="221E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840781" y="2633275"/>
              <a:ext cx="166370" cy="106045"/>
            </a:xfrm>
            <a:custGeom>
              <a:avLst/>
              <a:gdLst/>
              <a:ahLst/>
              <a:cxnLst/>
              <a:rect l="l" t="t" r="r" b="b"/>
              <a:pathLst>
                <a:path w="166370" h="106044">
                  <a:moveTo>
                    <a:pt x="75619" y="1550"/>
                  </a:moveTo>
                  <a:lnTo>
                    <a:pt x="71620" y="1550"/>
                  </a:lnTo>
                  <a:lnTo>
                    <a:pt x="59600" y="1897"/>
                  </a:lnTo>
                  <a:lnTo>
                    <a:pt x="45601" y="3426"/>
                  </a:lnTo>
                  <a:lnTo>
                    <a:pt x="33328" y="6870"/>
                  </a:lnTo>
                  <a:lnTo>
                    <a:pt x="26485" y="12961"/>
                  </a:lnTo>
                  <a:lnTo>
                    <a:pt x="0" y="57345"/>
                  </a:lnTo>
                  <a:lnTo>
                    <a:pt x="4753" y="63737"/>
                  </a:lnTo>
                  <a:lnTo>
                    <a:pt x="19578" y="78430"/>
                  </a:lnTo>
                  <a:lnTo>
                    <a:pt x="45322" y="94703"/>
                  </a:lnTo>
                  <a:lnTo>
                    <a:pt x="82834" y="105834"/>
                  </a:lnTo>
                  <a:lnTo>
                    <a:pt x="93949" y="103130"/>
                  </a:lnTo>
                  <a:lnTo>
                    <a:pt x="119413" y="94531"/>
                  </a:lnTo>
                  <a:lnTo>
                    <a:pt x="147401" y="79304"/>
                  </a:lnTo>
                  <a:lnTo>
                    <a:pt x="166090" y="56716"/>
                  </a:lnTo>
                  <a:lnTo>
                    <a:pt x="138962" y="12136"/>
                  </a:lnTo>
                  <a:lnTo>
                    <a:pt x="134039" y="6081"/>
                  </a:lnTo>
                  <a:lnTo>
                    <a:pt x="125374" y="2371"/>
                  </a:lnTo>
                  <a:lnTo>
                    <a:pt x="121259" y="1668"/>
                  </a:lnTo>
                  <a:lnTo>
                    <a:pt x="78211" y="1668"/>
                  </a:lnTo>
                  <a:lnTo>
                    <a:pt x="75619" y="1550"/>
                  </a:lnTo>
                  <a:close/>
                </a:path>
                <a:path w="166370" h="106044">
                  <a:moveTo>
                    <a:pt x="102849" y="0"/>
                  </a:moveTo>
                  <a:lnTo>
                    <a:pt x="89767" y="0"/>
                  </a:lnTo>
                  <a:lnTo>
                    <a:pt x="78211" y="1668"/>
                  </a:lnTo>
                  <a:lnTo>
                    <a:pt x="121259" y="1668"/>
                  </a:lnTo>
                  <a:lnTo>
                    <a:pt x="114474" y="510"/>
                  </a:lnTo>
                  <a:lnTo>
                    <a:pt x="10284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870750" y="2632455"/>
              <a:ext cx="178435" cy="469900"/>
            </a:xfrm>
            <a:custGeom>
              <a:avLst/>
              <a:gdLst/>
              <a:ahLst/>
              <a:cxnLst/>
              <a:rect l="l" t="t" r="r" b="b"/>
              <a:pathLst>
                <a:path w="178434" h="469900">
                  <a:moveTo>
                    <a:pt x="106476" y="9271"/>
                  </a:moveTo>
                  <a:lnTo>
                    <a:pt x="104711" y="7823"/>
                  </a:lnTo>
                  <a:lnTo>
                    <a:pt x="98425" y="4635"/>
                  </a:lnTo>
                  <a:lnTo>
                    <a:pt x="86067" y="1447"/>
                  </a:lnTo>
                  <a:lnTo>
                    <a:pt x="66116" y="0"/>
                  </a:lnTo>
                  <a:lnTo>
                    <a:pt x="53568" y="419"/>
                  </a:lnTo>
                  <a:lnTo>
                    <a:pt x="38798" y="1816"/>
                  </a:lnTo>
                  <a:lnTo>
                    <a:pt x="21666" y="4356"/>
                  </a:lnTo>
                  <a:lnTo>
                    <a:pt x="1981" y="8242"/>
                  </a:lnTo>
                  <a:lnTo>
                    <a:pt x="0" y="12382"/>
                  </a:lnTo>
                  <a:lnTo>
                    <a:pt x="304" y="23418"/>
                  </a:lnTo>
                  <a:lnTo>
                    <a:pt x="12280" y="39357"/>
                  </a:lnTo>
                  <a:lnTo>
                    <a:pt x="45300" y="58166"/>
                  </a:lnTo>
                  <a:lnTo>
                    <a:pt x="50126" y="61861"/>
                  </a:lnTo>
                  <a:lnTo>
                    <a:pt x="61645" y="57340"/>
                  </a:lnTo>
                  <a:lnTo>
                    <a:pt x="85547" y="45427"/>
                  </a:lnTo>
                  <a:lnTo>
                    <a:pt x="105829" y="28575"/>
                  </a:lnTo>
                  <a:lnTo>
                    <a:pt x="106476" y="9271"/>
                  </a:lnTo>
                  <a:close/>
                </a:path>
                <a:path w="178434" h="469900">
                  <a:moveTo>
                    <a:pt x="178371" y="437438"/>
                  </a:moveTo>
                  <a:lnTo>
                    <a:pt x="167347" y="438569"/>
                  </a:lnTo>
                  <a:lnTo>
                    <a:pt x="158940" y="439254"/>
                  </a:lnTo>
                  <a:lnTo>
                    <a:pt x="152793" y="439597"/>
                  </a:lnTo>
                  <a:lnTo>
                    <a:pt x="144932" y="439699"/>
                  </a:lnTo>
                  <a:lnTo>
                    <a:pt x="144106" y="439496"/>
                  </a:lnTo>
                  <a:lnTo>
                    <a:pt x="143687" y="439280"/>
                  </a:lnTo>
                  <a:lnTo>
                    <a:pt x="130225" y="466204"/>
                  </a:lnTo>
                  <a:lnTo>
                    <a:pt x="137998" y="468668"/>
                  </a:lnTo>
                  <a:lnTo>
                    <a:pt x="146202" y="469493"/>
                  </a:lnTo>
                  <a:lnTo>
                    <a:pt x="166598" y="469493"/>
                  </a:lnTo>
                  <a:lnTo>
                    <a:pt x="176911" y="466623"/>
                  </a:lnTo>
                  <a:lnTo>
                    <a:pt x="178371" y="437438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013181" y="307173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266" y="0"/>
                  </a:moveTo>
                  <a:lnTo>
                    <a:pt x="843" y="825"/>
                  </a:lnTo>
                  <a:lnTo>
                    <a:pt x="0" y="2573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7B277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-10217" y="2216100"/>
            <a:ext cx="205740" cy="209168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ol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-35">
                <a:latin typeface="Microsoft Sans Serif"/>
                <a:cs typeface="Microsoft Sans Serif"/>
              </a:rPr>
              <a:t>g</a:t>
            </a:r>
            <a:r>
              <a:rPr dirty="0" sz="1300" spc="-5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479156" y="1721611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422747" y="3263900"/>
            <a:ext cx="9499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593951" y="3273044"/>
            <a:ext cx="962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99001" y="3263900"/>
            <a:ext cx="1057275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dirty="0" sz="1800">
                <a:latin typeface="Calibri"/>
                <a:cs typeface="Calibri"/>
              </a:rPr>
              <a:t>JF </a:t>
            </a:r>
            <a:r>
              <a:rPr dirty="0" sz="1800" spc="-10">
                <a:latin typeface="Calibri"/>
                <a:cs typeface="Calibri"/>
              </a:rPr>
              <a:t>dibawah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PPT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Madya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698749" y="1648459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549775" y="2531105"/>
            <a:ext cx="754380" cy="722630"/>
            <a:chOff x="549775" y="2531105"/>
            <a:chExt cx="754380" cy="722630"/>
          </a:xfrm>
        </p:grpSpPr>
        <p:sp>
          <p:nvSpPr>
            <p:cNvPr id="61" name="object 61"/>
            <p:cNvSpPr/>
            <p:nvPr/>
          </p:nvSpPr>
          <p:spPr>
            <a:xfrm>
              <a:off x="549775" y="2531105"/>
              <a:ext cx="754380" cy="722630"/>
            </a:xfrm>
            <a:custGeom>
              <a:avLst/>
              <a:gdLst/>
              <a:ahLst/>
              <a:cxnLst/>
              <a:rect l="l" t="t" r="r" b="b"/>
              <a:pathLst>
                <a:path w="754380" h="722629">
                  <a:moveTo>
                    <a:pt x="377186" y="0"/>
                  </a:moveTo>
                  <a:lnTo>
                    <a:pt x="329864" y="2813"/>
                  </a:lnTo>
                  <a:lnTo>
                    <a:pt x="284298" y="11028"/>
                  </a:lnTo>
                  <a:lnTo>
                    <a:pt x="240842" y="24305"/>
                  </a:lnTo>
                  <a:lnTo>
                    <a:pt x="199849" y="42308"/>
                  </a:lnTo>
                  <a:lnTo>
                    <a:pt x="161672" y="64698"/>
                  </a:lnTo>
                  <a:lnTo>
                    <a:pt x="126664" y="91136"/>
                  </a:lnTo>
                  <a:lnTo>
                    <a:pt x="95178" y="121284"/>
                  </a:lnTo>
                  <a:lnTo>
                    <a:pt x="67567" y="154805"/>
                  </a:lnTo>
                  <a:lnTo>
                    <a:pt x="44184" y="191359"/>
                  </a:lnTo>
                  <a:lnTo>
                    <a:pt x="25383" y="230610"/>
                  </a:lnTo>
                  <a:lnTo>
                    <a:pt x="11516" y="272218"/>
                  </a:lnTo>
                  <a:lnTo>
                    <a:pt x="2938" y="315846"/>
                  </a:lnTo>
                  <a:lnTo>
                    <a:pt x="0" y="361154"/>
                  </a:lnTo>
                  <a:lnTo>
                    <a:pt x="2938" y="406422"/>
                  </a:lnTo>
                  <a:lnTo>
                    <a:pt x="11516" y="450015"/>
                  </a:lnTo>
                  <a:lnTo>
                    <a:pt x="25383" y="491594"/>
                  </a:lnTo>
                  <a:lnTo>
                    <a:pt x="44184" y="530821"/>
                  </a:lnTo>
                  <a:lnTo>
                    <a:pt x="67567" y="567357"/>
                  </a:lnTo>
                  <a:lnTo>
                    <a:pt x="95178" y="600863"/>
                  </a:lnTo>
                  <a:lnTo>
                    <a:pt x="126664" y="631000"/>
                  </a:lnTo>
                  <a:lnTo>
                    <a:pt x="161672" y="657430"/>
                  </a:lnTo>
                  <a:lnTo>
                    <a:pt x="199849" y="679814"/>
                  </a:lnTo>
                  <a:lnTo>
                    <a:pt x="240842" y="697813"/>
                  </a:lnTo>
                  <a:lnTo>
                    <a:pt x="284298" y="711089"/>
                  </a:lnTo>
                  <a:lnTo>
                    <a:pt x="329864" y="719303"/>
                  </a:lnTo>
                  <a:lnTo>
                    <a:pt x="377186" y="722116"/>
                  </a:lnTo>
                  <a:lnTo>
                    <a:pt x="424460" y="719303"/>
                  </a:lnTo>
                  <a:lnTo>
                    <a:pt x="469986" y="711089"/>
                  </a:lnTo>
                  <a:lnTo>
                    <a:pt x="513408" y="697813"/>
                  </a:lnTo>
                  <a:lnTo>
                    <a:pt x="554374" y="679814"/>
                  </a:lnTo>
                  <a:lnTo>
                    <a:pt x="592529" y="657430"/>
                  </a:lnTo>
                  <a:lnTo>
                    <a:pt x="627520" y="631000"/>
                  </a:lnTo>
                  <a:lnTo>
                    <a:pt x="658994" y="600863"/>
                  </a:lnTo>
                  <a:lnTo>
                    <a:pt x="686595" y="567357"/>
                  </a:lnTo>
                  <a:lnTo>
                    <a:pt x="709972" y="530821"/>
                  </a:lnTo>
                  <a:lnTo>
                    <a:pt x="728769" y="491594"/>
                  </a:lnTo>
                  <a:lnTo>
                    <a:pt x="742634" y="450015"/>
                  </a:lnTo>
                  <a:lnTo>
                    <a:pt x="751212" y="406422"/>
                  </a:lnTo>
                  <a:lnTo>
                    <a:pt x="754150" y="361154"/>
                  </a:lnTo>
                  <a:lnTo>
                    <a:pt x="751212" y="315846"/>
                  </a:lnTo>
                  <a:lnTo>
                    <a:pt x="742634" y="272218"/>
                  </a:lnTo>
                  <a:lnTo>
                    <a:pt x="728769" y="230610"/>
                  </a:lnTo>
                  <a:lnTo>
                    <a:pt x="709972" y="191359"/>
                  </a:lnTo>
                  <a:lnTo>
                    <a:pt x="686595" y="154805"/>
                  </a:lnTo>
                  <a:lnTo>
                    <a:pt x="658994" y="121284"/>
                  </a:lnTo>
                  <a:lnTo>
                    <a:pt x="627520" y="91136"/>
                  </a:lnTo>
                  <a:lnTo>
                    <a:pt x="592529" y="64698"/>
                  </a:lnTo>
                  <a:lnTo>
                    <a:pt x="554374" y="42308"/>
                  </a:lnTo>
                  <a:lnTo>
                    <a:pt x="513408" y="24305"/>
                  </a:lnTo>
                  <a:lnTo>
                    <a:pt x="469986" y="11028"/>
                  </a:lnTo>
                  <a:lnTo>
                    <a:pt x="424460" y="2813"/>
                  </a:lnTo>
                  <a:lnTo>
                    <a:pt x="37718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618" y="2730406"/>
              <a:ext cx="93768" cy="18078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6755" y="2736852"/>
              <a:ext cx="95657" cy="17574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15448" y="2871534"/>
              <a:ext cx="450850" cy="276860"/>
            </a:xfrm>
            <a:custGeom>
              <a:avLst/>
              <a:gdLst/>
              <a:ahLst/>
              <a:cxnLst/>
              <a:rect l="l" t="t" r="r" b="b"/>
              <a:pathLst>
                <a:path w="450850" h="276860">
                  <a:moveTo>
                    <a:pt x="157052" y="405"/>
                  </a:moveTo>
                  <a:lnTo>
                    <a:pt x="141410" y="14687"/>
                  </a:lnTo>
                  <a:lnTo>
                    <a:pt x="112327" y="27852"/>
                  </a:lnTo>
                  <a:lnTo>
                    <a:pt x="84270" y="37507"/>
                  </a:lnTo>
                  <a:lnTo>
                    <a:pt x="71703" y="41257"/>
                  </a:lnTo>
                  <a:lnTo>
                    <a:pt x="56661" y="47948"/>
                  </a:lnTo>
                  <a:lnTo>
                    <a:pt x="17922" y="104909"/>
                  </a:lnTo>
                  <a:lnTo>
                    <a:pt x="6310" y="154424"/>
                  </a:lnTo>
                  <a:lnTo>
                    <a:pt x="1163" y="195217"/>
                  </a:lnTo>
                  <a:lnTo>
                    <a:pt x="0" y="212175"/>
                  </a:lnTo>
                  <a:lnTo>
                    <a:pt x="1986" y="226290"/>
                  </a:lnTo>
                  <a:lnTo>
                    <a:pt x="78900" y="257972"/>
                  </a:lnTo>
                  <a:lnTo>
                    <a:pt x="149541" y="269536"/>
                  </a:lnTo>
                  <a:lnTo>
                    <a:pt x="205283" y="275021"/>
                  </a:lnTo>
                  <a:lnTo>
                    <a:pt x="236251" y="276524"/>
                  </a:lnTo>
                  <a:lnTo>
                    <a:pt x="240350" y="276524"/>
                  </a:lnTo>
                  <a:lnTo>
                    <a:pt x="322030" y="271316"/>
                  </a:lnTo>
                  <a:lnTo>
                    <a:pt x="383928" y="259859"/>
                  </a:lnTo>
                  <a:lnTo>
                    <a:pt x="423172" y="248402"/>
                  </a:lnTo>
                  <a:lnTo>
                    <a:pt x="450758" y="229301"/>
                  </a:lnTo>
                  <a:lnTo>
                    <a:pt x="449890" y="173232"/>
                  </a:lnTo>
                  <a:lnTo>
                    <a:pt x="438753" y="122321"/>
                  </a:lnTo>
                  <a:lnTo>
                    <a:pt x="425841" y="85341"/>
                  </a:lnTo>
                  <a:lnTo>
                    <a:pt x="223691" y="62097"/>
                  </a:lnTo>
                  <a:lnTo>
                    <a:pt x="196220" y="52458"/>
                  </a:lnTo>
                  <a:lnTo>
                    <a:pt x="175208" y="31251"/>
                  </a:lnTo>
                  <a:lnTo>
                    <a:pt x="161778" y="10044"/>
                  </a:lnTo>
                  <a:lnTo>
                    <a:pt x="157052" y="405"/>
                  </a:lnTo>
                  <a:close/>
                </a:path>
                <a:path w="450850" h="276860">
                  <a:moveTo>
                    <a:pt x="293706" y="0"/>
                  </a:moveTo>
                  <a:lnTo>
                    <a:pt x="274689" y="29357"/>
                  </a:lnTo>
                  <a:lnTo>
                    <a:pt x="256588" y="48519"/>
                  </a:lnTo>
                  <a:lnTo>
                    <a:pt x="239542" y="58946"/>
                  </a:lnTo>
                  <a:lnTo>
                    <a:pt x="223691" y="62097"/>
                  </a:lnTo>
                  <a:lnTo>
                    <a:pt x="410163" y="62097"/>
                  </a:lnTo>
                  <a:lnTo>
                    <a:pt x="401128" y="53557"/>
                  </a:lnTo>
                  <a:lnTo>
                    <a:pt x="372061" y="38999"/>
                  </a:lnTo>
                  <a:lnTo>
                    <a:pt x="345240" y="29048"/>
                  </a:lnTo>
                  <a:lnTo>
                    <a:pt x="333456" y="25363"/>
                  </a:lnTo>
                  <a:lnTo>
                    <a:pt x="312341" y="14856"/>
                  </a:lnTo>
                  <a:lnTo>
                    <a:pt x="300333" y="6865"/>
                  </a:lnTo>
                  <a:lnTo>
                    <a:pt x="294949" y="1781"/>
                  </a:lnTo>
                  <a:lnTo>
                    <a:pt x="29370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077180" y="2925473"/>
              <a:ext cx="38100" cy="208279"/>
            </a:xfrm>
            <a:custGeom>
              <a:avLst/>
              <a:gdLst/>
              <a:ahLst/>
              <a:cxnLst/>
              <a:rect l="l" t="t" r="r" b="b"/>
              <a:pathLst>
                <a:path w="38100" h="208280">
                  <a:moveTo>
                    <a:pt x="23237" y="36652"/>
                  </a:moveTo>
                  <a:lnTo>
                    <a:pt x="6323" y="80058"/>
                  </a:lnTo>
                  <a:lnTo>
                    <a:pt x="0" y="146259"/>
                  </a:lnTo>
                  <a:lnTo>
                    <a:pt x="5658" y="191321"/>
                  </a:lnTo>
                  <a:lnTo>
                    <a:pt x="10409" y="207959"/>
                  </a:lnTo>
                  <a:lnTo>
                    <a:pt x="14187" y="206766"/>
                  </a:lnTo>
                  <a:lnTo>
                    <a:pt x="4528" y="130905"/>
                  </a:lnTo>
                  <a:lnTo>
                    <a:pt x="14022" y="64683"/>
                  </a:lnTo>
                  <a:lnTo>
                    <a:pt x="23237" y="36652"/>
                  </a:lnTo>
                  <a:close/>
                </a:path>
                <a:path w="38100" h="208280">
                  <a:moveTo>
                    <a:pt x="37519" y="0"/>
                  </a:moveTo>
                  <a:lnTo>
                    <a:pt x="29431" y="17810"/>
                  </a:lnTo>
                  <a:lnTo>
                    <a:pt x="23237" y="36652"/>
                  </a:lnTo>
                  <a:lnTo>
                    <a:pt x="3751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85262" y="312760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422" y="0"/>
                  </a:moveTo>
                  <a:lnTo>
                    <a:pt x="200" y="212"/>
                  </a:lnTo>
                  <a:lnTo>
                    <a:pt x="200" y="596"/>
                  </a:lnTo>
                  <a:lnTo>
                    <a:pt x="0" y="808"/>
                  </a:lnTo>
                  <a:lnTo>
                    <a:pt x="3355" y="1000"/>
                  </a:lnTo>
                  <a:lnTo>
                    <a:pt x="3355" y="808"/>
                  </a:lnTo>
                  <a:lnTo>
                    <a:pt x="3556" y="596"/>
                  </a:lnTo>
                  <a:lnTo>
                    <a:pt x="1466" y="212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62132" y="2930514"/>
              <a:ext cx="37465" cy="198120"/>
            </a:xfrm>
            <a:custGeom>
              <a:avLst/>
              <a:gdLst/>
              <a:ahLst/>
              <a:cxnLst/>
              <a:rect l="l" t="t" r="r" b="b"/>
              <a:pathLst>
                <a:path w="37465" h="198119">
                  <a:moveTo>
                    <a:pt x="17543" y="43629"/>
                  </a:moveTo>
                  <a:lnTo>
                    <a:pt x="24258" y="63612"/>
                  </a:lnTo>
                  <a:lnTo>
                    <a:pt x="32883" y="125217"/>
                  </a:lnTo>
                  <a:lnTo>
                    <a:pt x="23552" y="197087"/>
                  </a:lnTo>
                  <a:lnTo>
                    <a:pt x="26687" y="197684"/>
                  </a:lnTo>
                  <a:lnTo>
                    <a:pt x="32137" y="179714"/>
                  </a:lnTo>
                  <a:lnTo>
                    <a:pt x="37265" y="137522"/>
                  </a:lnTo>
                  <a:lnTo>
                    <a:pt x="30483" y="76038"/>
                  </a:lnTo>
                  <a:lnTo>
                    <a:pt x="17543" y="43629"/>
                  </a:lnTo>
                  <a:close/>
                </a:path>
                <a:path w="37465" h="198119">
                  <a:moveTo>
                    <a:pt x="200" y="191"/>
                  </a:moveTo>
                  <a:lnTo>
                    <a:pt x="17543" y="43629"/>
                  </a:lnTo>
                  <a:lnTo>
                    <a:pt x="9442" y="19521"/>
                  </a:lnTo>
                  <a:lnTo>
                    <a:pt x="200" y="191"/>
                  </a:lnTo>
                  <a:close/>
                </a:path>
                <a:path w="37465" h="198119">
                  <a:moveTo>
                    <a:pt x="0" y="0"/>
                  </a:moveTo>
                  <a:lnTo>
                    <a:pt x="0" y="191"/>
                  </a:lnTo>
                  <a:lnTo>
                    <a:pt x="200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957550" y="3148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97" y="0"/>
                  </a:move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957643" y="2907779"/>
              <a:ext cx="120650" cy="240665"/>
            </a:xfrm>
            <a:custGeom>
              <a:avLst/>
              <a:gdLst/>
              <a:ahLst/>
              <a:cxnLst/>
              <a:rect l="l" t="t" r="r" b="b"/>
              <a:pathLst>
                <a:path w="120650" h="240664">
                  <a:moveTo>
                    <a:pt x="120383" y="40220"/>
                  </a:moveTo>
                  <a:lnTo>
                    <a:pt x="91249" y="19316"/>
                  </a:lnTo>
                  <a:lnTo>
                    <a:pt x="88938" y="21526"/>
                  </a:lnTo>
                  <a:lnTo>
                    <a:pt x="111226" y="0"/>
                  </a:lnTo>
                  <a:lnTo>
                    <a:pt x="82829" y="18719"/>
                  </a:lnTo>
                  <a:lnTo>
                    <a:pt x="86410" y="20320"/>
                  </a:lnTo>
                  <a:lnTo>
                    <a:pt x="120383" y="40220"/>
                  </a:lnTo>
                  <a:close/>
                </a:path>
                <a:path w="120650" h="240664">
                  <a:moveTo>
                    <a:pt x="120472" y="40246"/>
                  </a:moveTo>
                  <a:lnTo>
                    <a:pt x="118160" y="39255"/>
                  </a:lnTo>
                  <a:lnTo>
                    <a:pt x="90449" y="100012"/>
                  </a:lnTo>
                  <a:lnTo>
                    <a:pt x="59969" y="153936"/>
                  </a:lnTo>
                  <a:lnTo>
                    <a:pt x="31534" y="197573"/>
                  </a:lnTo>
                  <a:lnTo>
                    <a:pt x="9944" y="227520"/>
                  </a:lnTo>
                  <a:lnTo>
                    <a:pt x="0" y="240360"/>
                  </a:lnTo>
                  <a:lnTo>
                    <a:pt x="46494" y="181914"/>
                  </a:lnTo>
                  <a:lnTo>
                    <a:pt x="84836" y="116141"/>
                  </a:lnTo>
                  <a:lnTo>
                    <a:pt x="110871" y="62458"/>
                  </a:lnTo>
                  <a:lnTo>
                    <a:pt x="120459" y="40259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921274" y="314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212"/>
                  </a:lnTo>
                  <a:lnTo>
                    <a:pt x="220" y="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802271" y="2906750"/>
              <a:ext cx="119380" cy="240029"/>
            </a:xfrm>
            <a:custGeom>
              <a:avLst/>
              <a:gdLst/>
              <a:ahLst/>
              <a:cxnLst/>
              <a:rect l="l" t="t" r="r" b="b"/>
              <a:pathLst>
                <a:path w="119380" h="240030">
                  <a:moveTo>
                    <a:pt x="37642" y="18732"/>
                  </a:moveTo>
                  <a:lnTo>
                    <a:pt x="9245" y="0"/>
                  </a:lnTo>
                  <a:lnTo>
                    <a:pt x="31330" y="21551"/>
                  </a:lnTo>
                  <a:lnTo>
                    <a:pt x="29222" y="19532"/>
                  </a:lnTo>
                  <a:lnTo>
                    <a:pt x="0" y="40474"/>
                  </a:lnTo>
                  <a:lnTo>
                    <a:pt x="33845" y="20561"/>
                  </a:lnTo>
                  <a:lnTo>
                    <a:pt x="37642" y="18732"/>
                  </a:lnTo>
                  <a:close/>
                </a:path>
                <a:path w="119380" h="240030">
                  <a:moveTo>
                    <a:pt x="118999" y="239776"/>
                  </a:moveTo>
                  <a:lnTo>
                    <a:pt x="87160" y="195986"/>
                  </a:lnTo>
                  <a:lnTo>
                    <a:pt x="59283" y="152641"/>
                  </a:lnTo>
                  <a:lnTo>
                    <a:pt x="29489" y="99326"/>
                  </a:lnTo>
                  <a:lnTo>
                    <a:pt x="2311" y="39281"/>
                  </a:lnTo>
                  <a:lnTo>
                    <a:pt x="0" y="40474"/>
                  </a:lnTo>
                  <a:lnTo>
                    <a:pt x="9410" y="62560"/>
                  </a:lnTo>
                  <a:lnTo>
                    <a:pt x="34988" y="115976"/>
                  </a:lnTo>
                  <a:lnTo>
                    <a:pt x="72821" y="181457"/>
                  </a:lnTo>
                  <a:lnTo>
                    <a:pt x="118999" y="23977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99208" y="3026345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5" h="120650">
                  <a:moveTo>
                    <a:pt x="0" y="1404"/>
                  </a:moveTo>
                  <a:lnTo>
                    <a:pt x="40152" y="120173"/>
                  </a:lnTo>
                  <a:lnTo>
                    <a:pt x="75038" y="8793"/>
                  </a:lnTo>
                  <a:lnTo>
                    <a:pt x="32937" y="8793"/>
                  </a:lnTo>
                  <a:lnTo>
                    <a:pt x="18567" y="7638"/>
                  </a:lnTo>
                  <a:lnTo>
                    <a:pt x="8269" y="5099"/>
                  </a:lnTo>
                  <a:lnTo>
                    <a:pt x="2071" y="2559"/>
                  </a:lnTo>
                  <a:lnTo>
                    <a:pt x="0" y="1404"/>
                  </a:lnTo>
                  <a:close/>
                </a:path>
                <a:path w="78105" h="120650">
                  <a:moveTo>
                    <a:pt x="77792" y="0"/>
                  </a:moveTo>
                  <a:lnTo>
                    <a:pt x="64824" y="4174"/>
                  </a:lnTo>
                  <a:lnTo>
                    <a:pt x="53021" y="6886"/>
                  </a:lnTo>
                  <a:lnTo>
                    <a:pt x="42390" y="8353"/>
                  </a:lnTo>
                  <a:lnTo>
                    <a:pt x="32937" y="8793"/>
                  </a:lnTo>
                  <a:lnTo>
                    <a:pt x="75038" y="8793"/>
                  </a:lnTo>
                  <a:lnTo>
                    <a:pt x="7779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33424" y="2615260"/>
              <a:ext cx="216535" cy="431800"/>
            </a:xfrm>
            <a:custGeom>
              <a:avLst/>
              <a:gdLst/>
              <a:ahLst/>
              <a:cxnLst/>
              <a:rect l="l" t="t" r="r" b="b"/>
              <a:pathLst>
                <a:path w="216534" h="431800">
                  <a:moveTo>
                    <a:pt x="216471" y="107416"/>
                  </a:moveTo>
                  <a:lnTo>
                    <a:pt x="215252" y="100444"/>
                  </a:lnTo>
                  <a:lnTo>
                    <a:pt x="214630" y="96901"/>
                  </a:lnTo>
                  <a:lnTo>
                    <a:pt x="210566" y="92252"/>
                  </a:lnTo>
                  <a:lnTo>
                    <a:pt x="208318" y="91198"/>
                  </a:lnTo>
                  <a:lnTo>
                    <a:pt x="206629" y="100444"/>
                  </a:lnTo>
                  <a:lnTo>
                    <a:pt x="206362" y="98234"/>
                  </a:lnTo>
                  <a:lnTo>
                    <a:pt x="202692" y="68110"/>
                  </a:lnTo>
                  <a:lnTo>
                    <a:pt x="188214" y="35433"/>
                  </a:lnTo>
                  <a:lnTo>
                    <a:pt x="157759" y="10147"/>
                  </a:lnTo>
                  <a:lnTo>
                    <a:pt x="105930" y="0"/>
                  </a:lnTo>
                  <a:lnTo>
                    <a:pt x="62280" y="7912"/>
                  </a:lnTo>
                  <a:lnTo>
                    <a:pt x="34340" y="29273"/>
                  </a:lnTo>
                  <a:lnTo>
                    <a:pt x="18719" y="60553"/>
                  </a:lnTo>
                  <a:lnTo>
                    <a:pt x="11963" y="98234"/>
                  </a:lnTo>
                  <a:lnTo>
                    <a:pt x="10071" y="94005"/>
                  </a:lnTo>
                  <a:lnTo>
                    <a:pt x="8077" y="92989"/>
                  </a:lnTo>
                  <a:lnTo>
                    <a:pt x="6438" y="92519"/>
                  </a:lnTo>
                  <a:lnTo>
                    <a:pt x="5092" y="92519"/>
                  </a:lnTo>
                  <a:lnTo>
                    <a:pt x="0" y="97790"/>
                  </a:lnTo>
                  <a:lnTo>
                    <a:pt x="12" y="109372"/>
                  </a:lnTo>
                  <a:lnTo>
                    <a:pt x="2171" y="120954"/>
                  </a:lnTo>
                  <a:lnTo>
                    <a:pt x="3543" y="126212"/>
                  </a:lnTo>
                  <a:lnTo>
                    <a:pt x="5003" y="135089"/>
                  </a:lnTo>
                  <a:lnTo>
                    <a:pt x="8382" y="139700"/>
                  </a:lnTo>
                  <a:lnTo>
                    <a:pt x="11112" y="142328"/>
                  </a:lnTo>
                  <a:lnTo>
                    <a:pt x="21818" y="180644"/>
                  </a:lnTo>
                  <a:lnTo>
                    <a:pt x="43827" y="214706"/>
                  </a:lnTo>
                  <a:lnTo>
                    <a:pt x="50482" y="220319"/>
                  </a:lnTo>
                  <a:lnTo>
                    <a:pt x="50266" y="222910"/>
                  </a:lnTo>
                  <a:lnTo>
                    <a:pt x="46964" y="243509"/>
                  </a:lnTo>
                  <a:lnTo>
                    <a:pt x="41173" y="260896"/>
                  </a:lnTo>
                  <a:lnTo>
                    <a:pt x="43383" y="280441"/>
                  </a:lnTo>
                  <a:lnTo>
                    <a:pt x="49250" y="326212"/>
                  </a:lnTo>
                  <a:lnTo>
                    <a:pt x="57581" y="378879"/>
                  </a:lnTo>
                  <a:lnTo>
                    <a:pt x="67246" y="419138"/>
                  </a:lnTo>
                  <a:lnTo>
                    <a:pt x="103517" y="431609"/>
                  </a:lnTo>
                  <a:lnTo>
                    <a:pt x="111772" y="431050"/>
                  </a:lnTo>
                  <a:lnTo>
                    <a:pt x="144284" y="406857"/>
                  </a:lnTo>
                  <a:lnTo>
                    <a:pt x="163995" y="317842"/>
                  </a:lnTo>
                  <a:lnTo>
                    <a:pt x="172364" y="258686"/>
                  </a:lnTo>
                  <a:lnTo>
                    <a:pt x="170256" y="254673"/>
                  </a:lnTo>
                  <a:lnTo>
                    <a:pt x="165925" y="242912"/>
                  </a:lnTo>
                  <a:lnTo>
                    <a:pt x="162344" y="223774"/>
                  </a:lnTo>
                  <a:lnTo>
                    <a:pt x="162356" y="220814"/>
                  </a:lnTo>
                  <a:lnTo>
                    <a:pt x="167144" y="217144"/>
                  </a:lnTo>
                  <a:lnTo>
                    <a:pt x="189877" y="185826"/>
                  </a:lnTo>
                  <a:lnTo>
                    <a:pt x="202857" y="150977"/>
                  </a:lnTo>
                  <a:lnTo>
                    <a:pt x="206870" y="142671"/>
                  </a:lnTo>
                  <a:lnTo>
                    <a:pt x="209765" y="134581"/>
                  </a:lnTo>
                  <a:lnTo>
                    <a:pt x="211505" y="128447"/>
                  </a:lnTo>
                  <a:lnTo>
                    <a:pt x="212102" y="126022"/>
                  </a:lnTo>
                  <a:lnTo>
                    <a:pt x="216471" y="107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32840" y="2588450"/>
              <a:ext cx="215900" cy="130810"/>
            </a:xfrm>
            <a:custGeom>
              <a:avLst/>
              <a:gdLst/>
              <a:ahLst/>
              <a:cxnLst/>
              <a:rect l="l" t="t" r="r" b="b"/>
              <a:pathLst>
                <a:path w="215900" h="130810">
                  <a:moveTo>
                    <a:pt x="188722" y="28613"/>
                  </a:moveTo>
                  <a:lnTo>
                    <a:pt x="136893" y="2070"/>
                  </a:lnTo>
                  <a:lnTo>
                    <a:pt x="89890" y="0"/>
                  </a:lnTo>
                  <a:lnTo>
                    <a:pt x="55765" y="8775"/>
                  </a:lnTo>
                  <a:lnTo>
                    <a:pt x="42608" y="14732"/>
                  </a:lnTo>
                  <a:lnTo>
                    <a:pt x="12166" y="46888"/>
                  </a:lnTo>
                  <a:lnTo>
                    <a:pt x="749" y="83299"/>
                  </a:lnTo>
                  <a:lnTo>
                    <a:pt x="0" y="113106"/>
                  </a:lnTo>
                  <a:lnTo>
                    <a:pt x="1612" y="125450"/>
                  </a:lnTo>
                  <a:lnTo>
                    <a:pt x="73063" y="123545"/>
                  </a:lnTo>
                  <a:lnTo>
                    <a:pt x="124498" y="109728"/>
                  </a:lnTo>
                  <a:lnTo>
                    <a:pt x="166014" y="86601"/>
                  </a:lnTo>
                  <a:lnTo>
                    <a:pt x="188722" y="28613"/>
                  </a:lnTo>
                  <a:close/>
                </a:path>
                <a:path w="215900" h="130810">
                  <a:moveTo>
                    <a:pt x="215671" y="112991"/>
                  </a:moveTo>
                  <a:lnTo>
                    <a:pt x="214630" y="85890"/>
                  </a:lnTo>
                  <a:lnTo>
                    <a:pt x="207187" y="54127"/>
                  </a:lnTo>
                  <a:lnTo>
                    <a:pt x="188722" y="28613"/>
                  </a:lnTo>
                  <a:lnTo>
                    <a:pt x="187172" y="34963"/>
                  </a:lnTo>
                  <a:lnTo>
                    <a:pt x="182791" y="50342"/>
                  </a:lnTo>
                  <a:lnTo>
                    <a:pt x="175945" y="69303"/>
                  </a:lnTo>
                  <a:lnTo>
                    <a:pt x="167068" y="86385"/>
                  </a:lnTo>
                  <a:lnTo>
                    <a:pt x="168681" y="91440"/>
                  </a:lnTo>
                  <a:lnTo>
                    <a:pt x="174637" y="103530"/>
                  </a:lnTo>
                  <a:lnTo>
                    <a:pt x="186575" y="118084"/>
                  </a:lnTo>
                  <a:lnTo>
                    <a:pt x="206171" y="130492"/>
                  </a:lnTo>
                  <a:lnTo>
                    <a:pt x="207213" y="119811"/>
                  </a:lnTo>
                  <a:lnTo>
                    <a:pt x="210375" y="118605"/>
                  </a:lnTo>
                  <a:lnTo>
                    <a:pt x="213944" y="120434"/>
                  </a:lnTo>
                  <a:lnTo>
                    <a:pt x="214998" y="124447"/>
                  </a:lnTo>
                  <a:lnTo>
                    <a:pt x="215341" y="118605"/>
                  </a:lnTo>
                  <a:lnTo>
                    <a:pt x="215671" y="112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998865" y="2617256"/>
              <a:ext cx="22225" cy="59055"/>
            </a:xfrm>
            <a:custGeom>
              <a:avLst/>
              <a:gdLst/>
              <a:ahLst/>
              <a:cxnLst/>
              <a:rect l="l" t="t" r="r" b="b"/>
              <a:pathLst>
                <a:path w="22225" h="59055">
                  <a:moveTo>
                    <a:pt x="21864" y="0"/>
                  </a:moveTo>
                  <a:lnTo>
                    <a:pt x="201" y="55977"/>
                  </a:lnTo>
                  <a:lnTo>
                    <a:pt x="0" y="58595"/>
                  </a:lnTo>
                  <a:lnTo>
                    <a:pt x="2311" y="55977"/>
                  </a:lnTo>
                  <a:lnTo>
                    <a:pt x="5216" y="51336"/>
                  </a:lnTo>
                  <a:lnTo>
                    <a:pt x="11688" y="38935"/>
                  </a:lnTo>
                  <a:lnTo>
                    <a:pt x="18360" y="21061"/>
                  </a:lnTo>
                  <a:lnTo>
                    <a:pt x="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467276" y="3273044"/>
            <a:ext cx="8743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Sesdirjen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924403" y="2229386"/>
            <a:ext cx="6033770" cy="1478280"/>
            <a:chOff x="924403" y="2229386"/>
            <a:chExt cx="6033770" cy="1478280"/>
          </a:xfrm>
        </p:grpSpPr>
        <p:sp>
          <p:nvSpPr>
            <p:cNvPr id="78" name="object 78"/>
            <p:cNvSpPr/>
            <p:nvPr/>
          </p:nvSpPr>
          <p:spPr>
            <a:xfrm>
              <a:off x="3976864" y="22325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927578" y="2354961"/>
              <a:ext cx="6027420" cy="0"/>
            </a:xfrm>
            <a:custGeom>
              <a:avLst/>
              <a:gdLst/>
              <a:ahLst/>
              <a:cxnLst/>
              <a:rect l="l" t="t" r="r" b="b"/>
              <a:pathLst>
                <a:path w="6027420" h="0">
                  <a:moveTo>
                    <a:pt x="0" y="0"/>
                  </a:moveTo>
                  <a:lnTo>
                    <a:pt x="6027031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2919959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033768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885474" y="358194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034935" y="356137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928746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6954609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/>
          <p:cNvSpPr txBox="1"/>
          <p:nvPr/>
        </p:nvSpPr>
        <p:spPr>
          <a:xfrm>
            <a:off x="10030700" y="3055620"/>
            <a:ext cx="4743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5">
                <a:latin typeface="Lucida Sans Unicode"/>
                <a:cs typeface="Lucida Sans Unicode"/>
              </a:rPr>
              <a:t>dapat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944338" y="3055620"/>
            <a:ext cx="9017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70">
                <a:latin typeface="Lucida Sans Unicode"/>
                <a:cs typeface="Lucida Sans Unicode"/>
              </a:rPr>
              <a:t>memperoleh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471263" y="3310905"/>
            <a:ext cx="541020" cy="2032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75"/>
              </a:lnSpc>
            </a:pPr>
            <a:r>
              <a:rPr dirty="0" sz="1400" spc="-180">
                <a:latin typeface="Lucida Sans Unicode"/>
                <a:cs typeface="Lucida Sans Unicode"/>
              </a:rPr>
              <a:t>ma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100">
                <a:latin typeface="Lucida Sans Unicode"/>
                <a:cs typeface="Lucida Sans Unicode"/>
              </a:rPr>
              <a:t>d</a:t>
            </a:r>
            <a:r>
              <a:rPr dirty="0" sz="1400" spc="-85">
                <a:latin typeface="Lucida Sans Unicode"/>
                <a:cs typeface="Lucida Sans Unicode"/>
              </a:rPr>
              <a:t>i</a:t>
            </a:r>
            <a:r>
              <a:rPr dirty="0" sz="1400" spc="-105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945295" y="3272028"/>
            <a:ext cx="29025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1385" algn="l"/>
                <a:tab pos="2192655" algn="l"/>
              </a:tabLst>
            </a:pPr>
            <a:r>
              <a:rPr dirty="0" sz="1400" spc="-145">
                <a:latin typeface="Lucida Sans Unicode"/>
                <a:cs typeface="Lucida Sans Unicode"/>
              </a:rPr>
              <a:t>penugasan	</a:t>
            </a:r>
            <a:r>
              <a:rPr dirty="0" sz="1400" spc="-100">
                <a:latin typeface="Lucida Sans Unicode"/>
                <a:cs typeface="Lucida Sans Unicode"/>
              </a:rPr>
              <a:t>secara	</a:t>
            </a:r>
            <a:r>
              <a:rPr dirty="0" sz="1400" spc="-95">
                <a:latin typeface="Lucida Sans Unicode"/>
                <a:cs typeface="Lucida Sans Unicode"/>
              </a:rPr>
              <a:t>dan/atau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945295" y="3488435"/>
            <a:ext cx="4857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5">
                <a:latin typeface="Lucida Sans Unicode"/>
                <a:cs typeface="Lucida Sans Unicode"/>
              </a:rPr>
              <a:t>da</a:t>
            </a:r>
            <a:r>
              <a:rPr dirty="0" sz="1400" spc="-30">
                <a:latin typeface="Lucida Sans Unicode"/>
                <a:cs typeface="Lucida Sans Unicode"/>
              </a:rPr>
              <a:t>l</a:t>
            </a:r>
            <a:r>
              <a:rPr dirty="0" sz="1400" spc="-180">
                <a:latin typeface="Lucida Sans Unicode"/>
                <a:cs typeface="Lucida Sans Unicode"/>
              </a:rPr>
              <a:t>am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9468853" y="3526805"/>
            <a:ext cx="760730" cy="2032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80"/>
              </a:lnSpc>
            </a:pPr>
            <a:r>
              <a:rPr dirty="0" sz="1400" spc="-135">
                <a:latin typeface="Lucida Sans Unicode"/>
                <a:cs typeface="Lucida Sans Unicode"/>
              </a:rPr>
              <a:t>t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365">
                <a:latin typeface="Lucida Sans Unicode"/>
                <a:cs typeface="Lucida Sans Unicode"/>
              </a:rPr>
              <a:t>m</a:t>
            </a:r>
            <a:r>
              <a:rPr dirty="0" sz="1400" spc="-35">
                <a:latin typeface="Lucida Sans Unicode"/>
                <a:cs typeface="Lucida Sans Unicode"/>
              </a:rPr>
              <a:t>/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45" i="1">
                <a:latin typeface="Arial"/>
                <a:cs typeface="Arial"/>
              </a:rPr>
              <a:t>s</a:t>
            </a:r>
            <a:r>
              <a:rPr dirty="0" sz="1400" spc="-155" i="1">
                <a:latin typeface="Arial"/>
                <a:cs typeface="Arial"/>
              </a:rPr>
              <a:t>q</a:t>
            </a:r>
            <a:r>
              <a:rPr dirty="0" sz="1400" spc="-165" i="1">
                <a:latin typeface="Arial"/>
                <a:cs typeface="Arial"/>
              </a:rPr>
              <a:t>u</a:t>
            </a:r>
            <a:r>
              <a:rPr dirty="0" sz="1400" spc="-70" i="1">
                <a:latin typeface="Arial"/>
                <a:cs typeface="Arial"/>
              </a:rPr>
              <a:t>a</a:t>
            </a:r>
            <a:r>
              <a:rPr dirty="0" sz="1400" spc="-80" i="1"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413822" y="2595845"/>
            <a:ext cx="2019935" cy="451484"/>
          </a:xfrm>
          <a:custGeom>
            <a:avLst/>
            <a:gdLst/>
            <a:ahLst/>
            <a:cxnLst/>
            <a:rect l="l" t="t" r="r" b="b"/>
            <a:pathLst>
              <a:path w="2019934" h="451485">
                <a:moveTo>
                  <a:pt x="1454010" y="0"/>
                </a:moveTo>
                <a:lnTo>
                  <a:pt x="290055" y="0"/>
                </a:lnTo>
                <a:lnTo>
                  <a:pt x="239060" y="3544"/>
                </a:lnTo>
                <a:lnTo>
                  <a:pt x="190717" y="13782"/>
                </a:lnTo>
                <a:lnTo>
                  <a:pt x="145900" y="30115"/>
                </a:lnTo>
                <a:lnTo>
                  <a:pt x="105483" y="51950"/>
                </a:lnTo>
                <a:lnTo>
                  <a:pt x="70341" y="78689"/>
                </a:lnTo>
                <a:lnTo>
                  <a:pt x="41347" y="109736"/>
                </a:lnTo>
                <a:lnTo>
                  <a:pt x="19376" y="144496"/>
                </a:lnTo>
                <a:lnTo>
                  <a:pt x="5302" y="182373"/>
                </a:lnTo>
                <a:lnTo>
                  <a:pt x="0" y="222770"/>
                </a:lnTo>
                <a:lnTo>
                  <a:pt x="5168" y="269092"/>
                </a:lnTo>
                <a:lnTo>
                  <a:pt x="21443" y="312264"/>
                </a:lnTo>
                <a:lnTo>
                  <a:pt x="47655" y="351316"/>
                </a:lnTo>
                <a:lnTo>
                  <a:pt x="82635" y="385281"/>
                </a:lnTo>
                <a:lnTo>
                  <a:pt x="124495" y="412816"/>
                </a:lnTo>
                <a:lnTo>
                  <a:pt x="172596" y="433623"/>
                </a:lnTo>
                <a:lnTo>
                  <a:pt x="225744" y="446780"/>
                </a:lnTo>
                <a:lnTo>
                  <a:pt x="282747" y="451370"/>
                </a:lnTo>
                <a:lnTo>
                  <a:pt x="2019715" y="451370"/>
                </a:lnTo>
                <a:lnTo>
                  <a:pt x="1968909" y="447734"/>
                </a:lnTo>
                <a:lnTo>
                  <a:pt x="1921083" y="437249"/>
                </a:lnTo>
                <a:lnTo>
                  <a:pt x="1877038" y="420556"/>
                </a:lnTo>
                <a:lnTo>
                  <a:pt x="1837573" y="398292"/>
                </a:lnTo>
                <a:lnTo>
                  <a:pt x="1803489" y="371096"/>
                </a:lnTo>
                <a:lnTo>
                  <a:pt x="1775586" y="339606"/>
                </a:lnTo>
                <a:lnTo>
                  <a:pt x="1754665" y="304462"/>
                </a:lnTo>
                <a:lnTo>
                  <a:pt x="1741525" y="266301"/>
                </a:lnTo>
                <a:lnTo>
                  <a:pt x="1732409" y="185178"/>
                </a:lnTo>
                <a:lnTo>
                  <a:pt x="1719267" y="146981"/>
                </a:lnTo>
                <a:lnTo>
                  <a:pt x="1698341" y="111810"/>
                </a:lnTo>
                <a:lnTo>
                  <a:pt x="1670427" y="80301"/>
                </a:lnTo>
                <a:lnTo>
                  <a:pt x="1636326" y="53092"/>
                </a:lnTo>
                <a:lnTo>
                  <a:pt x="1596835" y="30820"/>
                </a:lnTo>
                <a:lnTo>
                  <a:pt x="1552753" y="14122"/>
                </a:lnTo>
                <a:lnTo>
                  <a:pt x="1504878" y="3636"/>
                </a:lnTo>
                <a:lnTo>
                  <a:pt x="1454010" y="0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8659545" y="2706115"/>
            <a:ext cx="1040765" cy="588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FFFFFF"/>
                </a:solidFill>
                <a:latin typeface="Roboto"/>
                <a:cs typeface="Roboto"/>
              </a:rPr>
              <a:t>KEľERANGAN</a:t>
            </a:r>
            <a:endParaRPr sz="12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dirty="0" sz="1400">
                <a:latin typeface="Courier New"/>
                <a:cs typeface="Courier New"/>
              </a:rPr>
              <a:t>o	</a:t>
            </a:r>
            <a:r>
              <a:rPr dirty="0" sz="1400" spc="-90">
                <a:latin typeface="Lucida Sans Unicode"/>
                <a:cs typeface="Lucida Sans Unicode"/>
              </a:rPr>
              <a:t>Pegawai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996593" y="2293786"/>
            <a:ext cx="10689590" cy="2449195"/>
            <a:chOff x="996593" y="2293786"/>
            <a:chExt cx="10689590" cy="2449195"/>
          </a:xfrm>
        </p:grpSpPr>
        <p:sp>
          <p:nvSpPr>
            <p:cNvPr id="95" name="object 95"/>
            <p:cNvSpPr/>
            <p:nvPr/>
          </p:nvSpPr>
          <p:spPr>
            <a:xfrm>
              <a:off x="10879451" y="2293786"/>
              <a:ext cx="807085" cy="807085"/>
            </a:xfrm>
            <a:custGeom>
              <a:avLst/>
              <a:gdLst/>
              <a:ahLst/>
              <a:cxnLst/>
              <a:rect l="l" t="t" r="r" b="b"/>
              <a:pathLst>
                <a:path w="807084" h="807085">
                  <a:moveTo>
                    <a:pt x="403324" y="0"/>
                  </a:moveTo>
                  <a:lnTo>
                    <a:pt x="356306" y="2714"/>
                  </a:lnTo>
                  <a:lnTo>
                    <a:pt x="310876" y="10658"/>
                  </a:lnTo>
                  <a:lnTo>
                    <a:pt x="267339" y="23526"/>
                  </a:lnTo>
                  <a:lnTo>
                    <a:pt x="225995" y="41018"/>
                  </a:lnTo>
                  <a:lnTo>
                    <a:pt x="187150" y="62829"/>
                  </a:lnTo>
                  <a:lnTo>
                    <a:pt x="151107" y="88658"/>
                  </a:lnTo>
                  <a:lnTo>
                    <a:pt x="118168" y="118202"/>
                  </a:lnTo>
                  <a:lnTo>
                    <a:pt x="88637" y="151158"/>
                  </a:lnTo>
                  <a:lnTo>
                    <a:pt x="62817" y="187224"/>
                  </a:lnTo>
                  <a:lnTo>
                    <a:pt x="41011" y="226096"/>
                  </a:lnTo>
                  <a:lnTo>
                    <a:pt x="23524" y="267472"/>
                  </a:lnTo>
                  <a:lnTo>
                    <a:pt x="10657" y="311050"/>
                  </a:lnTo>
                  <a:lnTo>
                    <a:pt x="2714" y="356527"/>
                  </a:lnTo>
                  <a:lnTo>
                    <a:pt x="0" y="403599"/>
                  </a:lnTo>
                  <a:lnTo>
                    <a:pt x="2714" y="450617"/>
                  </a:lnTo>
                  <a:lnTo>
                    <a:pt x="10657" y="496046"/>
                  </a:lnTo>
                  <a:lnTo>
                    <a:pt x="23524" y="539584"/>
                  </a:lnTo>
                  <a:lnTo>
                    <a:pt x="41011" y="580928"/>
                  </a:lnTo>
                  <a:lnTo>
                    <a:pt x="62817" y="619773"/>
                  </a:lnTo>
                  <a:lnTo>
                    <a:pt x="88637" y="655816"/>
                  </a:lnTo>
                  <a:lnTo>
                    <a:pt x="118168" y="688756"/>
                  </a:lnTo>
                  <a:lnTo>
                    <a:pt x="151107" y="718287"/>
                  </a:lnTo>
                  <a:lnTo>
                    <a:pt x="187150" y="744107"/>
                  </a:lnTo>
                  <a:lnTo>
                    <a:pt x="225995" y="765912"/>
                  </a:lnTo>
                  <a:lnTo>
                    <a:pt x="267339" y="783400"/>
                  </a:lnTo>
                  <a:lnTo>
                    <a:pt x="310876" y="796267"/>
                  </a:lnTo>
                  <a:lnTo>
                    <a:pt x="356306" y="804210"/>
                  </a:lnTo>
                  <a:lnTo>
                    <a:pt x="403324" y="806924"/>
                  </a:lnTo>
                  <a:lnTo>
                    <a:pt x="450397" y="804210"/>
                  </a:lnTo>
                  <a:lnTo>
                    <a:pt x="495866" y="796267"/>
                  </a:lnTo>
                  <a:lnTo>
                    <a:pt x="539428" y="783400"/>
                  </a:lnTo>
                  <a:lnTo>
                    <a:pt x="580784" y="765912"/>
                  </a:lnTo>
                  <a:lnTo>
                    <a:pt x="619630" y="744107"/>
                  </a:lnTo>
                  <a:lnTo>
                    <a:pt x="655667" y="718287"/>
                  </a:lnTo>
                  <a:lnTo>
                    <a:pt x="688593" y="688756"/>
                  </a:lnTo>
                  <a:lnTo>
                    <a:pt x="718106" y="655816"/>
                  </a:lnTo>
                  <a:lnTo>
                    <a:pt x="743905" y="619773"/>
                  </a:lnTo>
                  <a:lnTo>
                    <a:pt x="765690" y="580928"/>
                  </a:lnTo>
                  <a:lnTo>
                    <a:pt x="783157" y="539584"/>
                  </a:lnTo>
                  <a:lnTo>
                    <a:pt x="796007" y="496046"/>
                  </a:lnTo>
                  <a:lnTo>
                    <a:pt x="803938" y="450617"/>
                  </a:lnTo>
                  <a:lnTo>
                    <a:pt x="806649" y="403599"/>
                  </a:lnTo>
                  <a:lnTo>
                    <a:pt x="803938" y="356527"/>
                  </a:lnTo>
                  <a:lnTo>
                    <a:pt x="796007" y="311050"/>
                  </a:lnTo>
                  <a:lnTo>
                    <a:pt x="783157" y="267472"/>
                  </a:lnTo>
                  <a:lnTo>
                    <a:pt x="765690" y="226096"/>
                  </a:lnTo>
                  <a:lnTo>
                    <a:pt x="743905" y="187224"/>
                  </a:lnTo>
                  <a:lnTo>
                    <a:pt x="718106" y="151158"/>
                  </a:lnTo>
                  <a:lnTo>
                    <a:pt x="688593" y="118202"/>
                  </a:lnTo>
                  <a:lnTo>
                    <a:pt x="655667" y="88658"/>
                  </a:lnTo>
                  <a:lnTo>
                    <a:pt x="619630" y="62829"/>
                  </a:lnTo>
                  <a:lnTo>
                    <a:pt x="580784" y="41018"/>
                  </a:lnTo>
                  <a:lnTo>
                    <a:pt x="539428" y="23526"/>
                  </a:lnTo>
                  <a:lnTo>
                    <a:pt x="495866" y="10658"/>
                  </a:lnTo>
                  <a:lnTo>
                    <a:pt x="450397" y="2714"/>
                  </a:lnTo>
                  <a:lnTo>
                    <a:pt x="403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6593" y="4054292"/>
              <a:ext cx="697100" cy="688320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312984" y="3738133"/>
              <a:ext cx="1899285" cy="0"/>
            </a:xfrm>
            <a:custGeom>
              <a:avLst/>
              <a:gdLst/>
              <a:ahLst/>
              <a:cxnLst/>
              <a:rect l="l" t="t" r="r" b="b"/>
              <a:pathLst>
                <a:path w="1899285" h="0">
                  <a:moveTo>
                    <a:pt x="0" y="0"/>
                  </a:moveTo>
                  <a:lnTo>
                    <a:pt x="1899138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307181" y="373813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3212123" y="3742626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" name="object 100"/>
          <p:cNvSpPr txBox="1"/>
          <p:nvPr/>
        </p:nvSpPr>
        <p:spPr>
          <a:xfrm>
            <a:off x="2065760" y="5037835"/>
            <a:ext cx="3800475" cy="622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Calibri"/>
              <a:cs typeface="Calibri"/>
            </a:endParaRPr>
          </a:p>
          <a:p>
            <a:pPr marL="2183765">
              <a:lnSpc>
                <a:spcPct val="100000"/>
              </a:lnSpc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284474" y="1883854"/>
            <a:ext cx="4834255" cy="3175000"/>
          </a:xfrm>
          <a:custGeom>
            <a:avLst/>
            <a:gdLst/>
            <a:ahLst/>
            <a:cxnLst/>
            <a:rect l="l" t="t" r="r" b="b"/>
            <a:pathLst>
              <a:path w="4834255" h="3175000">
                <a:moveTo>
                  <a:pt x="101663" y="1964524"/>
                </a:moveTo>
                <a:lnTo>
                  <a:pt x="73088" y="1964524"/>
                </a:lnTo>
                <a:lnTo>
                  <a:pt x="73088" y="2078824"/>
                </a:lnTo>
                <a:lnTo>
                  <a:pt x="101663" y="2078824"/>
                </a:lnTo>
                <a:lnTo>
                  <a:pt x="101663" y="1964524"/>
                </a:lnTo>
                <a:close/>
              </a:path>
              <a:path w="4834255" h="3175000">
                <a:moveTo>
                  <a:pt x="101663" y="1764499"/>
                </a:moveTo>
                <a:lnTo>
                  <a:pt x="73088" y="1764499"/>
                </a:lnTo>
                <a:lnTo>
                  <a:pt x="73088" y="1878799"/>
                </a:lnTo>
                <a:lnTo>
                  <a:pt x="101663" y="1878799"/>
                </a:lnTo>
                <a:lnTo>
                  <a:pt x="101663" y="1764499"/>
                </a:lnTo>
                <a:close/>
              </a:path>
              <a:path w="4834255" h="3175000">
                <a:moveTo>
                  <a:pt x="101663" y="1564474"/>
                </a:moveTo>
                <a:lnTo>
                  <a:pt x="73088" y="1564474"/>
                </a:lnTo>
                <a:lnTo>
                  <a:pt x="73088" y="1678774"/>
                </a:lnTo>
                <a:lnTo>
                  <a:pt x="101663" y="1678774"/>
                </a:lnTo>
                <a:lnTo>
                  <a:pt x="101663" y="1564474"/>
                </a:lnTo>
                <a:close/>
              </a:path>
              <a:path w="4834255" h="3175000">
                <a:moveTo>
                  <a:pt x="101663" y="1364449"/>
                </a:moveTo>
                <a:lnTo>
                  <a:pt x="73088" y="1364449"/>
                </a:lnTo>
                <a:lnTo>
                  <a:pt x="73088" y="1478749"/>
                </a:lnTo>
                <a:lnTo>
                  <a:pt x="101663" y="1478749"/>
                </a:lnTo>
                <a:lnTo>
                  <a:pt x="101663" y="1364449"/>
                </a:lnTo>
                <a:close/>
              </a:path>
              <a:path w="4834255" h="3175000">
                <a:moveTo>
                  <a:pt x="101663" y="1164424"/>
                </a:moveTo>
                <a:lnTo>
                  <a:pt x="73088" y="1164424"/>
                </a:lnTo>
                <a:lnTo>
                  <a:pt x="73088" y="1278724"/>
                </a:lnTo>
                <a:lnTo>
                  <a:pt x="101663" y="1278724"/>
                </a:lnTo>
                <a:lnTo>
                  <a:pt x="101663" y="1164424"/>
                </a:lnTo>
                <a:close/>
              </a:path>
              <a:path w="4834255" h="3175000">
                <a:moveTo>
                  <a:pt x="101663" y="764374"/>
                </a:moveTo>
                <a:lnTo>
                  <a:pt x="73088" y="764374"/>
                </a:lnTo>
                <a:lnTo>
                  <a:pt x="73088" y="878674"/>
                </a:lnTo>
                <a:lnTo>
                  <a:pt x="101663" y="878674"/>
                </a:lnTo>
                <a:lnTo>
                  <a:pt x="101663" y="764374"/>
                </a:lnTo>
                <a:close/>
              </a:path>
              <a:path w="4834255" h="3175000">
                <a:moveTo>
                  <a:pt x="101663" y="564349"/>
                </a:moveTo>
                <a:lnTo>
                  <a:pt x="73088" y="564349"/>
                </a:lnTo>
                <a:lnTo>
                  <a:pt x="73088" y="678649"/>
                </a:lnTo>
                <a:lnTo>
                  <a:pt x="101663" y="678649"/>
                </a:lnTo>
                <a:lnTo>
                  <a:pt x="101663" y="564349"/>
                </a:lnTo>
                <a:close/>
              </a:path>
              <a:path w="4834255" h="3175000">
                <a:moveTo>
                  <a:pt x="101663" y="364324"/>
                </a:moveTo>
                <a:lnTo>
                  <a:pt x="73088" y="364324"/>
                </a:lnTo>
                <a:lnTo>
                  <a:pt x="73088" y="478624"/>
                </a:lnTo>
                <a:lnTo>
                  <a:pt x="101663" y="478624"/>
                </a:lnTo>
                <a:lnTo>
                  <a:pt x="101663" y="364324"/>
                </a:lnTo>
                <a:close/>
              </a:path>
              <a:path w="4834255" h="3175000">
                <a:moveTo>
                  <a:pt x="101663" y="164299"/>
                </a:moveTo>
                <a:lnTo>
                  <a:pt x="73088" y="164299"/>
                </a:lnTo>
                <a:lnTo>
                  <a:pt x="73088" y="278599"/>
                </a:lnTo>
                <a:lnTo>
                  <a:pt x="101663" y="278599"/>
                </a:lnTo>
                <a:lnTo>
                  <a:pt x="101663" y="164299"/>
                </a:lnTo>
                <a:close/>
              </a:path>
              <a:path w="4834255" h="3175000">
                <a:moveTo>
                  <a:pt x="114300" y="976439"/>
                </a:moveTo>
                <a:lnTo>
                  <a:pt x="101663" y="976439"/>
                </a:lnTo>
                <a:lnTo>
                  <a:pt x="101663" y="964399"/>
                </a:lnTo>
                <a:lnTo>
                  <a:pt x="73088" y="964399"/>
                </a:lnTo>
                <a:lnTo>
                  <a:pt x="73088" y="976439"/>
                </a:lnTo>
                <a:lnTo>
                  <a:pt x="0" y="976439"/>
                </a:lnTo>
                <a:lnTo>
                  <a:pt x="0" y="1005014"/>
                </a:lnTo>
                <a:lnTo>
                  <a:pt x="73088" y="1005014"/>
                </a:lnTo>
                <a:lnTo>
                  <a:pt x="73088" y="1078699"/>
                </a:lnTo>
                <a:lnTo>
                  <a:pt x="101663" y="1078699"/>
                </a:lnTo>
                <a:lnTo>
                  <a:pt x="101663" y="1005014"/>
                </a:lnTo>
                <a:lnTo>
                  <a:pt x="114300" y="1005014"/>
                </a:lnTo>
                <a:lnTo>
                  <a:pt x="114300" y="976439"/>
                </a:lnTo>
                <a:close/>
              </a:path>
              <a:path w="4834255" h="3175000">
                <a:moveTo>
                  <a:pt x="130238" y="2088070"/>
                </a:moveTo>
                <a:lnTo>
                  <a:pt x="44513" y="2088070"/>
                </a:lnTo>
                <a:lnTo>
                  <a:pt x="87376" y="2173795"/>
                </a:lnTo>
                <a:lnTo>
                  <a:pt x="130238" y="2088070"/>
                </a:lnTo>
                <a:close/>
              </a:path>
              <a:path w="4834255" h="3175000">
                <a:moveTo>
                  <a:pt x="137388" y="0"/>
                </a:moveTo>
                <a:lnTo>
                  <a:pt x="73088" y="0"/>
                </a:lnTo>
                <a:lnTo>
                  <a:pt x="73088" y="78574"/>
                </a:lnTo>
                <a:lnTo>
                  <a:pt x="101663" y="78574"/>
                </a:lnTo>
                <a:lnTo>
                  <a:pt x="101663" y="28575"/>
                </a:lnTo>
                <a:lnTo>
                  <a:pt x="137388" y="28575"/>
                </a:lnTo>
                <a:lnTo>
                  <a:pt x="137388" y="14287"/>
                </a:lnTo>
                <a:lnTo>
                  <a:pt x="137388" y="0"/>
                </a:lnTo>
                <a:close/>
              </a:path>
              <a:path w="4834255" h="3175000">
                <a:moveTo>
                  <a:pt x="314325" y="976439"/>
                </a:moveTo>
                <a:lnTo>
                  <a:pt x="200025" y="976439"/>
                </a:lnTo>
                <a:lnTo>
                  <a:pt x="200025" y="1005014"/>
                </a:lnTo>
                <a:lnTo>
                  <a:pt x="314325" y="1005014"/>
                </a:lnTo>
                <a:lnTo>
                  <a:pt x="314325" y="976439"/>
                </a:lnTo>
                <a:close/>
              </a:path>
              <a:path w="4834255" h="3175000">
                <a:moveTo>
                  <a:pt x="341007" y="3594"/>
                </a:moveTo>
                <a:lnTo>
                  <a:pt x="323126" y="3594"/>
                </a:lnTo>
                <a:lnTo>
                  <a:pt x="326720" y="0"/>
                </a:lnTo>
                <a:lnTo>
                  <a:pt x="223113" y="0"/>
                </a:lnTo>
                <a:lnTo>
                  <a:pt x="223113" y="28575"/>
                </a:lnTo>
                <a:lnTo>
                  <a:pt x="341007" y="28575"/>
                </a:lnTo>
                <a:lnTo>
                  <a:pt x="341007" y="14287"/>
                </a:lnTo>
                <a:lnTo>
                  <a:pt x="341007" y="3594"/>
                </a:lnTo>
                <a:close/>
              </a:path>
              <a:path w="4834255" h="3175000">
                <a:moveTo>
                  <a:pt x="514350" y="976439"/>
                </a:moveTo>
                <a:lnTo>
                  <a:pt x="400050" y="976439"/>
                </a:lnTo>
                <a:lnTo>
                  <a:pt x="400050" y="1005014"/>
                </a:lnTo>
                <a:lnTo>
                  <a:pt x="514350" y="1005014"/>
                </a:lnTo>
                <a:lnTo>
                  <a:pt x="514350" y="976439"/>
                </a:lnTo>
                <a:close/>
              </a:path>
              <a:path w="4834255" h="3175000">
                <a:moveTo>
                  <a:pt x="714375" y="976439"/>
                </a:moveTo>
                <a:lnTo>
                  <a:pt x="600075" y="976439"/>
                </a:lnTo>
                <a:lnTo>
                  <a:pt x="600075" y="1005014"/>
                </a:lnTo>
                <a:lnTo>
                  <a:pt x="714375" y="1005014"/>
                </a:lnTo>
                <a:lnTo>
                  <a:pt x="714375" y="976439"/>
                </a:lnTo>
                <a:close/>
              </a:path>
              <a:path w="4834255" h="3175000">
                <a:moveTo>
                  <a:pt x="914400" y="976439"/>
                </a:moveTo>
                <a:lnTo>
                  <a:pt x="800100" y="976439"/>
                </a:lnTo>
                <a:lnTo>
                  <a:pt x="800100" y="1005014"/>
                </a:lnTo>
                <a:lnTo>
                  <a:pt x="914400" y="1005014"/>
                </a:lnTo>
                <a:lnTo>
                  <a:pt x="914400" y="976439"/>
                </a:lnTo>
                <a:close/>
              </a:path>
              <a:path w="4834255" h="3175000">
                <a:moveTo>
                  <a:pt x="1114425" y="976439"/>
                </a:moveTo>
                <a:lnTo>
                  <a:pt x="1000125" y="976439"/>
                </a:lnTo>
                <a:lnTo>
                  <a:pt x="1000125" y="1005014"/>
                </a:lnTo>
                <a:lnTo>
                  <a:pt x="1114425" y="1005014"/>
                </a:lnTo>
                <a:lnTo>
                  <a:pt x="1114425" y="976439"/>
                </a:lnTo>
                <a:close/>
              </a:path>
              <a:path w="4834255" h="3175000">
                <a:moveTo>
                  <a:pt x="1239354" y="1080198"/>
                </a:moveTo>
                <a:lnTo>
                  <a:pt x="1239278" y="1005014"/>
                </a:lnTo>
                <a:lnTo>
                  <a:pt x="1239266" y="990739"/>
                </a:lnTo>
                <a:lnTo>
                  <a:pt x="1239240" y="976439"/>
                </a:lnTo>
                <a:lnTo>
                  <a:pt x="1200150" y="976439"/>
                </a:lnTo>
                <a:lnTo>
                  <a:pt x="1200150" y="1005014"/>
                </a:lnTo>
                <a:lnTo>
                  <a:pt x="1210703" y="1005014"/>
                </a:lnTo>
                <a:lnTo>
                  <a:pt x="1210779" y="1080223"/>
                </a:lnTo>
                <a:lnTo>
                  <a:pt x="1239354" y="1080198"/>
                </a:lnTo>
                <a:close/>
              </a:path>
              <a:path w="4834255" h="3175000">
                <a:moveTo>
                  <a:pt x="1239558" y="1280223"/>
                </a:moveTo>
                <a:lnTo>
                  <a:pt x="1239443" y="1165923"/>
                </a:lnTo>
                <a:lnTo>
                  <a:pt x="1210868" y="1165948"/>
                </a:lnTo>
                <a:lnTo>
                  <a:pt x="1210983" y="1280248"/>
                </a:lnTo>
                <a:lnTo>
                  <a:pt x="1239558" y="1280223"/>
                </a:lnTo>
                <a:close/>
              </a:path>
              <a:path w="4834255" h="3175000">
                <a:moveTo>
                  <a:pt x="1239761" y="1480248"/>
                </a:moveTo>
                <a:lnTo>
                  <a:pt x="1239647" y="1365948"/>
                </a:lnTo>
                <a:lnTo>
                  <a:pt x="1211072" y="1365973"/>
                </a:lnTo>
                <a:lnTo>
                  <a:pt x="1211186" y="1480273"/>
                </a:lnTo>
                <a:lnTo>
                  <a:pt x="1239761" y="1480248"/>
                </a:lnTo>
                <a:close/>
              </a:path>
              <a:path w="4834255" h="3175000">
                <a:moveTo>
                  <a:pt x="1239964" y="1680273"/>
                </a:moveTo>
                <a:lnTo>
                  <a:pt x="1239850" y="1565973"/>
                </a:lnTo>
                <a:lnTo>
                  <a:pt x="1211275" y="1565998"/>
                </a:lnTo>
                <a:lnTo>
                  <a:pt x="1211389" y="1680298"/>
                </a:lnTo>
                <a:lnTo>
                  <a:pt x="1239964" y="1680273"/>
                </a:lnTo>
                <a:close/>
              </a:path>
              <a:path w="4834255" h="3175000">
                <a:moveTo>
                  <a:pt x="1240167" y="1880298"/>
                </a:moveTo>
                <a:lnTo>
                  <a:pt x="1240053" y="1765998"/>
                </a:lnTo>
                <a:lnTo>
                  <a:pt x="1211478" y="1766023"/>
                </a:lnTo>
                <a:lnTo>
                  <a:pt x="1211592" y="1880323"/>
                </a:lnTo>
                <a:lnTo>
                  <a:pt x="1240167" y="1880298"/>
                </a:lnTo>
                <a:close/>
              </a:path>
              <a:path w="4834255" h="3175000">
                <a:moveTo>
                  <a:pt x="1267739" y="1916912"/>
                </a:moveTo>
                <a:lnTo>
                  <a:pt x="1182204" y="1922665"/>
                </a:lnTo>
                <a:lnTo>
                  <a:pt x="1230731" y="2005317"/>
                </a:lnTo>
                <a:lnTo>
                  <a:pt x="1267739" y="1916912"/>
                </a:lnTo>
                <a:close/>
              </a:path>
              <a:path w="4834255" h="3175000">
                <a:moveTo>
                  <a:pt x="2220531" y="3174796"/>
                </a:moveTo>
                <a:lnTo>
                  <a:pt x="2218055" y="3089110"/>
                </a:lnTo>
                <a:lnTo>
                  <a:pt x="2133600" y="3134436"/>
                </a:lnTo>
                <a:lnTo>
                  <a:pt x="2220531" y="3174796"/>
                </a:lnTo>
                <a:close/>
              </a:path>
              <a:path w="4834255" h="3175000">
                <a:moveTo>
                  <a:pt x="2402446" y="3118040"/>
                </a:moveTo>
                <a:lnTo>
                  <a:pt x="2288146" y="3118066"/>
                </a:lnTo>
                <a:lnTo>
                  <a:pt x="2288146" y="3146641"/>
                </a:lnTo>
                <a:lnTo>
                  <a:pt x="2402446" y="3146615"/>
                </a:lnTo>
                <a:lnTo>
                  <a:pt x="2402446" y="3118040"/>
                </a:lnTo>
                <a:close/>
              </a:path>
              <a:path w="4834255" h="3175000">
                <a:moveTo>
                  <a:pt x="2602471" y="3118015"/>
                </a:moveTo>
                <a:lnTo>
                  <a:pt x="2488171" y="3118027"/>
                </a:lnTo>
                <a:lnTo>
                  <a:pt x="2488171" y="3146602"/>
                </a:lnTo>
                <a:lnTo>
                  <a:pt x="2602471" y="3146590"/>
                </a:lnTo>
                <a:lnTo>
                  <a:pt x="2602471" y="3118015"/>
                </a:lnTo>
                <a:close/>
              </a:path>
              <a:path w="4834255" h="3175000">
                <a:moveTo>
                  <a:pt x="2802496" y="3117977"/>
                </a:moveTo>
                <a:lnTo>
                  <a:pt x="2688196" y="3118002"/>
                </a:lnTo>
                <a:lnTo>
                  <a:pt x="2688196" y="3146577"/>
                </a:lnTo>
                <a:lnTo>
                  <a:pt x="2802496" y="3146552"/>
                </a:lnTo>
                <a:lnTo>
                  <a:pt x="2802496" y="3117977"/>
                </a:lnTo>
                <a:close/>
              </a:path>
              <a:path w="4834255" h="3175000">
                <a:moveTo>
                  <a:pt x="3002521" y="3117951"/>
                </a:moveTo>
                <a:lnTo>
                  <a:pt x="2888221" y="3117964"/>
                </a:lnTo>
                <a:lnTo>
                  <a:pt x="2888221" y="3146539"/>
                </a:lnTo>
                <a:lnTo>
                  <a:pt x="3002521" y="3146526"/>
                </a:lnTo>
                <a:lnTo>
                  <a:pt x="3002521" y="3117951"/>
                </a:lnTo>
                <a:close/>
              </a:path>
              <a:path w="4834255" h="3175000">
                <a:moveTo>
                  <a:pt x="3202546" y="3117913"/>
                </a:moveTo>
                <a:lnTo>
                  <a:pt x="3088246" y="3117939"/>
                </a:lnTo>
                <a:lnTo>
                  <a:pt x="3088246" y="3146514"/>
                </a:lnTo>
                <a:lnTo>
                  <a:pt x="3202546" y="3146488"/>
                </a:lnTo>
                <a:lnTo>
                  <a:pt x="3202546" y="3117913"/>
                </a:lnTo>
                <a:close/>
              </a:path>
              <a:path w="4834255" h="3175000">
                <a:moveTo>
                  <a:pt x="3402571" y="3117888"/>
                </a:moveTo>
                <a:lnTo>
                  <a:pt x="3288271" y="3117900"/>
                </a:lnTo>
                <a:lnTo>
                  <a:pt x="3288271" y="3146475"/>
                </a:lnTo>
                <a:lnTo>
                  <a:pt x="3402571" y="3146463"/>
                </a:lnTo>
                <a:lnTo>
                  <a:pt x="3402571" y="3117888"/>
                </a:lnTo>
                <a:close/>
              </a:path>
              <a:path w="4834255" h="3175000">
                <a:moveTo>
                  <a:pt x="3602596" y="3117850"/>
                </a:moveTo>
                <a:lnTo>
                  <a:pt x="3488296" y="3117875"/>
                </a:lnTo>
                <a:lnTo>
                  <a:pt x="3488296" y="3146450"/>
                </a:lnTo>
                <a:lnTo>
                  <a:pt x="3602596" y="3146425"/>
                </a:lnTo>
                <a:lnTo>
                  <a:pt x="3602596" y="3117850"/>
                </a:lnTo>
                <a:close/>
              </a:path>
              <a:path w="4834255" h="3175000">
                <a:moveTo>
                  <a:pt x="3802621" y="3117824"/>
                </a:moveTo>
                <a:lnTo>
                  <a:pt x="3688321" y="3117837"/>
                </a:lnTo>
                <a:lnTo>
                  <a:pt x="3688321" y="3146412"/>
                </a:lnTo>
                <a:lnTo>
                  <a:pt x="3802621" y="3146399"/>
                </a:lnTo>
                <a:lnTo>
                  <a:pt x="3802621" y="3117824"/>
                </a:lnTo>
                <a:close/>
              </a:path>
              <a:path w="4834255" h="3175000">
                <a:moveTo>
                  <a:pt x="4002646" y="3117786"/>
                </a:moveTo>
                <a:lnTo>
                  <a:pt x="3888346" y="3117812"/>
                </a:lnTo>
                <a:lnTo>
                  <a:pt x="3888346" y="3146387"/>
                </a:lnTo>
                <a:lnTo>
                  <a:pt x="4002646" y="3146361"/>
                </a:lnTo>
                <a:lnTo>
                  <a:pt x="4002646" y="3117786"/>
                </a:lnTo>
                <a:close/>
              </a:path>
              <a:path w="4834255" h="3175000">
                <a:moveTo>
                  <a:pt x="4202671" y="3117761"/>
                </a:moveTo>
                <a:lnTo>
                  <a:pt x="4088371" y="3117773"/>
                </a:lnTo>
                <a:lnTo>
                  <a:pt x="4088371" y="3146348"/>
                </a:lnTo>
                <a:lnTo>
                  <a:pt x="4202671" y="3146336"/>
                </a:lnTo>
                <a:lnTo>
                  <a:pt x="4202671" y="3117761"/>
                </a:lnTo>
                <a:close/>
              </a:path>
              <a:path w="4834255" h="3175000">
                <a:moveTo>
                  <a:pt x="4402696" y="3117723"/>
                </a:moveTo>
                <a:lnTo>
                  <a:pt x="4288396" y="3117748"/>
                </a:lnTo>
                <a:lnTo>
                  <a:pt x="4288396" y="3146323"/>
                </a:lnTo>
                <a:lnTo>
                  <a:pt x="4402696" y="3146298"/>
                </a:lnTo>
                <a:lnTo>
                  <a:pt x="4402696" y="3117723"/>
                </a:lnTo>
                <a:close/>
              </a:path>
              <a:path w="4834255" h="3175000">
                <a:moveTo>
                  <a:pt x="4602721" y="3117697"/>
                </a:moveTo>
                <a:lnTo>
                  <a:pt x="4488421" y="3117710"/>
                </a:lnTo>
                <a:lnTo>
                  <a:pt x="4488421" y="3146285"/>
                </a:lnTo>
                <a:lnTo>
                  <a:pt x="4602721" y="3146272"/>
                </a:lnTo>
                <a:lnTo>
                  <a:pt x="4602721" y="3117697"/>
                </a:lnTo>
                <a:close/>
              </a:path>
              <a:path w="4834255" h="3175000">
                <a:moveTo>
                  <a:pt x="4802746" y="3117672"/>
                </a:moveTo>
                <a:lnTo>
                  <a:pt x="4688446" y="3117685"/>
                </a:lnTo>
                <a:lnTo>
                  <a:pt x="4688446" y="3146260"/>
                </a:lnTo>
                <a:lnTo>
                  <a:pt x="4802746" y="3146247"/>
                </a:lnTo>
                <a:lnTo>
                  <a:pt x="4802746" y="3117672"/>
                </a:lnTo>
                <a:close/>
              </a:path>
              <a:path w="4834255" h="3175000">
                <a:moveTo>
                  <a:pt x="4834153" y="2949041"/>
                </a:moveTo>
                <a:lnTo>
                  <a:pt x="4805578" y="2949041"/>
                </a:lnTo>
                <a:lnTo>
                  <a:pt x="4805578" y="3063341"/>
                </a:lnTo>
                <a:lnTo>
                  <a:pt x="4834153" y="3063341"/>
                </a:lnTo>
                <a:lnTo>
                  <a:pt x="4834153" y="2949041"/>
                </a:lnTo>
                <a:close/>
              </a:path>
              <a:path w="4834255" h="3175000">
                <a:moveTo>
                  <a:pt x="4834153" y="2749016"/>
                </a:moveTo>
                <a:lnTo>
                  <a:pt x="4805578" y="2749016"/>
                </a:lnTo>
                <a:lnTo>
                  <a:pt x="4805578" y="2863316"/>
                </a:lnTo>
                <a:lnTo>
                  <a:pt x="4834153" y="2863316"/>
                </a:lnTo>
                <a:lnTo>
                  <a:pt x="4834153" y="2749016"/>
                </a:lnTo>
                <a:close/>
              </a:path>
              <a:path w="4834255" h="3175000">
                <a:moveTo>
                  <a:pt x="4834153" y="2548991"/>
                </a:moveTo>
                <a:lnTo>
                  <a:pt x="4805578" y="2548991"/>
                </a:lnTo>
                <a:lnTo>
                  <a:pt x="4805578" y="2663291"/>
                </a:lnTo>
                <a:lnTo>
                  <a:pt x="4834153" y="2663291"/>
                </a:lnTo>
                <a:lnTo>
                  <a:pt x="4834153" y="2548991"/>
                </a:lnTo>
                <a:close/>
              </a:path>
              <a:path w="4834255" h="3175000">
                <a:moveTo>
                  <a:pt x="4834153" y="2348966"/>
                </a:moveTo>
                <a:lnTo>
                  <a:pt x="4805578" y="2348966"/>
                </a:lnTo>
                <a:lnTo>
                  <a:pt x="4805578" y="2463266"/>
                </a:lnTo>
                <a:lnTo>
                  <a:pt x="4834153" y="2463266"/>
                </a:lnTo>
                <a:lnTo>
                  <a:pt x="4834153" y="2348966"/>
                </a:lnTo>
                <a:close/>
              </a:path>
              <a:path w="4834255" h="3175000">
                <a:moveTo>
                  <a:pt x="4834153" y="2148941"/>
                </a:moveTo>
                <a:lnTo>
                  <a:pt x="4805578" y="2148941"/>
                </a:lnTo>
                <a:lnTo>
                  <a:pt x="4805578" y="2263241"/>
                </a:lnTo>
                <a:lnTo>
                  <a:pt x="4834153" y="2263241"/>
                </a:lnTo>
                <a:lnTo>
                  <a:pt x="4834153" y="2148941"/>
                </a:lnTo>
                <a:close/>
              </a:path>
              <a:path w="4834255" h="3175000">
                <a:moveTo>
                  <a:pt x="4834153" y="1948916"/>
                </a:moveTo>
                <a:lnTo>
                  <a:pt x="4805578" y="1948916"/>
                </a:lnTo>
                <a:lnTo>
                  <a:pt x="4805578" y="2063216"/>
                </a:lnTo>
                <a:lnTo>
                  <a:pt x="4834153" y="2063216"/>
                </a:lnTo>
                <a:lnTo>
                  <a:pt x="4834153" y="1948916"/>
                </a:lnTo>
                <a:close/>
              </a:path>
              <a:path w="4834255" h="3175000">
                <a:moveTo>
                  <a:pt x="4834153" y="1748891"/>
                </a:moveTo>
                <a:lnTo>
                  <a:pt x="4805578" y="1748891"/>
                </a:lnTo>
                <a:lnTo>
                  <a:pt x="4805578" y="1863191"/>
                </a:lnTo>
                <a:lnTo>
                  <a:pt x="4834153" y="1863191"/>
                </a:lnTo>
                <a:lnTo>
                  <a:pt x="4834153" y="1748891"/>
                </a:lnTo>
                <a:close/>
              </a:path>
              <a:path w="4834255" h="3175000">
                <a:moveTo>
                  <a:pt x="4834153" y="1548866"/>
                </a:moveTo>
                <a:lnTo>
                  <a:pt x="4805578" y="1548866"/>
                </a:lnTo>
                <a:lnTo>
                  <a:pt x="4805578" y="1663166"/>
                </a:lnTo>
                <a:lnTo>
                  <a:pt x="4834153" y="1663166"/>
                </a:lnTo>
                <a:lnTo>
                  <a:pt x="4834153" y="1548866"/>
                </a:lnTo>
                <a:close/>
              </a:path>
              <a:path w="4834255" h="3175000">
                <a:moveTo>
                  <a:pt x="4834153" y="1348841"/>
                </a:moveTo>
                <a:lnTo>
                  <a:pt x="4805578" y="1348841"/>
                </a:lnTo>
                <a:lnTo>
                  <a:pt x="4805578" y="1463141"/>
                </a:lnTo>
                <a:lnTo>
                  <a:pt x="4834153" y="1463141"/>
                </a:lnTo>
                <a:lnTo>
                  <a:pt x="4834153" y="1348841"/>
                </a:lnTo>
                <a:close/>
              </a:path>
              <a:path w="4834255" h="3175000">
                <a:moveTo>
                  <a:pt x="4834153" y="1148816"/>
                </a:moveTo>
                <a:lnTo>
                  <a:pt x="4805578" y="1148816"/>
                </a:lnTo>
                <a:lnTo>
                  <a:pt x="4805578" y="1263116"/>
                </a:lnTo>
                <a:lnTo>
                  <a:pt x="4834153" y="1263116"/>
                </a:lnTo>
                <a:lnTo>
                  <a:pt x="4834153" y="1148816"/>
                </a:lnTo>
                <a:close/>
              </a:path>
              <a:path w="4834255" h="3175000">
                <a:moveTo>
                  <a:pt x="4834153" y="948791"/>
                </a:moveTo>
                <a:lnTo>
                  <a:pt x="4805578" y="948791"/>
                </a:lnTo>
                <a:lnTo>
                  <a:pt x="4805578" y="1063091"/>
                </a:lnTo>
                <a:lnTo>
                  <a:pt x="4834153" y="1063091"/>
                </a:lnTo>
                <a:lnTo>
                  <a:pt x="4834153" y="948791"/>
                </a:lnTo>
                <a:close/>
              </a:path>
              <a:path w="4834255" h="3175000">
                <a:moveTo>
                  <a:pt x="4834153" y="748766"/>
                </a:moveTo>
                <a:lnTo>
                  <a:pt x="4805578" y="748766"/>
                </a:lnTo>
                <a:lnTo>
                  <a:pt x="4805578" y="863066"/>
                </a:lnTo>
                <a:lnTo>
                  <a:pt x="4834153" y="863066"/>
                </a:lnTo>
                <a:lnTo>
                  <a:pt x="4834153" y="748766"/>
                </a:lnTo>
                <a:close/>
              </a:path>
              <a:path w="4834255" h="3175000">
                <a:moveTo>
                  <a:pt x="4834153" y="548741"/>
                </a:moveTo>
                <a:lnTo>
                  <a:pt x="4805578" y="548741"/>
                </a:lnTo>
                <a:lnTo>
                  <a:pt x="4805578" y="663041"/>
                </a:lnTo>
                <a:lnTo>
                  <a:pt x="4834153" y="663041"/>
                </a:lnTo>
                <a:lnTo>
                  <a:pt x="4834153" y="548741"/>
                </a:lnTo>
                <a:close/>
              </a:path>
              <a:path w="4834255" h="3175000">
                <a:moveTo>
                  <a:pt x="4834153" y="348716"/>
                </a:moveTo>
                <a:lnTo>
                  <a:pt x="4805578" y="348716"/>
                </a:lnTo>
                <a:lnTo>
                  <a:pt x="4805578" y="463016"/>
                </a:lnTo>
                <a:lnTo>
                  <a:pt x="4834153" y="463016"/>
                </a:lnTo>
                <a:lnTo>
                  <a:pt x="4834153" y="34871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8659544" y="3738372"/>
            <a:ext cx="3222625" cy="1125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marR="80645" indent="-285750">
              <a:lnSpc>
                <a:spcPct val="100000"/>
              </a:lnSpc>
              <a:spcBef>
                <a:spcPts val="100"/>
              </a:spcBef>
              <a:buFont typeface="Courier New"/>
              <a:buChar char="o"/>
              <a:tabLst>
                <a:tab pos="297815" algn="l"/>
                <a:tab pos="298450" algn="l"/>
              </a:tabLst>
            </a:pPr>
            <a:r>
              <a:rPr dirty="0" sz="1400" spc="-135">
                <a:latin typeface="Lucida Sans Unicode"/>
                <a:cs typeface="Lucida Sans Unicode"/>
              </a:rPr>
              <a:t>Pen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95">
                <a:latin typeface="Lucida Sans Unicode"/>
                <a:cs typeface="Lucida Sans Unicode"/>
              </a:rPr>
              <a:t>g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k</a:t>
            </a:r>
            <a:r>
              <a:rPr dirty="0" sz="1400" spc="-130">
                <a:latin typeface="Lucida Sans Unicode"/>
                <a:cs typeface="Lucida Sans Unicode"/>
              </a:rPr>
              <a:t>e</a:t>
            </a:r>
            <a:r>
              <a:rPr dirty="0" sz="1400" spc="-100">
                <a:latin typeface="Lucida Sans Unicode"/>
                <a:cs typeface="Lucida Sans Unicode"/>
              </a:rPr>
              <a:t>p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d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Pe</a:t>
            </a:r>
            <a:r>
              <a:rPr dirty="0" sz="1400" spc="-85">
                <a:latin typeface="Lucida Sans Unicode"/>
                <a:cs typeface="Lucida Sans Unicode"/>
              </a:rPr>
              <a:t>g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35">
                <a:latin typeface="Lucida Sans Unicode"/>
                <a:cs typeface="Lucida Sans Unicode"/>
              </a:rPr>
              <a:t>w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35">
                <a:latin typeface="Lucida Sans Unicode"/>
                <a:cs typeface="Lucida Sans Unicode"/>
              </a:rPr>
              <a:t>d</a:t>
            </a:r>
            <a:r>
              <a:rPr dirty="0" sz="1400" spc="-50">
                <a:latin typeface="Lucida Sans Unicode"/>
                <a:cs typeface="Lucida Sans Unicode"/>
              </a:rPr>
              <a:t>i</a:t>
            </a:r>
            <a:r>
              <a:rPr dirty="0" sz="1400" spc="-85">
                <a:latin typeface="Lucida Sans Unicode"/>
                <a:cs typeface="Lucida Sans Unicode"/>
              </a:rPr>
              <a:t>l</a:t>
            </a:r>
            <a:r>
              <a:rPr dirty="0" sz="1400" spc="-90">
                <a:latin typeface="Lucida Sans Unicode"/>
                <a:cs typeface="Lucida Sans Unicode"/>
              </a:rPr>
              <a:t>a</a:t>
            </a:r>
            <a:r>
              <a:rPr dirty="0" sz="1400" spc="-105">
                <a:latin typeface="Lucida Sans Unicode"/>
                <a:cs typeface="Lucida Sans Unicode"/>
              </a:rPr>
              <a:t>k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an  </a:t>
            </a:r>
            <a:r>
              <a:rPr dirty="0" sz="1400" spc="-175">
                <a:latin typeface="Lucida Sans Unicode"/>
                <a:cs typeface="Lucida Sans Unicode"/>
              </a:rPr>
              <a:t>o</a:t>
            </a:r>
            <a:r>
              <a:rPr dirty="0" sz="1400" spc="-70">
                <a:latin typeface="Lucida Sans Unicode"/>
                <a:cs typeface="Lucida Sans Unicode"/>
              </a:rPr>
              <a:t>l</a:t>
            </a:r>
            <a:r>
              <a:rPr dirty="0" sz="1400" spc="-155">
                <a:latin typeface="Lucida Sans Unicode"/>
                <a:cs typeface="Lucida Sans Unicode"/>
              </a:rPr>
              <a:t>e</a:t>
            </a:r>
            <a:r>
              <a:rPr dirty="0" sz="1400" spc="-180">
                <a:latin typeface="Lucida Sans Unicode"/>
                <a:cs typeface="Lucida Sans Unicode"/>
              </a:rPr>
              <a:t>h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Pe</a:t>
            </a:r>
            <a:r>
              <a:rPr dirty="0" sz="1400" spc="-4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b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5">
                <a:latin typeface="Lucida Sans Unicode"/>
                <a:cs typeface="Lucida Sans Unicode"/>
              </a:rPr>
              <a:t>t</a:t>
            </a:r>
            <a:r>
              <a:rPr dirty="0" sz="1400" spc="-45">
                <a:latin typeface="Lucida Sans Unicode"/>
                <a:cs typeface="Lucida Sans Unicode"/>
              </a:rPr>
              <a:t> </a:t>
            </a:r>
            <a:r>
              <a:rPr dirty="0" sz="1400" spc="-135">
                <a:latin typeface="Lucida Sans Unicode"/>
                <a:cs typeface="Lucida Sans Unicode"/>
              </a:rPr>
              <a:t>Pen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K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114">
                <a:latin typeface="Lucida Sans Unicode"/>
                <a:cs typeface="Lucida Sans Unicode"/>
              </a:rPr>
              <a:t>a</a:t>
            </a:r>
            <a:r>
              <a:rPr dirty="0" sz="1400" spc="-135">
                <a:latin typeface="Lucida Sans Unicode"/>
                <a:cs typeface="Lucida Sans Unicode"/>
              </a:rPr>
              <a:t>n</a:t>
            </a:r>
            <a:r>
              <a:rPr dirty="0" sz="1400" spc="-30">
                <a:latin typeface="Lucida Sans Unicode"/>
                <a:cs typeface="Lucida Sans Unicode"/>
              </a:rPr>
              <a:t>y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  <a:p>
            <a:pPr marL="337185" marR="5080" indent="-285750">
              <a:lnSpc>
                <a:spcPct val="100699"/>
              </a:lnSpc>
              <a:spcBef>
                <a:spcPts val="225"/>
              </a:spcBef>
              <a:buFont typeface="Courier New"/>
              <a:buChar char="o"/>
              <a:tabLst>
                <a:tab pos="337185" algn="l"/>
                <a:tab pos="337820" algn="l"/>
              </a:tabLst>
            </a:pPr>
            <a:r>
              <a:rPr dirty="0" sz="1400" spc="-110">
                <a:latin typeface="Lucida Sans Unicode"/>
                <a:cs typeface="Lucida Sans Unicode"/>
              </a:rPr>
              <a:t>da</a:t>
            </a:r>
            <a:r>
              <a:rPr dirty="0" sz="1400" spc="-130">
                <a:latin typeface="Lucida Sans Unicode"/>
                <a:cs typeface="Lucida Sans Unicode"/>
              </a:rPr>
              <a:t>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70">
                <a:latin typeface="Lucida Sans Unicode"/>
                <a:cs typeface="Lucida Sans Unicode"/>
              </a:rPr>
              <a:t>dapa</a:t>
            </a:r>
            <a:r>
              <a:rPr dirty="0" sz="1400" spc="-50">
                <a:latin typeface="Lucida Sans Unicode"/>
                <a:cs typeface="Lucida Sans Unicode"/>
              </a:rPr>
              <a:t>t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j</a:t>
            </a:r>
            <a:r>
              <a:rPr dirty="0" sz="1400" spc="-250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g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35">
                <a:latin typeface="Lucida Sans Unicode"/>
                <a:cs typeface="Lucida Sans Unicode"/>
              </a:rPr>
              <a:t>d</a:t>
            </a:r>
            <a:r>
              <a:rPr dirty="0" sz="1400" spc="-50">
                <a:latin typeface="Lucida Sans Unicode"/>
                <a:cs typeface="Lucida Sans Unicode"/>
              </a:rPr>
              <a:t>i</a:t>
            </a:r>
            <a:r>
              <a:rPr dirty="0" sz="1400" spc="-85">
                <a:latin typeface="Lucida Sans Unicode"/>
                <a:cs typeface="Lucida Sans Unicode"/>
              </a:rPr>
              <a:t>l</a:t>
            </a:r>
            <a:r>
              <a:rPr dirty="0" sz="1400" spc="-90">
                <a:latin typeface="Lucida Sans Unicode"/>
                <a:cs typeface="Lucida Sans Unicode"/>
              </a:rPr>
              <a:t>a</a:t>
            </a:r>
            <a:r>
              <a:rPr dirty="0" sz="1400" spc="-105">
                <a:latin typeface="Lucida Sans Unicode"/>
                <a:cs typeface="Lucida Sans Unicode"/>
              </a:rPr>
              <a:t>k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114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75">
                <a:latin typeface="Lucida Sans Unicode"/>
                <a:cs typeface="Lucida Sans Unicode"/>
              </a:rPr>
              <a:t>o</a:t>
            </a:r>
            <a:r>
              <a:rPr dirty="0" sz="1400" spc="-70">
                <a:latin typeface="Lucida Sans Unicode"/>
                <a:cs typeface="Lucida Sans Unicode"/>
              </a:rPr>
              <a:t>l</a:t>
            </a:r>
            <a:r>
              <a:rPr dirty="0" sz="1400" spc="-155">
                <a:latin typeface="Lucida Sans Unicode"/>
                <a:cs typeface="Lucida Sans Unicode"/>
              </a:rPr>
              <a:t>e</a:t>
            </a:r>
            <a:r>
              <a:rPr dirty="0" sz="1400" spc="-180">
                <a:latin typeface="Lucida Sans Unicode"/>
                <a:cs typeface="Lucida Sans Unicode"/>
              </a:rPr>
              <a:t>h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50">
                <a:latin typeface="Lucida Sans Unicode"/>
                <a:cs typeface="Lucida Sans Unicode"/>
              </a:rPr>
              <a:t>abat  </a:t>
            </a:r>
            <a:r>
              <a:rPr dirty="0" sz="1400" spc="-20">
                <a:latin typeface="Lucida Sans Unicode"/>
                <a:cs typeface="Lucida Sans Unicode"/>
              </a:rPr>
              <a:t>l</a:t>
            </a:r>
            <a:r>
              <a:rPr dirty="0" sz="1400" spc="-5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245">
                <a:latin typeface="Lucida Sans Unicode"/>
                <a:cs typeface="Lucida Sans Unicode"/>
              </a:rPr>
              <a:t>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da</a:t>
            </a:r>
            <a:r>
              <a:rPr dirty="0" sz="1400" spc="-30">
                <a:latin typeface="Lucida Sans Unicode"/>
                <a:cs typeface="Lucida Sans Unicode"/>
              </a:rPr>
              <a:t>l</a:t>
            </a:r>
            <a:r>
              <a:rPr dirty="0" sz="1400" spc="-130">
                <a:latin typeface="Lucida Sans Unicode"/>
                <a:cs typeface="Lucida Sans Unicode"/>
              </a:rPr>
              <a:t>a</a:t>
            </a:r>
            <a:r>
              <a:rPr dirty="0" sz="1400" spc="-235">
                <a:latin typeface="Lucida Sans Unicode"/>
                <a:cs typeface="Lucida Sans Unicode"/>
              </a:rPr>
              <a:t>m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14">
                <a:latin typeface="Lucida Sans Unicode"/>
                <a:cs typeface="Lucida Sans Unicode"/>
              </a:rPr>
              <a:t>s</a:t>
            </a:r>
            <a:r>
              <a:rPr dirty="0" sz="1400" spc="-120">
                <a:latin typeface="Lucida Sans Unicode"/>
                <a:cs typeface="Lucida Sans Unicode"/>
              </a:rPr>
              <a:t>a</a:t>
            </a:r>
            <a:r>
              <a:rPr dirty="0" sz="1400" spc="-145">
                <a:latin typeface="Lucida Sans Unicode"/>
                <a:cs typeface="Lucida Sans Unicode"/>
              </a:rPr>
              <a:t>t</a:t>
            </a:r>
            <a:r>
              <a:rPr dirty="0" sz="1400" spc="-260">
                <a:latin typeface="Lucida Sans Unicode"/>
                <a:cs typeface="Lucida Sans Unicode"/>
              </a:rPr>
              <a:t>u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245">
                <a:latin typeface="Lucida Sans Unicode"/>
                <a:cs typeface="Lucida Sans Unicode"/>
              </a:rPr>
              <a:t>un</a:t>
            </a:r>
            <a:r>
              <a:rPr dirty="0" sz="1400" spc="-105">
                <a:latin typeface="Lucida Sans Unicode"/>
                <a:cs typeface="Lucida Sans Unicode"/>
              </a:rPr>
              <a:t>i</a:t>
            </a:r>
            <a:r>
              <a:rPr dirty="0" sz="1400" spc="-145">
                <a:latin typeface="Lucida Sans Unicode"/>
                <a:cs typeface="Lucida Sans Unicode"/>
              </a:rPr>
              <a:t>t</a:t>
            </a:r>
            <a:r>
              <a:rPr dirty="0" sz="1400" spc="-45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a</a:t>
            </a:r>
            <a:r>
              <a:rPr dirty="0" sz="1400" spc="-55">
                <a:latin typeface="Lucida Sans Unicode"/>
                <a:cs typeface="Lucida Sans Unicode"/>
              </a:rPr>
              <a:t>t</a:t>
            </a:r>
            <a:r>
              <a:rPr dirty="0" sz="1400" spc="-114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u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li</a:t>
            </a:r>
            <a:r>
              <a:rPr dirty="0" sz="1400" spc="-229">
                <a:latin typeface="Lucida Sans Unicode"/>
                <a:cs typeface="Lucida Sans Unicode"/>
              </a:rPr>
              <a:t>n</a:t>
            </a:r>
            <a:r>
              <a:rPr dirty="0" sz="1400" spc="-140">
                <a:latin typeface="Lucida Sans Unicode"/>
                <a:cs typeface="Lucida Sans Unicode"/>
              </a:rPr>
              <a:t>t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0">
                <a:latin typeface="Lucida Sans Unicode"/>
                <a:cs typeface="Lucida Sans Unicode"/>
              </a:rPr>
              <a:t>s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245">
                <a:latin typeface="Lucida Sans Unicode"/>
                <a:cs typeface="Lucida Sans Unicode"/>
              </a:rPr>
              <a:t>un</a:t>
            </a:r>
            <a:r>
              <a:rPr dirty="0" sz="1400" spc="-105">
                <a:latin typeface="Lucida Sans Unicode"/>
                <a:cs typeface="Lucida Sans Unicode"/>
              </a:rPr>
              <a:t>i</a:t>
            </a:r>
            <a:r>
              <a:rPr dirty="0" sz="1400" spc="-140">
                <a:latin typeface="Lucida Sans Unicode"/>
                <a:cs typeface="Lucida Sans Unicode"/>
              </a:rPr>
              <a:t>t</a:t>
            </a:r>
            <a:r>
              <a:rPr dirty="0" sz="1400" spc="-140">
                <a:latin typeface="Lucida Sans Unicode"/>
                <a:cs typeface="Lucida Sans Unicode"/>
              </a:rPr>
              <a:t>,  </a:t>
            </a:r>
            <a:r>
              <a:rPr dirty="0" sz="1400" spc="-135">
                <a:latin typeface="Lucida Sans Unicode"/>
                <a:cs typeface="Lucida Sans Unicode"/>
              </a:rPr>
              <a:t>bahkan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35">
                <a:latin typeface="Lucida Sans Unicode"/>
                <a:cs typeface="Lucida Sans Unicode"/>
              </a:rPr>
              <a:t>lintas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65">
                <a:latin typeface="Lucida Sans Unicode"/>
                <a:cs typeface="Lucida Sans Unicode"/>
              </a:rPr>
              <a:t>Instansi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jika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-125">
                <a:latin typeface="Lucida Sans Unicode"/>
                <a:cs typeface="Lucida Sans Unicode"/>
              </a:rPr>
              <a:t>diperlukan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4603" y="581659"/>
            <a:ext cx="6764655" cy="7207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2735"/>
              </a:lnSpc>
              <a:spcBef>
                <a:spcPts val="100"/>
              </a:spcBef>
            </a:pPr>
            <a:r>
              <a:rPr dirty="0" spc="200"/>
              <a:t>Mekanisme</a:t>
            </a:r>
            <a:r>
              <a:rPr dirty="0" spc="-150"/>
              <a:t> </a:t>
            </a:r>
            <a:r>
              <a:rPr dirty="0" spc="50"/>
              <a:t>Kerja</a:t>
            </a:r>
            <a:r>
              <a:rPr dirty="0" spc="-145"/>
              <a:t> </a:t>
            </a:r>
            <a:r>
              <a:rPr dirty="0" spc="160"/>
              <a:t>Penetapan</a:t>
            </a:r>
            <a:r>
              <a:rPr dirty="0" spc="-145"/>
              <a:t> </a:t>
            </a:r>
            <a:r>
              <a:rPr dirty="0" spc="245"/>
              <a:t>dan</a:t>
            </a:r>
            <a:r>
              <a:rPr dirty="0" spc="-145"/>
              <a:t> </a:t>
            </a:r>
            <a:r>
              <a:rPr dirty="0" spc="70"/>
              <a:t>Klarifikasi</a:t>
            </a:r>
          </a:p>
          <a:p>
            <a:pPr algn="r" marR="5080">
              <a:lnSpc>
                <a:spcPts val="2735"/>
              </a:lnSpc>
            </a:pPr>
            <a:r>
              <a:rPr dirty="0" spc="120"/>
              <a:t>Ekspektasi</a:t>
            </a:r>
            <a:r>
              <a:rPr dirty="0" spc="-180"/>
              <a:t> </a:t>
            </a:r>
            <a:r>
              <a:rPr dirty="0" spc="800"/>
              <a:t>–</a:t>
            </a:r>
            <a:r>
              <a:rPr dirty="0" spc="-170"/>
              <a:t> </a:t>
            </a:r>
            <a:r>
              <a:rPr dirty="0" spc="125"/>
              <a:t>Pola</a:t>
            </a:r>
            <a:r>
              <a:rPr dirty="0" spc="-175"/>
              <a:t> </a:t>
            </a:r>
            <a:r>
              <a:rPr dirty="0" spc="225"/>
              <a:t>Penugasan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94310" y="530351"/>
            <a:ext cx="10005695" cy="4917440"/>
            <a:chOff x="1894310" y="530351"/>
            <a:chExt cx="10005695" cy="49174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0311" y="530351"/>
              <a:ext cx="259079" cy="210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23557" y="150660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4">
                  <a:moveTo>
                    <a:pt x="360908" y="0"/>
                  </a:moveTo>
                  <a:lnTo>
                    <a:pt x="311928" y="3294"/>
                  </a:lnTo>
                  <a:lnTo>
                    <a:pt x="264953" y="12889"/>
                  </a:lnTo>
                  <a:lnTo>
                    <a:pt x="220412" y="28357"/>
                  </a:lnTo>
                  <a:lnTo>
                    <a:pt x="178736" y="49267"/>
                  </a:lnTo>
                  <a:lnTo>
                    <a:pt x="140354" y="75189"/>
                  </a:lnTo>
                  <a:lnTo>
                    <a:pt x="105695" y="105694"/>
                  </a:lnTo>
                  <a:lnTo>
                    <a:pt x="75189" y="140353"/>
                  </a:lnTo>
                  <a:lnTo>
                    <a:pt x="49267" y="178736"/>
                  </a:lnTo>
                  <a:lnTo>
                    <a:pt x="28357" y="220412"/>
                  </a:lnTo>
                  <a:lnTo>
                    <a:pt x="12889" y="264953"/>
                  </a:lnTo>
                  <a:lnTo>
                    <a:pt x="3294" y="311928"/>
                  </a:lnTo>
                  <a:lnTo>
                    <a:pt x="0" y="360908"/>
                  </a:lnTo>
                  <a:lnTo>
                    <a:pt x="3294" y="409844"/>
                  </a:lnTo>
                  <a:lnTo>
                    <a:pt x="12889" y="456782"/>
                  </a:lnTo>
                  <a:lnTo>
                    <a:pt x="28357" y="501292"/>
                  </a:lnTo>
                  <a:lnTo>
                    <a:pt x="49267" y="542944"/>
                  </a:lnTo>
                  <a:lnTo>
                    <a:pt x="75189" y="581308"/>
                  </a:lnTo>
                  <a:lnTo>
                    <a:pt x="105695" y="615952"/>
                  </a:lnTo>
                  <a:lnTo>
                    <a:pt x="140354" y="646448"/>
                  </a:lnTo>
                  <a:lnTo>
                    <a:pt x="178736" y="672363"/>
                  </a:lnTo>
                  <a:lnTo>
                    <a:pt x="220412" y="693269"/>
                  </a:lnTo>
                  <a:lnTo>
                    <a:pt x="264953" y="708735"/>
                  </a:lnTo>
                  <a:lnTo>
                    <a:pt x="311928" y="718330"/>
                  </a:lnTo>
                  <a:lnTo>
                    <a:pt x="360908" y="721624"/>
                  </a:lnTo>
                  <a:lnTo>
                    <a:pt x="409848" y="718330"/>
                  </a:lnTo>
                  <a:lnTo>
                    <a:pt x="456789" y="708735"/>
                  </a:lnTo>
                  <a:lnTo>
                    <a:pt x="501301" y="693269"/>
                  </a:lnTo>
                  <a:lnTo>
                    <a:pt x="542954" y="672363"/>
                  </a:lnTo>
                  <a:lnTo>
                    <a:pt x="581317" y="646448"/>
                  </a:lnTo>
                  <a:lnTo>
                    <a:pt x="615961" y="615952"/>
                  </a:lnTo>
                  <a:lnTo>
                    <a:pt x="646455" y="581308"/>
                  </a:lnTo>
                  <a:lnTo>
                    <a:pt x="672369" y="542944"/>
                  </a:lnTo>
                  <a:lnTo>
                    <a:pt x="693273" y="501292"/>
                  </a:lnTo>
                  <a:lnTo>
                    <a:pt x="708737" y="456782"/>
                  </a:lnTo>
                  <a:lnTo>
                    <a:pt x="718331" y="409844"/>
                  </a:lnTo>
                  <a:lnTo>
                    <a:pt x="721625" y="360908"/>
                  </a:lnTo>
                  <a:lnTo>
                    <a:pt x="718331" y="311928"/>
                  </a:lnTo>
                  <a:lnTo>
                    <a:pt x="708737" y="264953"/>
                  </a:lnTo>
                  <a:lnTo>
                    <a:pt x="693273" y="220412"/>
                  </a:lnTo>
                  <a:lnTo>
                    <a:pt x="672369" y="178736"/>
                  </a:lnTo>
                  <a:lnTo>
                    <a:pt x="646455" y="140353"/>
                  </a:lnTo>
                  <a:lnTo>
                    <a:pt x="615961" y="105694"/>
                  </a:lnTo>
                  <a:lnTo>
                    <a:pt x="581317" y="75189"/>
                  </a:lnTo>
                  <a:lnTo>
                    <a:pt x="542954" y="49267"/>
                  </a:lnTo>
                  <a:lnTo>
                    <a:pt x="501301" y="28357"/>
                  </a:lnTo>
                  <a:lnTo>
                    <a:pt x="456789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1225" y="1843570"/>
              <a:ext cx="431800" cy="276860"/>
            </a:xfrm>
            <a:custGeom>
              <a:avLst/>
              <a:gdLst/>
              <a:ahLst/>
              <a:cxnLst/>
              <a:rect l="l" t="t" r="r" b="b"/>
              <a:pathLst>
                <a:path w="431800" h="276860">
                  <a:moveTo>
                    <a:pt x="344278" y="74650"/>
                  </a:moveTo>
                  <a:lnTo>
                    <a:pt x="85303" y="74650"/>
                  </a:lnTo>
                  <a:lnTo>
                    <a:pt x="111397" y="134654"/>
                  </a:lnTo>
                  <a:lnTo>
                    <a:pt x="139966" y="187938"/>
                  </a:lnTo>
                  <a:lnTo>
                    <a:pt x="166671" y="231257"/>
                  </a:lnTo>
                  <a:lnTo>
                    <a:pt x="197145" y="275027"/>
                  </a:lnTo>
                  <a:lnTo>
                    <a:pt x="218278" y="276219"/>
                  </a:lnTo>
                  <a:lnTo>
                    <a:pt x="222509" y="276430"/>
                  </a:lnTo>
                  <a:lnTo>
                    <a:pt x="231951" y="276430"/>
                  </a:lnTo>
                  <a:lnTo>
                    <a:pt x="241375" y="263694"/>
                  </a:lnTo>
                  <a:lnTo>
                    <a:pt x="261991" y="233810"/>
                  </a:lnTo>
                  <a:lnTo>
                    <a:pt x="289202" y="190194"/>
                  </a:lnTo>
                  <a:lnTo>
                    <a:pt x="318453" y="136171"/>
                  </a:lnTo>
                  <a:lnTo>
                    <a:pt x="345023" y="75439"/>
                  </a:lnTo>
                  <a:lnTo>
                    <a:pt x="345569" y="75439"/>
                  </a:lnTo>
                  <a:lnTo>
                    <a:pt x="344278" y="74650"/>
                  </a:lnTo>
                  <a:close/>
                </a:path>
                <a:path w="431800" h="276860">
                  <a:moveTo>
                    <a:pt x="348802" y="36210"/>
                  </a:moveTo>
                  <a:lnTo>
                    <a:pt x="338178" y="36210"/>
                  </a:lnTo>
                  <a:lnTo>
                    <a:pt x="319063" y="55728"/>
                  </a:lnTo>
                  <a:lnTo>
                    <a:pt x="347235" y="76457"/>
                  </a:lnTo>
                  <a:lnTo>
                    <a:pt x="338049" y="98649"/>
                  </a:lnTo>
                  <a:lnTo>
                    <a:pt x="313131" y="152301"/>
                  </a:lnTo>
                  <a:lnTo>
                    <a:pt x="276444" y="218024"/>
                  </a:lnTo>
                  <a:lnTo>
                    <a:pt x="231951" y="276430"/>
                  </a:lnTo>
                  <a:lnTo>
                    <a:pt x="309322" y="271155"/>
                  </a:lnTo>
                  <a:lnTo>
                    <a:pt x="356260" y="262025"/>
                  </a:lnTo>
                  <a:lnTo>
                    <a:pt x="351743" y="245485"/>
                  </a:lnTo>
                  <a:lnTo>
                    <a:pt x="346307" y="200405"/>
                  </a:lnTo>
                  <a:lnTo>
                    <a:pt x="352301" y="134238"/>
                  </a:lnTo>
                  <a:lnTo>
                    <a:pt x="368431" y="90895"/>
                  </a:lnTo>
                  <a:lnTo>
                    <a:pt x="374337" y="72090"/>
                  </a:lnTo>
                  <a:lnTo>
                    <a:pt x="382041" y="54324"/>
                  </a:lnTo>
                  <a:lnTo>
                    <a:pt x="384575" y="54324"/>
                  </a:lnTo>
                  <a:lnTo>
                    <a:pt x="383940" y="53698"/>
                  </a:lnTo>
                  <a:lnTo>
                    <a:pt x="356136" y="39077"/>
                  </a:lnTo>
                  <a:lnTo>
                    <a:pt x="348802" y="36210"/>
                  </a:lnTo>
                  <a:close/>
                </a:path>
                <a:path w="431800" h="276860">
                  <a:moveTo>
                    <a:pt x="150474" y="403"/>
                  </a:moveTo>
                  <a:lnTo>
                    <a:pt x="135506" y="14768"/>
                  </a:lnTo>
                  <a:lnTo>
                    <a:pt x="107678" y="27921"/>
                  </a:lnTo>
                  <a:lnTo>
                    <a:pt x="80830" y="37527"/>
                  </a:lnTo>
                  <a:lnTo>
                    <a:pt x="68804" y="41248"/>
                  </a:lnTo>
                  <a:lnTo>
                    <a:pt x="54418" y="47934"/>
                  </a:lnTo>
                  <a:lnTo>
                    <a:pt x="17230" y="104967"/>
                  </a:lnTo>
                  <a:lnTo>
                    <a:pt x="6062" y="154505"/>
                  </a:lnTo>
                  <a:lnTo>
                    <a:pt x="1116" y="195292"/>
                  </a:lnTo>
                  <a:lnTo>
                    <a:pt x="0" y="212241"/>
                  </a:lnTo>
                  <a:lnTo>
                    <a:pt x="1931" y="226260"/>
                  </a:lnTo>
                  <a:lnTo>
                    <a:pt x="58727" y="253861"/>
                  </a:lnTo>
                  <a:lnTo>
                    <a:pt x="110449" y="264558"/>
                  </a:lnTo>
                  <a:lnTo>
                    <a:pt x="159002" y="271337"/>
                  </a:lnTo>
                  <a:lnTo>
                    <a:pt x="196952" y="275027"/>
                  </a:lnTo>
                  <a:lnTo>
                    <a:pt x="182184" y="255508"/>
                  </a:lnTo>
                  <a:lnTo>
                    <a:pt x="66996" y="255508"/>
                  </a:lnTo>
                  <a:lnTo>
                    <a:pt x="76237" y="183391"/>
                  </a:lnTo>
                  <a:lnTo>
                    <a:pt x="68073" y="121569"/>
                  </a:lnTo>
                  <a:lnTo>
                    <a:pt x="63205" y="106437"/>
                  </a:lnTo>
                  <a:lnTo>
                    <a:pt x="44862" y="57939"/>
                  </a:lnTo>
                  <a:lnTo>
                    <a:pt x="44862" y="57748"/>
                  </a:lnTo>
                  <a:lnTo>
                    <a:pt x="44651" y="57536"/>
                  </a:lnTo>
                  <a:lnTo>
                    <a:pt x="107467" y="57536"/>
                  </a:lnTo>
                  <a:lnTo>
                    <a:pt x="111245" y="54728"/>
                  </a:lnTo>
                  <a:lnTo>
                    <a:pt x="92130" y="35421"/>
                  </a:lnTo>
                  <a:lnTo>
                    <a:pt x="171684" y="35421"/>
                  </a:lnTo>
                  <a:lnTo>
                    <a:pt x="167781" y="31287"/>
                  </a:lnTo>
                  <a:lnTo>
                    <a:pt x="154978" y="10054"/>
                  </a:lnTo>
                  <a:lnTo>
                    <a:pt x="150474" y="403"/>
                  </a:lnTo>
                  <a:close/>
                </a:path>
                <a:path w="431800" h="276860">
                  <a:moveTo>
                    <a:pt x="356867" y="261907"/>
                  </a:moveTo>
                  <a:lnTo>
                    <a:pt x="356260" y="262025"/>
                  </a:lnTo>
                  <a:lnTo>
                    <a:pt x="356867" y="261907"/>
                  </a:lnTo>
                  <a:close/>
                </a:path>
                <a:path w="431800" h="276860">
                  <a:moveTo>
                    <a:pt x="384575" y="54324"/>
                  </a:moveTo>
                  <a:lnTo>
                    <a:pt x="382041" y="54324"/>
                  </a:lnTo>
                  <a:lnTo>
                    <a:pt x="368431" y="90895"/>
                  </a:lnTo>
                  <a:lnTo>
                    <a:pt x="359636" y="118901"/>
                  </a:lnTo>
                  <a:lnTo>
                    <a:pt x="350556" y="185027"/>
                  </a:lnTo>
                  <a:lnTo>
                    <a:pt x="359716" y="260739"/>
                  </a:lnTo>
                  <a:lnTo>
                    <a:pt x="356867" y="261907"/>
                  </a:lnTo>
                  <a:lnTo>
                    <a:pt x="405061" y="248396"/>
                  </a:lnTo>
                  <a:lnTo>
                    <a:pt x="431267" y="231257"/>
                  </a:lnTo>
                  <a:lnTo>
                    <a:pt x="431146" y="216624"/>
                  </a:lnTo>
                  <a:lnTo>
                    <a:pt x="430527" y="173244"/>
                  </a:lnTo>
                  <a:lnTo>
                    <a:pt x="419936" y="122377"/>
                  </a:lnTo>
                  <a:lnTo>
                    <a:pt x="407646" y="85467"/>
                  </a:lnTo>
                  <a:lnTo>
                    <a:pt x="401751" y="71227"/>
                  </a:lnTo>
                  <a:lnTo>
                    <a:pt x="384575" y="54324"/>
                  </a:lnTo>
                  <a:close/>
                </a:path>
                <a:path w="431800" h="276860">
                  <a:moveTo>
                    <a:pt x="107467" y="57536"/>
                  </a:moveTo>
                  <a:lnTo>
                    <a:pt x="44651" y="57536"/>
                  </a:lnTo>
                  <a:lnTo>
                    <a:pt x="44862" y="57748"/>
                  </a:lnTo>
                  <a:lnTo>
                    <a:pt x="44862" y="57939"/>
                  </a:lnTo>
                  <a:lnTo>
                    <a:pt x="53838" y="77325"/>
                  </a:lnTo>
                  <a:lnTo>
                    <a:pt x="63205" y="106437"/>
                  </a:lnTo>
                  <a:lnTo>
                    <a:pt x="74450" y="136171"/>
                  </a:lnTo>
                  <a:lnTo>
                    <a:pt x="80315" y="198823"/>
                  </a:lnTo>
                  <a:lnTo>
                    <a:pt x="74790" y="240425"/>
                  </a:lnTo>
                  <a:lnTo>
                    <a:pt x="70208" y="255508"/>
                  </a:lnTo>
                  <a:lnTo>
                    <a:pt x="182184" y="255508"/>
                  </a:lnTo>
                  <a:lnTo>
                    <a:pt x="152763" y="216624"/>
                  </a:lnTo>
                  <a:lnTo>
                    <a:pt x="116557" y="151116"/>
                  </a:lnTo>
                  <a:lnTo>
                    <a:pt x="92083" y="97719"/>
                  </a:lnTo>
                  <a:lnTo>
                    <a:pt x="83092" y="75650"/>
                  </a:lnTo>
                  <a:lnTo>
                    <a:pt x="107467" y="57536"/>
                  </a:lnTo>
                  <a:close/>
                </a:path>
                <a:path w="431800" h="276860">
                  <a:moveTo>
                    <a:pt x="345569" y="75439"/>
                  </a:moveTo>
                  <a:lnTo>
                    <a:pt x="345023" y="75439"/>
                  </a:lnTo>
                  <a:lnTo>
                    <a:pt x="347235" y="76457"/>
                  </a:lnTo>
                  <a:lnTo>
                    <a:pt x="345569" y="75439"/>
                  </a:lnTo>
                  <a:close/>
                </a:path>
                <a:path w="431800" h="276860">
                  <a:moveTo>
                    <a:pt x="171684" y="35421"/>
                  </a:moveTo>
                  <a:lnTo>
                    <a:pt x="92130" y="35421"/>
                  </a:lnTo>
                  <a:lnTo>
                    <a:pt x="119302" y="54113"/>
                  </a:lnTo>
                  <a:lnTo>
                    <a:pt x="115667" y="55728"/>
                  </a:lnTo>
                  <a:lnTo>
                    <a:pt x="83092" y="75650"/>
                  </a:lnTo>
                  <a:lnTo>
                    <a:pt x="85303" y="74650"/>
                  </a:lnTo>
                  <a:lnTo>
                    <a:pt x="344278" y="74650"/>
                  </a:lnTo>
                  <a:lnTo>
                    <a:pt x="323858" y="62170"/>
                  </a:lnTo>
                  <a:lnTo>
                    <a:pt x="214048" y="62170"/>
                  </a:lnTo>
                  <a:lnTo>
                    <a:pt x="187825" y="52519"/>
                  </a:lnTo>
                  <a:lnTo>
                    <a:pt x="171684" y="35421"/>
                  </a:lnTo>
                  <a:close/>
                </a:path>
                <a:path w="431800" h="276860">
                  <a:moveTo>
                    <a:pt x="281237" y="0"/>
                  </a:moveTo>
                  <a:lnTo>
                    <a:pt x="262961" y="29403"/>
                  </a:lnTo>
                  <a:lnTo>
                    <a:pt x="245609" y="48586"/>
                  </a:lnTo>
                  <a:lnTo>
                    <a:pt x="229273" y="59019"/>
                  </a:lnTo>
                  <a:lnTo>
                    <a:pt x="214048" y="62170"/>
                  </a:lnTo>
                  <a:lnTo>
                    <a:pt x="323858" y="62170"/>
                  </a:lnTo>
                  <a:lnTo>
                    <a:pt x="314639" y="56536"/>
                  </a:lnTo>
                  <a:lnTo>
                    <a:pt x="311025" y="54921"/>
                  </a:lnTo>
                  <a:lnTo>
                    <a:pt x="338178" y="36210"/>
                  </a:lnTo>
                  <a:lnTo>
                    <a:pt x="348802" y="36210"/>
                  </a:lnTo>
                  <a:lnTo>
                    <a:pt x="330520" y="29061"/>
                  </a:lnTo>
                  <a:lnTo>
                    <a:pt x="319275" y="25345"/>
                  </a:lnTo>
                  <a:lnTo>
                    <a:pt x="299069" y="14935"/>
                  </a:lnTo>
                  <a:lnTo>
                    <a:pt x="287578" y="6939"/>
                  </a:lnTo>
                  <a:lnTo>
                    <a:pt x="282426" y="1810"/>
                  </a:lnTo>
                  <a:lnTo>
                    <a:pt x="28123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16083" y="1897900"/>
              <a:ext cx="337185" cy="208279"/>
            </a:xfrm>
            <a:custGeom>
              <a:avLst/>
              <a:gdLst/>
              <a:ahLst/>
              <a:cxnLst/>
              <a:rect l="l" t="t" r="r" b="b"/>
              <a:pathLst>
                <a:path w="337185" h="208280">
                  <a:moveTo>
                    <a:pt x="18338" y="52108"/>
                  </a:moveTo>
                  <a:lnTo>
                    <a:pt x="8978" y="22999"/>
                  </a:lnTo>
                  <a:lnTo>
                    <a:pt x="0" y="3619"/>
                  </a:lnTo>
                  <a:lnTo>
                    <a:pt x="18338" y="52108"/>
                  </a:lnTo>
                  <a:close/>
                </a:path>
                <a:path w="337185" h="208280">
                  <a:moveTo>
                    <a:pt x="35445" y="144500"/>
                  </a:moveTo>
                  <a:lnTo>
                    <a:pt x="29591" y="81851"/>
                  </a:lnTo>
                  <a:lnTo>
                    <a:pt x="18338" y="52108"/>
                  </a:lnTo>
                  <a:lnTo>
                    <a:pt x="23202" y="67246"/>
                  </a:lnTo>
                  <a:lnTo>
                    <a:pt x="31369" y="129070"/>
                  </a:lnTo>
                  <a:lnTo>
                    <a:pt x="22136" y="201180"/>
                  </a:lnTo>
                  <a:lnTo>
                    <a:pt x="25349" y="201180"/>
                  </a:lnTo>
                  <a:lnTo>
                    <a:pt x="29921" y="186105"/>
                  </a:lnTo>
                  <a:lnTo>
                    <a:pt x="35445" y="144500"/>
                  </a:lnTo>
                  <a:close/>
                </a:path>
                <a:path w="337185" h="208280">
                  <a:moveTo>
                    <a:pt x="323570" y="36576"/>
                  </a:moveTo>
                  <a:lnTo>
                    <a:pt x="307441" y="79921"/>
                  </a:lnTo>
                  <a:lnTo>
                    <a:pt x="301447" y="146075"/>
                  </a:lnTo>
                  <a:lnTo>
                    <a:pt x="306882" y="191160"/>
                  </a:lnTo>
                  <a:lnTo>
                    <a:pt x="311429" y="207822"/>
                  </a:lnTo>
                  <a:lnTo>
                    <a:pt x="314845" y="206413"/>
                  </a:lnTo>
                  <a:lnTo>
                    <a:pt x="305689" y="130708"/>
                  </a:lnTo>
                  <a:lnTo>
                    <a:pt x="314769" y="64579"/>
                  </a:lnTo>
                  <a:lnTo>
                    <a:pt x="323570" y="36576"/>
                  </a:lnTo>
                  <a:close/>
                </a:path>
                <a:path w="337185" h="208280">
                  <a:moveTo>
                    <a:pt x="337172" y="0"/>
                  </a:moveTo>
                  <a:lnTo>
                    <a:pt x="329476" y="17767"/>
                  </a:lnTo>
                  <a:lnTo>
                    <a:pt x="323570" y="36576"/>
                  </a:lnTo>
                  <a:lnTo>
                    <a:pt x="33717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02985" y="2120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1" y="0"/>
                  </a:moveTo>
                  <a:lnTo>
                    <a:pt x="0" y="19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03177" y="1919009"/>
              <a:ext cx="115570" cy="201295"/>
            </a:xfrm>
            <a:custGeom>
              <a:avLst/>
              <a:gdLst/>
              <a:ahLst/>
              <a:cxnLst/>
              <a:rect l="l" t="t" r="r" b="b"/>
              <a:pathLst>
                <a:path w="115570" h="201294">
                  <a:moveTo>
                    <a:pt x="113071" y="0"/>
                  </a:moveTo>
                  <a:lnTo>
                    <a:pt x="86460" y="60826"/>
                  </a:lnTo>
                  <a:lnTo>
                    <a:pt x="57251" y="114756"/>
                  </a:lnTo>
                  <a:lnTo>
                    <a:pt x="30040" y="158372"/>
                  </a:lnTo>
                  <a:lnTo>
                    <a:pt x="0" y="200992"/>
                  </a:lnTo>
                  <a:lnTo>
                    <a:pt x="44493" y="142585"/>
                  </a:lnTo>
                  <a:lnTo>
                    <a:pt x="81179" y="76862"/>
                  </a:lnTo>
                  <a:lnTo>
                    <a:pt x="106097" y="23211"/>
                  </a:lnTo>
                  <a:lnTo>
                    <a:pt x="115284" y="1019"/>
                  </a:lnTo>
                  <a:lnTo>
                    <a:pt x="11307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085865" y="1899298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0" y="807"/>
                  </a:moveTo>
                  <a:lnTo>
                    <a:pt x="32595" y="20730"/>
                  </a:lnTo>
                  <a:lnTo>
                    <a:pt x="7167" y="2019"/>
                  </a:lnTo>
                  <a:lnTo>
                    <a:pt x="2423" y="2019"/>
                  </a:lnTo>
                  <a:lnTo>
                    <a:pt x="0" y="807"/>
                  </a:lnTo>
                  <a:close/>
                </a:path>
                <a:path w="33020" h="20955">
                  <a:moveTo>
                    <a:pt x="4423" y="0"/>
                  </a:moveTo>
                  <a:lnTo>
                    <a:pt x="2423" y="2019"/>
                  </a:lnTo>
                  <a:lnTo>
                    <a:pt x="7167" y="2019"/>
                  </a:lnTo>
                  <a:lnTo>
                    <a:pt x="442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82251" y="1879780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27152" y="0"/>
                  </a:moveTo>
                  <a:lnTo>
                    <a:pt x="0" y="18710"/>
                  </a:lnTo>
                  <a:lnTo>
                    <a:pt x="3615" y="20326"/>
                  </a:lnTo>
                  <a:lnTo>
                    <a:pt x="6037" y="21537"/>
                  </a:lnTo>
                  <a:lnTo>
                    <a:pt x="2715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68179" y="2118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1" y="0"/>
                  </a:lnTo>
                  <a:lnTo>
                    <a:pt x="595" y="384"/>
                  </a:lnTo>
                  <a:lnTo>
                    <a:pt x="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54317" y="1918220"/>
              <a:ext cx="114300" cy="200660"/>
            </a:xfrm>
            <a:custGeom>
              <a:avLst/>
              <a:gdLst/>
              <a:ahLst/>
              <a:cxnLst/>
              <a:rect l="l" t="t" r="r" b="b"/>
              <a:pathLst>
                <a:path w="114300" h="200660">
                  <a:moveTo>
                    <a:pt x="2212" y="0"/>
                  </a:moveTo>
                  <a:lnTo>
                    <a:pt x="33465" y="76466"/>
                  </a:lnTo>
                  <a:lnTo>
                    <a:pt x="69671" y="141973"/>
                  </a:lnTo>
                  <a:lnTo>
                    <a:pt x="113861" y="200376"/>
                  </a:lnTo>
                  <a:lnTo>
                    <a:pt x="114053" y="200376"/>
                  </a:lnTo>
                  <a:lnTo>
                    <a:pt x="104085" y="186719"/>
                  </a:lnTo>
                  <a:lnTo>
                    <a:pt x="83579" y="156608"/>
                  </a:lnTo>
                  <a:lnTo>
                    <a:pt x="56873" y="113288"/>
                  </a:lnTo>
                  <a:lnTo>
                    <a:pt x="28305" y="60004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54317" y="1898299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28153" y="0"/>
                  </a:moveTo>
                  <a:lnTo>
                    <a:pt x="0" y="20921"/>
                  </a:lnTo>
                  <a:lnTo>
                    <a:pt x="32575" y="999"/>
                  </a:lnTo>
                  <a:lnTo>
                    <a:pt x="30172" y="2211"/>
                  </a:lnTo>
                  <a:lnTo>
                    <a:pt x="2815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63356" y="1878991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0" y="0"/>
                  </a:moveTo>
                  <a:lnTo>
                    <a:pt x="19113" y="19307"/>
                  </a:lnTo>
                  <a:lnTo>
                    <a:pt x="21132" y="21518"/>
                  </a:lnTo>
                  <a:lnTo>
                    <a:pt x="23536" y="20307"/>
                  </a:lnTo>
                  <a:lnTo>
                    <a:pt x="27171" y="18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47044" y="1998276"/>
              <a:ext cx="74930" cy="120650"/>
            </a:xfrm>
            <a:custGeom>
              <a:avLst/>
              <a:gdLst/>
              <a:ahLst/>
              <a:cxnLst/>
              <a:rect l="l" t="t" r="r" b="b"/>
              <a:pathLst>
                <a:path w="74929" h="120650">
                  <a:moveTo>
                    <a:pt x="0" y="1615"/>
                  </a:moveTo>
                  <a:lnTo>
                    <a:pt x="38441" y="120110"/>
                  </a:lnTo>
                  <a:lnTo>
                    <a:pt x="71985" y="8845"/>
                  </a:lnTo>
                  <a:lnTo>
                    <a:pt x="31422" y="8845"/>
                  </a:lnTo>
                  <a:lnTo>
                    <a:pt x="17737" y="7715"/>
                  </a:lnTo>
                  <a:lnTo>
                    <a:pt x="7916" y="5230"/>
                  </a:lnTo>
                  <a:lnTo>
                    <a:pt x="1992" y="2745"/>
                  </a:lnTo>
                  <a:lnTo>
                    <a:pt x="0" y="1615"/>
                  </a:lnTo>
                  <a:close/>
                </a:path>
                <a:path w="74929" h="120650">
                  <a:moveTo>
                    <a:pt x="74651" y="0"/>
                  </a:moveTo>
                  <a:lnTo>
                    <a:pt x="62147" y="4205"/>
                  </a:lnTo>
                  <a:lnTo>
                    <a:pt x="50772" y="6932"/>
                  </a:lnTo>
                  <a:lnTo>
                    <a:pt x="40529" y="8404"/>
                  </a:lnTo>
                  <a:lnTo>
                    <a:pt x="31422" y="8845"/>
                  </a:lnTo>
                  <a:lnTo>
                    <a:pt x="71985" y="8845"/>
                  </a:lnTo>
                  <a:lnTo>
                    <a:pt x="7465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17138" y="1703344"/>
              <a:ext cx="67310" cy="147320"/>
            </a:xfrm>
            <a:custGeom>
              <a:avLst/>
              <a:gdLst/>
              <a:ahLst/>
              <a:cxnLst/>
              <a:rect l="l" t="t" r="r" b="b"/>
              <a:pathLst>
                <a:path w="67310" h="147319">
                  <a:moveTo>
                    <a:pt x="66282" y="77670"/>
                  </a:moveTo>
                  <a:lnTo>
                    <a:pt x="9171" y="77670"/>
                  </a:lnTo>
                  <a:lnTo>
                    <a:pt x="14056" y="88937"/>
                  </a:lnTo>
                  <a:lnTo>
                    <a:pt x="14604" y="97636"/>
                  </a:lnTo>
                  <a:lnTo>
                    <a:pt x="13190" y="103241"/>
                  </a:lnTo>
                  <a:lnTo>
                    <a:pt x="12190" y="105227"/>
                  </a:lnTo>
                  <a:lnTo>
                    <a:pt x="12323" y="125315"/>
                  </a:lnTo>
                  <a:lnTo>
                    <a:pt x="24371" y="138124"/>
                  </a:lnTo>
                  <a:lnTo>
                    <a:pt x="38679" y="144897"/>
                  </a:lnTo>
                  <a:lnTo>
                    <a:pt x="45594" y="146879"/>
                  </a:lnTo>
                  <a:lnTo>
                    <a:pt x="38215" y="139618"/>
                  </a:lnTo>
                  <a:lnTo>
                    <a:pt x="39250" y="132286"/>
                  </a:lnTo>
                  <a:lnTo>
                    <a:pt x="43606" y="126616"/>
                  </a:lnTo>
                  <a:lnTo>
                    <a:pt x="46189" y="124341"/>
                  </a:lnTo>
                  <a:lnTo>
                    <a:pt x="66887" y="81825"/>
                  </a:lnTo>
                  <a:lnTo>
                    <a:pt x="66282" y="77670"/>
                  </a:lnTo>
                  <a:close/>
                </a:path>
                <a:path w="67310" h="147319">
                  <a:moveTo>
                    <a:pt x="36343" y="0"/>
                  </a:moveTo>
                  <a:lnTo>
                    <a:pt x="27936" y="25218"/>
                  </a:lnTo>
                  <a:lnTo>
                    <a:pt x="16301" y="45373"/>
                  </a:lnTo>
                  <a:lnTo>
                    <a:pt x="5986" y="58736"/>
                  </a:lnTo>
                  <a:lnTo>
                    <a:pt x="1537" y="63574"/>
                  </a:lnTo>
                  <a:lnTo>
                    <a:pt x="0" y="76343"/>
                  </a:lnTo>
                  <a:lnTo>
                    <a:pt x="2903" y="78959"/>
                  </a:lnTo>
                  <a:lnTo>
                    <a:pt x="7421" y="78959"/>
                  </a:lnTo>
                  <a:lnTo>
                    <a:pt x="9171" y="77670"/>
                  </a:lnTo>
                  <a:lnTo>
                    <a:pt x="66282" y="77670"/>
                  </a:lnTo>
                  <a:lnTo>
                    <a:pt x="61032" y="41647"/>
                  </a:lnTo>
                  <a:lnTo>
                    <a:pt x="45294" y="11732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91292" y="1599348"/>
              <a:ext cx="195580" cy="419734"/>
            </a:xfrm>
            <a:custGeom>
              <a:avLst/>
              <a:gdLst/>
              <a:ahLst/>
              <a:cxnLst/>
              <a:rect l="l" t="t" r="r" b="b"/>
              <a:pathLst>
                <a:path w="195579" h="419735">
                  <a:moveTo>
                    <a:pt x="195516" y="101434"/>
                  </a:moveTo>
                  <a:lnTo>
                    <a:pt x="193840" y="91414"/>
                  </a:lnTo>
                  <a:lnTo>
                    <a:pt x="190157" y="86931"/>
                  </a:lnTo>
                  <a:lnTo>
                    <a:pt x="188125" y="85902"/>
                  </a:lnTo>
                  <a:lnTo>
                    <a:pt x="186042" y="98793"/>
                  </a:lnTo>
                  <a:lnTo>
                    <a:pt x="185572" y="78574"/>
                  </a:lnTo>
                  <a:lnTo>
                    <a:pt x="175183" y="42341"/>
                  </a:lnTo>
                  <a:lnTo>
                    <a:pt x="147675" y="12446"/>
                  </a:lnTo>
                  <a:lnTo>
                    <a:pt x="95592" y="0"/>
                  </a:lnTo>
                  <a:lnTo>
                    <a:pt x="49580" y="10947"/>
                  </a:lnTo>
                  <a:lnTo>
                    <a:pt x="23672" y="39712"/>
                  </a:lnTo>
                  <a:lnTo>
                    <a:pt x="12255" y="80213"/>
                  </a:lnTo>
                  <a:lnTo>
                    <a:pt x="11506" y="93586"/>
                  </a:lnTo>
                  <a:lnTo>
                    <a:pt x="10718" y="92011"/>
                  </a:lnTo>
                  <a:lnTo>
                    <a:pt x="10718" y="107657"/>
                  </a:lnTo>
                  <a:lnTo>
                    <a:pt x="10160" y="117741"/>
                  </a:lnTo>
                  <a:lnTo>
                    <a:pt x="8483" y="113677"/>
                  </a:lnTo>
                  <a:lnTo>
                    <a:pt x="10718" y="107657"/>
                  </a:lnTo>
                  <a:lnTo>
                    <a:pt x="10718" y="92011"/>
                  </a:lnTo>
                  <a:lnTo>
                    <a:pt x="9080" y="88709"/>
                  </a:lnTo>
                  <a:lnTo>
                    <a:pt x="7289" y="87757"/>
                  </a:lnTo>
                  <a:lnTo>
                    <a:pt x="5829" y="87312"/>
                  </a:lnTo>
                  <a:lnTo>
                    <a:pt x="4597" y="87312"/>
                  </a:lnTo>
                  <a:lnTo>
                    <a:pt x="0" y="92278"/>
                  </a:lnTo>
                  <a:lnTo>
                    <a:pt x="25" y="103200"/>
                  </a:lnTo>
                  <a:lnTo>
                    <a:pt x="1993" y="114134"/>
                  </a:lnTo>
                  <a:lnTo>
                    <a:pt x="3251" y="119100"/>
                  </a:lnTo>
                  <a:lnTo>
                    <a:pt x="5461" y="134188"/>
                  </a:lnTo>
                  <a:lnTo>
                    <a:pt x="11620" y="136156"/>
                  </a:lnTo>
                  <a:lnTo>
                    <a:pt x="17259" y="164617"/>
                  </a:lnTo>
                  <a:lnTo>
                    <a:pt x="36944" y="199377"/>
                  </a:lnTo>
                  <a:lnTo>
                    <a:pt x="41567" y="203682"/>
                  </a:lnTo>
                  <a:lnTo>
                    <a:pt x="41008" y="210883"/>
                  </a:lnTo>
                  <a:lnTo>
                    <a:pt x="37922" y="231470"/>
                  </a:lnTo>
                  <a:lnTo>
                    <a:pt x="32423" y="248856"/>
                  </a:lnTo>
                  <a:lnTo>
                    <a:pt x="34531" y="268427"/>
                  </a:lnTo>
                  <a:lnTo>
                    <a:pt x="40144" y="314198"/>
                  </a:lnTo>
                  <a:lnTo>
                    <a:pt x="48120" y="366839"/>
                  </a:lnTo>
                  <a:lnTo>
                    <a:pt x="57365" y="406984"/>
                  </a:lnTo>
                  <a:lnTo>
                    <a:pt x="92151" y="419493"/>
                  </a:lnTo>
                  <a:lnTo>
                    <a:pt x="100025" y="418947"/>
                  </a:lnTo>
                  <a:lnTo>
                    <a:pt x="131076" y="394881"/>
                  </a:lnTo>
                  <a:lnTo>
                    <a:pt x="149961" y="305803"/>
                  </a:lnTo>
                  <a:lnTo>
                    <a:pt x="157949" y="246646"/>
                  </a:lnTo>
                  <a:lnTo>
                    <a:pt x="155930" y="242671"/>
                  </a:lnTo>
                  <a:lnTo>
                    <a:pt x="151765" y="230974"/>
                  </a:lnTo>
                  <a:lnTo>
                    <a:pt x="148285" y="211924"/>
                  </a:lnTo>
                  <a:lnTo>
                    <a:pt x="148285" y="205689"/>
                  </a:lnTo>
                  <a:lnTo>
                    <a:pt x="157073" y="197688"/>
                  </a:lnTo>
                  <a:lnTo>
                    <a:pt x="177304" y="162483"/>
                  </a:lnTo>
                  <a:lnTo>
                    <a:pt x="180771" y="145618"/>
                  </a:lnTo>
                  <a:lnTo>
                    <a:pt x="183832" y="141338"/>
                  </a:lnTo>
                  <a:lnTo>
                    <a:pt x="188112" y="131216"/>
                  </a:lnTo>
                  <a:lnTo>
                    <a:pt x="190690" y="122682"/>
                  </a:lnTo>
                  <a:lnTo>
                    <a:pt x="195516" y="101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90192" y="1572947"/>
              <a:ext cx="195580" cy="124460"/>
            </a:xfrm>
            <a:custGeom>
              <a:avLst/>
              <a:gdLst/>
              <a:ahLst/>
              <a:cxnLst/>
              <a:rect l="l" t="t" r="r" b="b"/>
              <a:pathLst>
                <a:path w="195579" h="124460">
                  <a:moveTo>
                    <a:pt x="194174" y="80708"/>
                  </a:moveTo>
                  <a:lnTo>
                    <a:pt x="152617" y="80708"/>
                  </a:lnTo>
                  <a:lnTo>
                    <a:pt x="151424" y="82515"/>
                  </a:lnTo>
                  <a:lnTo>
                    <a:pt x="152881" y="87301"/>
                  </a:lnTo>
                  <a:lnTo>
                    <a:pt x="158259" y="98767"/>
                  </a:lnTo>
                  <a:lnTo>
                    <a:pt x="169070" y="112573"/>
                  </a:lnTo>
                  <a:lnTo>
                    <a:pt x="186827" y="124379"/>
                  </a:lnTo>
                  <a:lnTo>
                    <a:pt x="188827" y="116725"/>
                  </a:lnTo>
                  <a:lnTo>
                    <a:pt x="190653" y="113111"/>
                  </a:lnTo>
                  <a:lnTo>
                    <a:pt x="195174" y="113111"/>
                  </a:lnTo>
                  <a:lnTo>
                    <a:pt x="195480" y="107730"/>
                  </a:lnTo>
                  <a:lnTo>
                    <a:pt x="194512" y="82198"/>
                  </a:lnTo>
                  <a:lnTo>
                    <a:pt x="194174" y="80708"/>
                  </a:lnTo>
                  <a:close/>
                </a:path>
                <a:path w="195579" h="124460">
                  <a:moveTo>
                    <a:pt x="98272" y="0"/>
                  </a:moveTo>
                  <a:lnTo>
                    <a:pt x="55919" y="7566"/>
                  </a:lnTo>
                  <a:lnTo>
                    <a:pt x="11435" y="45448"/>
                  </a:lnTo>
                  <a:lnTo>
                    <a:pt x="0" y="107888"/>
                  </a:lnTo>
                  <a:lnTo>
                    <a:pt x="1335" y="119533"/>
                  </a:lnTo>
                  <a:lnTo>
                    <a:pt x="7969" y="120082"/>
                  </a:lnTo>
                  <a:lnTo>
                    <a:pt x="14457" y="120466"/>
                  </a:lnTo>
                  <a:lnTo>
                    <a:pt x="20797" y="120690"/>
                  </a:lnTo>
                  <a:lnTo>
                    <a:pt x="26987" y="120764"/>
                  </a:lnTo>
                  <a:lnTo>
                    <a:pt x="80588" y="114821"/>
                  </a:lnTo>
                  <a:lnTo>
                    <a:pt x="119277" y="101746"/>
                  </a:lnTo>
                  <a:lnTo>
                    <a:pt x="142728" y="88671"/>
                  </a:lnTo>
                  <a:lnTo>
                    <a:pt x="150617" y="82727"/>
                  </a:lnTo>
                  <a:lnTo>
                    <a:pt x="151424" y="80516"/>
                  </a:lnTo>
                  <a:lnTo>
                    <a:pt x="194131" y="80516"/>
                  </a:lnTo>
                  <a:lnTo>
                    <a:pt x="187734" y="52253"/>
                  </a:lnTo>
                  <a:lnTo>
                    <a:pt x="171623" y="29210"/>
                  </a:lnTo>
                  <a:lnTo>
                    <a:pt x="170731" y="29210"/>
                  </a:lnTo>
                  <a:lnTo>
                    <a:pt x="170793" y="28614"/>
                  </a:lnTo>
                  <a:lnTo>
                    <a:pt x="133615" y="5937"/>
                  </a:lnTo>
                  <a:lnTo>
                    <a:pt x="115498" y="1351"/>
                  </a:lnTo>
                  <a:lnTo>
                    <a:pt x="98272" y="0"/>
                  </a:lnTo>
                  <a:close/>
                </a:path>
                <a:path w="195579" h="124460">
                  <a:moveTo>
                    <a:pt x="195174" y="113111"/>
                  </a:moveTo>
                  <a:lnTo>
                    <a:pt x="190653" y="113111"/>
                  </a:lnTo>
                  <a:lnTo>
                    <a:pt x="193865" y="114707"/>
                  </a:lnTo>
                  <a:lnTo>
                    <a:pt x="194865" y="118534"/>
                  </a:lnTo>
                  <a:lnTo>
                    <a:pt x="195174" y="113111"/>
                  </a:lnTo>
                  <a:close/>
                </a:path>
                <a:path w="195579" h="124460">
                  <a:moveTo>
                    <a:pt x="194131" y="80516"/>
                  </a:moveTo>
                  <a:lnTo>
                    <a:pt x="151424" y="80516"/>
                  </a:lnTo>
                  <a:lnTo>
                    <a:pt x="151559" y="80650"/>
                  </a:lnTo>
                  <a:lnTo>
                    <a:pt x="151809" y="80805"/>
                  </a:lnTo>
                  <a:lnTo>
                    <a:pt x="152291" y="80805"/>
                  </a:lnTo>
                  <a:lnTo>
                    <a:pt x="152617" y="80708"/>
                  </a:lnTo>
                  <a:lnTo>
                    <a:pt x="194174" y="80708"/>
                  </a:lnTo>
                  <a:lnTo>
                    <a:pt x="194131" y="80516"/>
                  </a:lnTo>
                  <a:close/>
                </a:path>
                <a:path w="195579" h="124460">
                  <a:moveTo>
                    <a:pt x="170924" y="28210"/>
                  </a:moveTo>
                  <a:lnTo>
                    <a:pt x="170862" y="28806"/>
                  </a:lnTo>
                  <a:lnTo>
                    <a:pt x="170731" y="29210"/>
                  </a:lnTo>
                  <a:lnTo>
                    <a:pt x="171623" y="29210"/>
                  </a:lnTo>
                  <a:lnTo>
                    <a:pt x="170924" y="2821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556969" y="2550558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24" y="3294"/>
                  </a:lnTo>
                  <a:lnTo>
                    <a:pt x="264946" y="12889"/>
                  </a:lnTo>
                  <a:lnTo>
                    <a:pt x="220404" y="28357"/>
                  </a:lnTo>
                  <a:lnTo>
                    <a:pt x="178727" y="49267"/>
                  </a:lnTo>
                  <a:lnTo>
                    <a:pt x="140345" y="75189"/>
                  </a:lnTo>
                  <a:lnTo>
                    <a:pt x="105687" y="105695"/>
                  </a:lnTo>
                  <a:lnTo>
                    <a:pt x="75183" y="140354"/>
                  </a:lnTo>
                  <a:lnTo>
                    <a:pt x="49262" y="178736"/>
                  </a:lnTo>
                  <a:lnTo>
                    <a:pt x="28354" y="220412"/>
                  </a:lnTo>
                  <a:lnTo>
                    <a:pt x="12888" y="264953"/>
                  </a:lnTo>
                  <a:lnTo>
                    <a:pt x="3293" y="311928"/>
                  </a:lnTo>
                  <a:lnTo>
                    <a:pt x="0" y="360908"/>
                  </a:lnTo>
                  <a:lnTo>
                    <a:pt x="3293" y="409844"/>
                  </a:lnTo>
                  <a:lnTo>
                    <a:pt x="12888" y="456782"/>
                  </a:lnTo>
                  <a:lnTo>
                    <a:pt x="28354" y="501293"/>
                  </a:lnTo>
                  <a:lnTo>
                    <a:pt x="49262" y="542945"/>
                  </a:lnTo>
                  <a:lnTo>
                    <a:pt x="75183" y="581309"/>
                  </a:lnTo>
                  <a:lnTo>
                    <a:pt x="105687" y="615953"/>
                  </a:lnTo>
                  <a:lnTo>
                    <a:pt x="140345" y="646449"/>
                  </a:lnTo>
                  <a:lnTo>
                    <a:pt x="178727" y="672365"/>
                  </a:lnTo>
                  <a:lnTo>
                    <a:pt x="220404" y="693271"/>
                  </a:lnTo>
                  <a:lnTo>
                    <a:pt x="264946" y="708736"/>
                  </a:lnTo>
                  <a:lnTo>
                    <a:pt x="311924" y="718331"/>
                  </a:lnTo>
                  <a:lnTo>
                    <a:pt x="360908" y="721625"/>
                  </a:lnTo>
                  <a:lnTo>
                    <a:pt x="409848" y="718331"/>
                  </a:lnTo>
                  <a:lnTo>
                    <a:pt x="456798" y="708736"/>
                  </a:lnTo>
                  <a:lnTo>
                    <a:pt x="501326" y="693271"/>
                  </a:lnTo>
                  <a:lnTo>
                    <a:pt x="543000" y="672365"/>
                  </a:lnTo>
                  <a:lnTo>
                    <a:pt x="581388" y="646449"/>
                  </a:lnTo>
                  <a:lnTo>
                    <a:pt x="616059" y="615953"/>
                  </a:lnTo>
                  <a:lnTo>
                    <a:pt x="646580" y="581309"/>
                  </a:lnTo>
                  <a:lnTo>
                    <a:pt x="672521" y="542945"/>
                  </a:lnTo>
                  <a:lnTo>
                    <a:pt x="693448" y="501293"/>
                  </a:lnTo>
                  <a:lnTo>
                    <a:pt x="708931" y="456782"/>
                  </a:lnTo>
                  <a:lnTo>
                    <a:pt x="718538" y="409844"/>
                  </a:lnTo>
                  <a:lnTo>
                    <a:pt x="721836" y="360908"/>
                  </a:lnTo>
                  <a:lnTo>
                    <a:pt x="718538" y="311928"/>
                  </a:lnTo>
                  <a:lnTo>
                    <a:pt x="708931" y="264953"/>
                  </a:lnTo>
                  <a:lnTo>
                    <a:pt x="693448" y="220412"/>
                  </a:lnTo>
                  <a:lnTo>
                    <a:pt x="672521" y="178736"/>
                  </a:lnTo>
                  <a:lnTo>
                    <a:pt x="646580" y="140354"/>
                  </a:lnTo>
                  <a:lnTo>
                    <a:pt x="616059" y="105695"/>
                  </a:lnTo>
                  <a:lnTo>
                    <a:pt x="581388" y="75189"/>
                  </a:lnTo>
                  <a:lnTo>
                    <a:pt x="543000" y="49267"/>
                  </a:lnTo>
                  <a:lnTo>
                    <a:pt x="501326" y="28357"/>
                  </a:lnTo>
                  <a:lnTo>
                    <a:pt x="456798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354" y="2656978"/>
              <a:ext cx="191807" cy="2903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89541" y="2864604"/>
              <a:ext cx="452755" cy="322580"/>
            </a:xfrm>
            <a:custGeom>
              <a:avLst/>
              <a:gdLst/>
              <a:ahLst/>
              <a:cxnLst/>
              <a:rect l="l" t="t" r="r" b="b"/>
              <a:pathLst>
                <a:path w="452755" h="322580">
                  <a:moveTo>
                    <a:pt x="158724" y="0"/>
                  </a:moveTo>
                  <a:lnTo>
                    <a:pt x="143002" y="16822"/>
                  </a:lnTo>
                  <a:lnTo>
                    <a:pt x="113514" y="32459"/>
                  </a:lnTo>
                  <a:lnTo>
                    <a:pt x="85006" y="43986"/>
                  </a:lnTo>
                  <a:lnTo>
                    <a:pt x="72227" y="48478"/>
                  </a:lnTo>
                  <a:lnTo>
                    <a:pt x="57078" y="56177"/>
                  </a:lnTo>
                  <a:lnTo>
                    <a:pt x="18164" y="122508"/>
                  </a:lnTo>
                  <a:lnTo>
                    <a:pt x="6439" y="180201"/>
                  </a:lnTo>
                  <a:lnTo>
                    <a:pt x="1201" y="227708"/>
                  </a:lnTo>
                  <a:lnTo>
                    <a:pt x="0" y="247450"/>
                  </a:lnTo>
                  <a:lnTo>
                    <a:pt x="2105" y="263935"/>
                  </a:lnTo>
                  <a:lnTo>
                    <a:pt x="79362" y="300809"/>
                  </a:lnTo>
                  <a:lnTo>
                    <a:pt x="150179" y="314256"/>
                  </a:lnTo>
                  <a:lnTo>
                    <a:pt x="206057" y="320650"/>
                  </a:lnTo>
                  <a:lnTo>
                    <a:pt x="237125" y="322428"/>
                  </a:lnTo>
                  <a:lnTo>
                    <a:pt x="241240" y="322428"/>
                  </a:lnTo>
                  <a:lnTo>
                    <a:pt x="323097" y="316371"/>
                  </a:lnTo>
                  <a:lnTo>
                    <a:pt x="385117" y="303044"/>
                  </a:lnTo>
                  <a:lnTo>
                    <a:pt x="424432" y="289718"/>
                  </a:lnTo>
                  <a:lnTo>
                    <a:pt x="452252" y="267564"/>
                  </a:lnTo>
                  <a:lnTo>
                    <a:pt x="451369" y="202191"/>
                  </a:lnTo>
                  <a:lnTo>
                    <a:pt x="440204" y="142910"/>
                  </a:lnTo>
                  <a:lnTo>
                    <a:pt x="427264" y="99885"/>
                  </a:lnTo>
                  <a:lnTo>
                    <a:pt x="224971" y="72439"/>
                  </a:lnTo>
                  <a:lnTo>
                    <a:pt x="197592" y="61120"/>
                  </a:lnTo>
                  <a:lnTo>
                    <a:pt x="176711" y="36219"/>
                  </a:lnTo>
                  <a:lnTo>
                    <a:pt x="163399" y="11318"/>
                  </a:lnTo>
                  <a:lnTo>
                    <a:pt x="158724" y="0"/>
                  </a:lnTo>
                  <a:close/>
                </a:path>
                <a:path w="452755" h="322580">
                  <a:moveTo>
                    <a:pt x="294718" y="403"/>
                  </a:moveTo>
                  <a:lnTo>
                    <a:pt x="275721" y="34447"/>
                  </a:lnTo>
                  <a:lnTo>
                    <a:pt x="257674" y="56678"/>
                  </a:lnTo>
                  <a:lnTo>
                    <a:pt x="240713" y="68780"/>
                  </a:lnTo>
                  <a:lnTo>
                    <a:pt x="224971" y="72439"/>
                  </a:lnTo>
                  <a:lnTo>
                    <a:pt x="411165" y="72439"/>
                  </a:lnTo>
                  <a:lnTo>
                    <a:pt x="402458" y="62897"/>
                  </a:lnTo>
                  <a:lnTo>
                    <a:pt x="373290" y="45906"/>
                  </a:lnTo>
                  <a:lnTo>
                    <a:pt x="346383" y="34274"/>
                  </a:lnTo>
                  <a:lnTo>
                    <a:pt x="334563" y="29960"/>
                  </a:lnTo>
                  <a:lnTo>
                    <a:pt x="313143" y="17448"/>
                  </a:lnTo>
                  <a:lnTo>
                    <a:pt x="301134" y="8165"/>
                  </a:lnTo>
                  <a:lnTo>
                    <a:pt x="295879" y="2390"/>
                  </a:lnTo>
                  <a:lnTo>
                    <a:pt x="294718" y="40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54287" y="2934817"/>
              <a:ext cx="344805" cy="231140"/>
            </a:xfrm>
            <a:custGeom>
              <a:avLst/>
              <a:gdLst/>
              <a:ahLst/>
              <a:cxnLst/>
              <a:rect l="l" t="t" r="r" b="b"/>
              <a:pathLst>
                <a:path w="344805" h="231139">
                  <a:moveTo>
                    <a:pt x="17780" y="158026"/>
                  </a:moveTo>
                  <a:lnTo>
                    <a:pt x="10680" y="85305"/>
                  </a:lnTo>
                  <a:lnTo>
                    <a:pt x="0" y="55460"/>
                  </a:lnTo>
                  <a:lnTo>
                    <a:pt x="9436" y="94830"/>
                  </a:lnTo>
                  <a:lnTo>
                    <a:pt x="14312" y="156629"/>
                  </a:lnTo>
                  <a:lnTo>
                    <a:pt x="4864" y="224104"/>
                  </a:lnTo>
                  <a:lnTo>
                    <a:pt x="8470" y="225513"/>
                  </a:lnTo>
                  <a:lnTo>
                    <a:pt x="12877" y="207340"/>
                  </a:lnTo>
                  <a:lnTo>
                    <a:pt x="17780" y="158026"/>
                  </a:lnTo>
                  <a:close/>
                </a:path>
                <a:path w="344805" h="231139">
                  <a:moveTo>
                    <a:pt x="323100" y="60058"/>
                  </a:moveTo>
                  <a:lnTo>
                    <a:pt x="312889" y="88760"/>
                  </a:lnTo>
                  <a:lnTo>
                    <a:pt x="305866" y="162229"/>
                  </a:lnTo>
                  <a:lnTo>
                    <a:pt x="310832" y="212255"/>
                  </a:lnTo>
                  <a:lnTo>
                    <a:pt x="315277" y="230746"/>
                  </a:lnTo>
                  <a:lnTo>
                    <a:pt x="317881" y="229146"/>
                  </a:lnTo>
                  <a:lnTo>
                    <a:pt x="308597" y="161455"/>
                  </a:lnTo>
                  <a:lnTo>
                    <a:pt x="313677" y="99148"/>
                  </a:lnTo>
                  <a:lnTo>
                    <a:pt x="323100" y="60058"/>
                  </a:lnTo>
                  <a:close/>
                </a:path>
                <a:path w="344805" h="231139">
                  <a:moveTo>
                    <a:pt x="344436" y="0"/>
                  </a:moveTo>
                  <a:lnTo>
                    <a:pt x="338658" y="12890"/>
                  </a:lnTo>
                  <a:lnTo>
                    <a:pt x="326047" y="47777"/>
                  </a:lnTo>
                  <a:lnTo>
                    <a:pt x="323100" y="60058"/>
                  </a:lnTo>
                  <a:lnTo>
                    <a:pt x="344436" y="0"/>
                  </a:lnTo>
                  <a:close/>
                </a:path>
              </a:pathLst>
            </a:custGeom>
            <a:solidFill>
              <a:srgbClr val="B6B5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823" y="2855142"/>
              <a:ext cx="145666" cy="1325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417" y="2634767"/>
              <a:ext cx="198179" cy="14353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12515" y="253868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68" y="3294"/>
                  </a:lnTo>
                  <a:lnTo>
                    <a:pt x="265020" y="12889"/>
                  </a:lnTo>
                  <a:lnTo>
                    <a:pt x="220493" y="28357"/>
                  </a:lnTo>
                  <a:lnTo>
                    <a:pt x="178821" y="49267"/>
                  </a:lnTo>
                  <a:lnTo>
                    <a:pt x="140435" y="75189"/>
                  </a:lnTo>
                  <a:lnTo>
                    <a:pt x="105767" y="105695"/>
                  </a:lnTo>
                  <a:lnTo>
                    <a:pt x="75248" y="140354"/>
                  </a:lnTo>
                  <a:lnTo>
                    <a:pt x="49309" y="178736"/>
                  </a:lnTo>
                  <a:lnTo>
                    <a:pt x="28384" y="220412"/>
                  </a:lnTo>
                  <a:lnTo>
                    <a:pt x="12903" y="264953"/>
                  </a:lnTo>
                  <a:lnTo>
                    <a:pt x="3297" y="311928"/>
                  </a:lnTo>
                  <a:lnTo>
                    <a:pt x="0" y="360908"/>
                  </a:lnTo>
                  <a:lnTo>
                    <a:pt x="3297" y="409844"/>
                  </a:lnTo>
                  <a:lnTo>
                    <a:pt x="12903" y="456782"/>
                  </a:lnTo>
                  <a:lnTo>
                    <a:pt x="28384" y="501293"/>
                  </a:lnTo>
                  <a:lnTo>
                    <a:pt x="49309" y="542945"/>
                  </a:lnTo>
                  <a:lnTo>
                    <a:pt x="75248" y="581308"/>
                  </a:lnTo>
                  <a:lnTo>
                    <a:pt x="105767" y="615953"/>
                  </a:lnTo>
                  <a:lnTo>
                    <a:pt x="140435" y="646448"/>
                  </a:lnTo>
                  <a:lnTo>
                    <a:pt x="178821" y="672364"/>
                  </a:lnTo>
                  <a:lnTo>
                    <a:pt x="220493" y="693269"/>
                  </a:lnTo>
                  <a:lnTo>
                    <a:pt x="265020" y="708735"/>
                  </a:lnTo>
                  <a:lnTo>
                    <a:pt x="311968" y="718330"/>
                  </a:lnTo>
                  <a:lnTo>
                    <a:pt x="360908" y="721624"/>
                  </a:lnTo>
                  <a:lnTo>
                    <a:pt x="409892" y="718330"/>
                  </a:lnTo>
                  <a:lnTo>
                    <a:pt x="456871" y="708735"/>
                  </a:lnTo>
                  <a:lnTo>
                    <a:pt x="501415" y="693269"/>
                  </a:lnTo>
                  <a:lnTo>
                    <a:pt x="543094" y="672364"/>
                  </a:lnTo>
                  <a:lnTo>
                    <a:pt x="581478" y="646448"/>
                  </a:lnTo>
                  <a:lnTo>
                    <a:pt x="616138" y="615953"/>
                  </a:lnTo>
                  <a:lnTo>
                    <a:pt x="646644" y="581308"/>
                  </a:lnTo>
                  <a:lnTo>
                    <a:pt x="672568" y="542945"/>
                  </a:lnTo>
                  <a:lnTo>
                    <a:pt x="693478" y="501293"/>
                  </a:lnTo>
                  <a:lnTo>
                    <a:pt x="708946" y="456782"/>
                  </a:lnTo>
                  <a:lnTo>
                    <a:pt x="718542" y="409844"/>
                  </a:lnTo>
                  <a:lnTo>
                    <a:pt x="721836" y="360908"/>
                  </a:lnTo>
                  <a:lnTo>
                    <a:pt x="718542" y="311928"/>
                  </a:lnTo>
                  <a:lnTo>
                    <a:pt x="708946" y="264953"/>
                  </a:lnTo>
                  <a:lnTo>
                    <a:pt x="693478" y="220412"/>
                  </a:lnTo>
                  <a:lnTo>
                    <a:pt x="672568" y="178736"/>
                  </a:lnTo>
                  <a:lnTo>
                    <a:pt x="646644" y="140354"/>
                  </a:lnTo>
                  <a:lnTo>
                    <a:pt x="616138" y="105695"/>
                  </a:lnTo>
                  <a:lnTo>
                    <a:pt x="581478" y="75189"/>
                  </a:lnTo>
                  <a:lnTo>
                    <a:pt x="543094" y="49267"/>
                  </a:lnTo>
                  <a:lnTo>
                    <a:pt x="501415" y="28357"/>
                  </a:lnTo>
                  <a:lnTo>
                    <a:pt x="456871" y="12889"/>
                  </a:lnTo>
                  <a:lnTo>
                    <a:pt x="409892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4503" y="2843862"/>
              <a:ext cx="174435" cy="1014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744298" y="2867611"/>
              <a:ext cx="451484" cy="304165"/>
            </a:xfrm>
            <a:custGeom>
              <a:avLst/>
              <a:gdLst/>
              <a:ahLst/>
              <a:cxnLst/>
              <a:rect l="l" t="t" r="r" b="b"/>
              <a:pathLst>
                <a:path w="451485" h="304164">
                  <a:moveTo>
                    <a:pt x="157319" y="596"/>
                  </a:moveTo>
                  <a:lnTo>
                    <a:pt x="141784" y="16262"/>
                  </a:lnTo>
                  <a:lnTo>
                    <a:pt x="112707" y="30722"/>
                  </a:lnTo>
                  <a:lnTo>
                    <a:pt x="84609" y="41335"/>
                  </a:lnTo>
                  <a:lnTo>
                    <a:pt x="72016" y="45459"/>
                  </a:lnTo>
                  <a:lnTo>
                    <a:pt x="56981" y="52802"/>
                  </a:lnTo>
                  <a:lnTo>
                    <a:pt x="18156" y="115478"/>
                  </a:lnTo>
                  <a:lnTo>
                    <a:pt x="6432" y="169916"/>
                  </a:lnTo>
                  <a:lnTo>
                    <a:pt x="1198" y="214733"/>
                  </a:lnTo>
                  <a:lnTo>
                    <a:pt x="0" y="233356"/>
                  </a:lnTo>
                  <a:lnTo>
                    <a:pt x="2072" y="248895"/>
                  </a:lnTo>
                  <a:lnTo>
                    <a:pt x="79120" y="283697"/>
                  </a:lnTo>
                  <a:lnTo>
                    <a:pt x="149871" y="296413"/>
                  </a:lnTo>
                  <a:lnTo>
                    <a:pt x="205683" y="302454"/>
                  </a:lnTo>
                  <a:lnTo>
                    <a:pt x="236587" y="304102"/>
                  </a:lnTo>
                  <a:lnTo>
                    <a:pt x="240643" y="304102"/>
                  </a:lnTo>
                  <a:lnTo>
                    <a:pt x="322423" y="298393"/>
                  </a:lnTo>
                  <a:lnTo>
                    <a:pt x="384368" y="285834"/>
                  </a:lnTo>
                  <a:lnTo>
                    <a:pt x="423627" y="273274"/>
                  </a:lnTo>
                  <a:lnTo>
                    <a:pt x="451443" y="252277"/>
                  </a:lnTo>
                  <a:lnTo>
                    <a:pt x="450586" y="190542"/>
                  </a:lnTo>
                  <a:lnTo>
                    <a:pt x="439494" y="134557"/>
                  </a:lnTo>
                  <a:lnTo>
                    <a:pt x="426632" y="93925"/>
                  </a:lnTo>
                  <a:lnTo>
                    <a:pt x="224029" y="68285"/>
                  </a:lnTo>
                  <a:lnTo>
                    <a:pt x="196520" y="57709"/>
                  </a:lnTo>
                  <a:lnTo>
                    <a:pt x="175487" y="34441"/>
                  </a:lnTo>
                  <a:lnTo>
                    <a:pt x="162048" y="11173"/>
                  </a:lnTo>
                  <a:lnTo>
                    <a:pt x="157319" y="596"/>
                  </a:lnTo>
                  <a:close/>
                </a:path>
                <a:path w="451485" h="304164">
                  <a:moveTo>
                    <a:pt x="294314" y="0"/>
                  </a:moveTo>
                  <a:lnTo>
                    <a:pt x="275217" y="32281"/>
                  </a:lnTo>
                  <a:lnTo>
                    <a:pt x="257044" y="53353"/>
                  </a:lnTo>
                  <a:lnTo>
                    <a:pt x="239935" y="64819"/>
                  </a:lnTo>
                  <a:lnTo>
                    <a:pt x="224029" y="68285"/>
                  </a:lnTo>
                  <a:lnTo>
                    <a:pt x="410789" y="68285"/>
                  </a:lnTo>
                  <a:lnTo>
                    <a:pt x="401794" y="59023"/>
                  </a:lnTo>
                  <a:lnTo>
                    <a:pt x="372703" y="43000"/>
                  </a:lnTo>
                  <a:lnTo>
                    <a:pt x="345916" y="32028"/>
                  </a:lnTo>
                  <a:lnTo>
                    <a:pt x="334159" y="27960"/>
                  </a:lnTo>
                  <a:lnTo>
                    <a:pt x="311213" y="17734"/>
                  </a:lnTo>
                  <a:lnTo>
                    <a:pt x="299375" y="8773"/>
                  </a:lnTo>
                  <a:lnTo>
                    <a:pt x="294967" y="2416"/>
                  </a:lnTo>
                  <a:lnTo>
                    <a:pt x="2943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1816" y="2588162"/>
              <a:ext cx="201478" cy="3705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4310" y="3757268"/>
              <a:ext cx="1924628" cy="10725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5516" y="3752320"/>
              <a:ext cx="1924628" cy="1695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5821" y="1521776"/>
              <a:ext cx="721832" cy="702016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-10217" y="2216100"/>
            <a:ext cx="205740" cy="2091689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ol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-35">
                <a:latin typeface="Microsoft Sans Serif"/>
                <a:cs typeface="Microsoft Sans Serif"/>
              </a:rPr>
              <a:t>g</a:t>
            </a:r>
            <a:r>
              <a:rPr dirty="0" sz="1300" spc="-5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9156" y="1721611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593951" y="3273044"/>
            <a:ext cx="960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85728" y="1648459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49775" y="2531105"/>
            <a:ext cx="754380" cy="722630"/>
            <a:chOff x="549775" y="2531105"/>
            <a:chExt cx="754380" cy="722630"/>
          </a:xfrm>
        </p:grpSpPr>
        <p:sp>
          <p:nvSpPr>
            <p:cNvPr id="45" name="object 45"/>
            <p:cNvSpPr/>
            <p:nvPr/>
          </p:nvSpPr>
          <p:spPr>
            <a:xfrm>
              <a:off x="549775" y="2531105"/>
              <a:ext cx="754380" cy="722630"/>
            </a:xfrm>
            <a:custGeom>
              <a:avLst/>
              <a:gdLst/>
              <a:ahLst/>
              <a:cxnLst/>
              <a:rect l="l" t="t" r="r" b="b"/>
              <a:pathLst>
                <a:path w="754380" h="722629">
                  <a:moveTo>
                    <a:pt x="377186" y="0"/>
                  </a:moveTo>
                  <a:lnTo>
                    <a:pt x="329864" y="2813"/>
                  </a:lnTo>
                  <a:lnTo>
                    <a:pt x="284298" y="11028"/>
                  </a:lnTo>
                  <a:lnTo>
                    <a:pt x="240842" y="24305"/>
                  </a:lnTo>
                  <a:lnTo>
                    <a:pt x="199849" y="42308"/>
                  </a:lnTo>
                  <a:lnTo>
                    <a:pt x="161672" y="64698"/>
                  </a:lnTo>
                  <a:lnTo>
                    <a:pt x="126664" y="91136"/>
                  </a:lnTo>
                  <a:lnTo>
                    <a:pt x="95178" y="121284"/>
                  </a:lnTo>
                  <a:lnTo>
                    <a:pt x="67567" y="154805"/>
                  </a:lnTo>
                  <a:lnTo>
                    <a:pt x="44184" y="191359"/>
                  </a:lnTo>
                  <a:lnTo>
                    <a:pt x="25383" y="230610"/>
                  </a:lnTo>
                  <a:lnTo>
                    <a:pt x="11516" y="272218"/>
                  </a:lnTo>
                  <a:lnTo>
                    <a:pt x="2938" y="315846"/>
                  </a:lnTo>
                  <a:lnTo>
                    <a:pt x="0" y="361154"/>
                  </a:lnTo>
                  <a:lnTo>
                    <a:pt x="2938" y="406422"/>
                  </a:lnTo>
                  <a:lnTo>
                    <a:pt x="11516" y="450015"/>
                  </a:lnTo>
                  <a:lnTo>
                    <a:pt x="25383" y="491594"/>
                  </a:lnTo>
                  <a:lnTo>
                    <a:pt x="44184" y="530821"/>
                  </a:lnTo>
                  <a:lnTo>
                    <a:pt x="67567" y="567357"/>
                  </a:lnTo>
                  <a:lnTo>
                    <a:pt x="95178" y="600863"/>
                  </a:lnTo>
                  <a:lnTo>
                    <a:pt x="126664" y="631000"/>
                  </a:lnTo>
                  <a:lnTo>
                    <a:pt x="161672" y="657430"/>
                  </a:lnTo>
                  <a:lnTo>
                    <a:pt x="199849" y="679814"/>
                  </a:lnTo>
                  <a:lnTo>
                    <a:pt x="240842" y="697813"/>
                  </a:lnTo>
                  <a:lnTo>
                    <a:pt x="284298" y="711089"/>
                  </a:lnTo>
                  <a:lnTo>
                    <a:pt x="329864" y="719303"/>
                  </a:lnTo>
                  <a:lnTo>
                    <a:pt x="377186" y="722116"/>
                  </a:lnTo>
                  <a:lnTo>
                    <a:pt x="424460" y="719303"/>
                  </a:lnTo>
                  <a:lnTo>
                    <a:pt x="469986" y="711089"/>
                  </a:lnTo>
                  <a:lnTo>
                    <a:pt x="513408" y="697813"/>
                  </a:lnTo>
                  <a:lnTo>
                    <a:pt x="554374" y="679814"/>
                  </a:lnTo>
                  <a:lnTo>
                    <a:pt x="592529" y="657430"/>
                  </a:lnTo>
                  <a:lnTo>
                    <a:pt x="627520" y="631000"/>
                  </a:lnTo>
                  <a:lnTo>
                    <a:pt x="658994" y="600863"/>
                  </a:lnTo>
                  <a:lnTo>
                    <a:pt x="686595" y="567357"/>
                  </a:lnTo>
                  <a:lnTo>
                    <a:pt x="709972" y="530821"/>
                  </a:lnTo>
                  <a:lnTo>
                    <a:pt x="728769" y="491594"/>
                  </a:lnTo>
                  <a:lnTo>
                    <a:pt x="742634" y="450015"/>
                  </a:lnTo>
                  <a:lnTo>
                    <a:pt x="751212" y="406422"/>
                  </a:lnTo>
                  <a:lnTo>
                    <a:pt x="754150" y="361154"/>
                  </a:lnTo>
                  <a:lnTo>
                    <a:pt x="751212" y="315846"/>
                  </a:lnTo>
                  <a:lnTo>
                    <a:pt x="742634" y="272218"/>
                  </a:lnTo>
                  <a:lnTo>
                    <a:pt x="728769" y="230610"/>
                  </a:lnTo>
                  <a:lnTo>
                    <a:pt x="709972" y="191359"/>
                  </a:lnTo>
                  <a:lnTo>
                    <a:pt x="686595" y="154805"/>
                  </a:lnTo>
                  <a:lnTo>
                    <a:pt x="658994" y="121284"/>
                  </a:lnTo>
                  <a:lnTo>
                    <a:pt x="627520" y="91136"/>
                  </a:lnTo>
                  <a:lnTo>
                    <a:pt x="592529" y="64698"/>
                  </a:lnTo>
                  <a:lnTo>
                    <a:pt x="554374" y="42308"/>
                  </a:lnTo>
                  <a:lnTo>
                    <a:pt x="513408" y="24305"/>
                  </a:lnTo>
                  <a:lnTo>
                    <a:pt x="469986" y="11028"/>
                  </a:lnTo>
                  <a:lnTo>
                    <a:pt x="424460" y="2813"/>
                  </a:lnTo>
                  <a:lnTo>
                    <a:pt x="37718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618" y="2730406"/>
              <a:ext cx="93768" cy="1807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6755" y="2736852"/>
              <a:ext cx="95657" cy="17574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5448" y="2871534"/>
              <a:ext cx="450850" cy="276860"/>
            </a:xfrm>
            <a:custGeom>
              <a:avLst/>
              <a:gdLst/>
              <a:ahLst/>
              <a:cxnLst/>
              <a:rect l="l" t="t" r="r" b="b"/>
              <a:pathLst>
                <a:path w="450850" h="276860">
                  <a:moveTo>
                    <a:pt x="157052" y="405"/>
                  </a:moveTo>
                  <a:lnTo>
                    <a:pt x="141410" y="14687"/>
                  </a:lnTo>
                  <a:lnTo>
                    <a:pt x="112327" y="27852"/>
                  </a:lnTo>
                  <a:lnTo>
                    <a:pt x="84270" y="37507"/>
                  </a:lnTo>
                  <a:lnTo>
                    <a:pt x="71703" y="41257"/>
                  </a:lnTo>
                  <a:lnTo>
                    <a:pt x="56661" y="47948"/>
                  </a:lnTo>
                  <a:lnTo>
                    <a:pt x="17922" y="104909"/>
                  </a:lnTo>
                  <a:lnTo>
                    <a:pt x="6310" y="154424"/>
                  </a:lnTo>
                  <a:lnTo>
                    <a:pt x="1163" y="195217"/>
                  </a:lnTo>
                  <a:lnTo>
                    <a:pt x="0" y="212175"/>
                  </a:lnTo>
                  <a:lnTo>
                    <a:pt x="1986" y="226290"/>
                  </a:lnTo>
                  <a:lnTo>
                    <a:pt x="78900" y="257972"/>
                  </a:lnTo>
                  <a:lnTo>
                    <a:pt x="149541" y="269536"/>
                  </a:lnTo>
                  <a:lnTo>
                    <a:pt x="205283" y="275021"/>
                  </a:lnTo>
                  <a:lnTo>
                    <a:pt x="236251" y="276524"/>
                  </a:lnTo>
                  <a:lnTo>
                    <a:pt x="240350" y="276524"/>
                  </a:lnTo>
                  <a:lnTo>
                    <a:pt x="322030" y="271316"/>
                  </a:lnTo>
                  <a:lnTo>
                    <a:pt x="383928" y="259859"/>
                  </a:lnTo>
                  <a:lnTo>
                    <a:pt x="423172" y="248402"/>
                  </a:lnTo>
                  <a:lnTo>
                    <a:pt x="450758" y="229301"/>
                  </a:lnTo>
                  <a:lnTo>
                    <a:pt x="449890" y="173232"/>
                  </a:lnTo>
                  <a:lnTo>
                    <a:pt x="438753" y="122321"/>
                  </a:lnTo>
                  <a:lnTo>
                    <a:pt x="425841" y="85341"/>
                  </a:lnTo>
                  <a:lnTo>
                    <a:pt x="223691" y="62097"/>
                  </a:lnTo>
                  <a:lnTo>
                    <a:pt x="196220" y="52458"/>
                  </a:lnTo>
                  <a:lnTo>
                    <a:pt x="175208" y="31251"/>
                  </a:lnTo>
                  <a:lnTo>
                    <a:pt x="161778" y="10044"/>
                  </a:lnTo>
                  <a:lnTo>
                    <a:pt x="157052" y="405"/>
                  </a:lnTo>
                  <a:close/>
                </a:path>
                <a:path w="450850" h="276860">
                  <a:moveTo>
                    <a:pt x="293706" y="0"/>
                  </a:moveTo>
                  <a:lnTo>
                    <a:pt x="274689" y="29357"/>
                  </a:lnTo>
                  <a:lnTo>
                    <a:pt x="256588" y="48519"/>
                  </a:lnTo>
                  <a:lnTo>
                    <a:pt x="239542" y="58946"/>
                  </a:lnTo>
                  <a:lnTo>
                    <a:pt x="223691" y="62097"/>
                  </a:lnTo>
                  <a:lnTo>
                    <a:pt x="410163" y="62097"/>
                  </a:lnTo>
                  <a:lnTo>
                    <a:pt x="401128" y="53557"/>
                  </a:lnTo>
                  <a:lnTo>
                    <a:pt x="372061" y="38999"/>
                  </a:lnTo>
                  <a:lnTo>
                    <a:pt x="345240" y="29048"/>
                  </a:lnTo>
                  <a:lnTo>
                    <a:pt x="333456" y="25363"/>
                  </a:lnTo>
                  <a:lnTo>
                    <a:pt x="312341" y="14856"/>
                  </a:lnTo>
                  <a:lnTo>
                    <a:pt x="300333" y="6865"/>
                  </a:lnTo>
                  <a:lnTo>
                    <a:pt x="294949" y="1781"/>
                  </a:lnTo>
                  <a:lnTo>
                    <a:pt x="29370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077180" y="2925473"/>
              <a:ext cx="38100" cy="208279"/>
            </a:xfrm>
            <a:custGeom>
              <a:avLst/>
              <a:gdLst/>
              <a:ahLst/>
              <a:cxnLst/>
              <a:rect l="l" t="t" r="r" b="b"/>
              <a:pathLst>
                <a:path w="38100" h="208280">
                  <a:moveTo>
                    <a:pt x="23237" y="36652"/>
                  </a:moveTo>
                  <a:lnTo>
                    <a:pt x="6323" y="80058"/>
                  </a:lnTo>
                  <a:lnTo>
                    <a:pt x="0" y="146259"/>
                  </a:lnTo>
                  <a:lnTo>
                    <a:pt x="5658" y="191321"/>
                  </a:lnTo>
                  <a:lnTo>
                    <a:pt x="10409" y="207959"/>
                  </a:lnTo>
                  <a:lnTo>
                    <a:pt x="14187" y="206766"/>
                  </a:lnTo>
                  <a:lnTo>
                    <a:pt x="4528" y="130905"/>
                  </a:lnTo>
                  <a:lnTo>
                    <a:pt x="14022" y="64683"/>
                  </a:lnTo>
                  <a:lnTo>
                    <a:pt x="23237" y="36652"/>
                  </a:lnTo>
                  <a:close/>
                </a:path>
                <a:path w="38100" h="208280">
                  <a:moveTo>
                    <a:pt x="37519" y="0"/>
                  </a:moveTo>
                  <a:lnTo>
                    <a:pt x="29431" y="17810"/>
                  </a:lnTo>
                  <a:lnTo>
                    <a:pt x="23237" y="36652"/>
                  </a:lnTo>
                  <a:lnTo>
                    <a:pt x="3751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85262" y="312760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422" y="0"/>
                  </a:moveTo>
                  <a:lnTo>
                    <a:pt x="200" y="212"/>
                  </a:lnTo>
                  <a:lnTo>
                    <a:pt x="200" y="596"/>
                  </a:lnTo>
                  <a:lnTo>
                    <a:pt x="0" y="808"/>
                  </a:lnTo>
                  <a:lnTo>
                    <a:pt x="3355" y="1000"/>
                  </a:lnTo>
                  <a:lnTo>
                    <a:pt x="3355" y="808"/>
                  </a:lnTo>
                  <a:lnTo>
                    <a:pt x="3556" y="596"/>
                  </a:lnTo>
                  <a:lnTo>
                    <a:pt x="1466" y="212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62132" y="2930514"/>
              <a:ext cx="37465" cy="198120"/>
            </a:xfrm>
            <a:custGeom>
              <a:avLst/>
              <a:gdLst/>
              <a:ahLst/>
              <a:cxnLst/>
              <a:rect l="l" t="t" r="r" b="b"/>
              <a:pathLst>
                <a:path w="37465" h="198119">
                  <a:moveTo>
                    <a:pt x="17543" y="43629"/>
                  </a:moveTo>
                  <a:lnTo>
                    <a:pt x="24258" y="63612"/>
                  </a:lnTo>
                  <a:lnTo>
                    <a:pt x="32883" y="125217"/>
                  </a:lnTo>
                  <a:lnTo>
                    <a:pt x="23552" y="197087"/>
                  </a:lnTo>
                  <a:lnTo>
                    <a:pt x="26687" y="197684"/>
                  </a:lnTo>
                  <a:lnTo>
                    <a:pt x="32137" y="179714"/>
                  </a:lnTo>
                  <a:lnTo>
                    <a:pt x="37265" y="137522"/>
                  </a:lnTo>
                  <a:lnTo>
                    <a:pt x="30483" y="76038"/>
                  </a:lnTo>
                  <a:lnTo>
                    <a:pt x="17543" y="43629"/>
                  </a:lnTo>
                  <a:close/>
                </a:path>
                <a:path w="37465" h="198119">
                  <a:moveTo>
                    <a:pt x="200" y="191"/>
                  </a:moveTo>
                  <a:lnTo>
                    <a:pt x="17543" y="43629"/>
                  </a:lnTo>
                  <a:lnTo>
                    <a:pt x="9442" y="19521"/>
                  </a:lnTo>
                  <a:lnTo>
                    <a:pt x="200" y="191"/>
                  </a:lnTo>
                  <a:close/>
                </a:path>
                <a:path w="37465" h="198119">
                  <a:moveTo>
                    <a:pt x="0" y="0"/>
                  </a:moveTo>
                  <a:lnTo>
                    <a:pt x="0" y="191"/>
                  </a:lnTo>
                  <a:lnTo>
                    <a:pt x="200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57550" y="3148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97" y="0"/>
                  </a:move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57643" y="2907779"/>
              <a:ext cx="120650" cy="240665"/>
            </a:xfrm>
            <a:custGeom>
              <a:avLst/>
              <a:gdLst/>
              <a:ahLst/>
              <a:cxnLst/>
              <a:rect l="l" t="t" r="r" b="b"/>
              <a:pathLst>
                <a:path w="120650" h="240664">
                  <a:moveTo>
                    <a:pt x="120383" y="40220"/>
                  </a:moveTo>
                  <a:lnTo>
                    <a:pt x="91249" y="19316"/>
                  </a:lnTo>
                  <a:lnTo>
                    <a:pt x="88938" y="21526"/>
                  </a:lnTo>
                  <a:lnTo>
                    <a:pt x="111226" y="0"/>
                  </a:lnTo>
                  <a:lnTo>
                    <a:pt x="82829" y="18719"/>
                  </a:lnTo>
                  <a:lnTo>
                    <a:pt x="86410" y="20320"/>
                  </a:lnTo>
                  <a:lnTo>
                    <a:pt x="120383" y="40220"/>
                  </a:lnTo>
                  <a:close/>
                </a:path>
                <a:path w="120650" h="240664">
                  <a:moveTo>
                    <a:pt x="120472" y="40246"/>
                  </a:moveTo>
                  <a:lnTo>
                    <a:pt x="118160" y="39255"/>
                  </a:lnTo>
                  <a:lnTo>
                    <a:pt x="90449" y="100012"/>
                  </a:lnTo>
                  <a:lnTo>
                    <a:pt x="59969" y="153936"/>
                  </a:lnTo>
                  <a:lnTo>
                    <a:pt x="31534" y="197573"/>
                  </a:lnTo>
                  <a:lnTo>
                    <a:pt x="9944" y="227520"/>
                  </a:lnTo>
                  <a:lnTo>
                    <a:pt x="0" y="240360"/>
                  </a:lnTo>
                  <a:lnTo>
                    <a:pt x="46494" y="181914"/>
                  </a:lnTo>
                  <a:lnTo>
                    <a:pt x="84836" y="116141"/>
                  </a:lnTo>
                  <a:lnTo>
                    <a:pt x="110871" y="62458"/>
                  </a:lnTo>
                  <a:lnTo>
                    <a:pt x="120459" y="40259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921274" y="314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212"/>
                  </a:lnTo>
                  <a:lnTo>
                    <a:pt x="220" y="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02271" y="2906750"/>
              <a:ext cx="119380" cy="240029"/>
            </a:xfrm>
            <a:custGeom>
              <a:avLst/>
              <a:gdLst/>
              <a:ahLst/>
              <a:cxnLst/>
              <a:rect l="l" t="t" r="r" b="b"/>
              <a:pathLst>
                <a:path w="119380" h="240030">
                  <a:moveTo>
                    <a:pt x="37642" y="18732"/>
                  </a:moveTo>
                  <a:lnTo>
                    <a:pt x="9245" y="0"/>
                  </a:lnTo>
                  <a:lnTo>
                    <a:pt x="31330" y="21551"/>
                  </a:lnTo>
                  <a:lnTo>
                    <a:pt x="29222" y="19532"/>
                  </a:lnTo>
                  <a:lnTo>
                    <a:pt x="0" y="40474"/>
                  </a:lnTo>
                  <a:lnTo>
                    <a:pt x="33845" y="20561"/>
                  </a:lnTo>
                  <a:lnTo>
                    <a:pt x="37642" y="18732"/>
                  </a:lnTo>
                  <a:close/>
                </a:path>
                <a:path w="119380" h="240030">
                  <a:moveTo>
                    <a:pt x="118999" y="239776"/>
                  </a:moveTo>
                  <a:lnTo>
                    <a:pt x="87160" y="195986"/>
                  </a:lnTo>
                  <a:lnTo>
                    <a:pt x="59283" y="152641"/>
                  </a:lnTo>
                  <a:lnTo>
                    <a:pt x="29489" y="99326"/>
                  </a:lnTo>
                  <a:lnTo>
                    <a:pt x="2311" y="39281"/>
                  </a:lnTo>
                  <a:lnTo>
                    <a:pt x="0" y="40474"/>
                  </a:lnTo>
                  <a:lnTo>
                    <a:pt x="9410" y="62560"/>
                  </a:lnTo>
                  <a:lnTo>
                    <a:pt x="34988" y="115976"/>
                  </a:lnTo>
                  <a:lnTo>
                    <a:pt x="72821" y="181457"/>
                  </a:lnTo>
                  <a:lnTo>
                    <a:pt x="118999" y="23977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99208" y="3026345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5" h="120650">
                  <a:moveTo>
                    <a:pt x="0" y="1404"/>
                  </a:moveTo>
                  <a:lnTo>
                    <a:pt x="40152" y="120173"/>
                  </a:lnTo>
                  <a:lnTo>
                    <a:pt x="75038" y="8793"/>
                  </a:lnTo>
                  <a:lnTo>
                    <a:pt x="32937" y="8793"/>
                  </a:lnTo>
                  <a:lnTo>
                    <a:pt x="18567" y="7638"/>
                  </a:lnTo>
                  <a:lnTo>
                    <a:pt x="8269" y="5099"/>
                  </a:lnTo>
                  <a:lnTo>
                    <a:pt x="2071" y="2559"/>
                  </a:lnTo>
                  <a:lnTo>
                    <a:pt x="0" y="1404"/>
                  </a:lnTo>
                  <a:close/>
                </a:path>
                <a:path w="78105" h="120650">
                  <a:moveTo>
                    <a:pt x="77792" y="0"/>
                  </a:moveTo>
                  <a:lnTo>
                    <a:pt x="64824" y="4174"/>
                  </a:lnTo>
                  <a:lnTo>
                    <a:pt x="53021" y="6886"/>
                  </a:lnTo>
                  <a:lnTo>
                    <a:pt x="42390" y="8353"/>
                  </a:lnTo>
                  <a:lnTo>
                    <a:pt x="32937" y="8793"/>
                  </a:lnTo>
                  <a:lnTo>
                    <a:pt x="75038" y="8793"/>
                  </a:lnTo>
                  <a:lnTo>
                    <a:pt x="7779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33424" y="2615260"/>
              <a:ext cx="216535" cy="431800"/>
            </a:xfrm>
            <a:custGeom>
              <a:avLst/>
              <a:gdLst/>
              <a:ahLst/>
              <a:cxnLst/>
              <a:rect l="l" t="t" r="r" b="b"/>
              <a:pathLst>
                <a:path w="216534" h="431800">
                  <a:moveTo>
                    <a:pt x="216471" y="107416"/>
                  </a:moveTo>
                  <a:lnTo>
                    <a:pt x="215252" y="100444"/>
                  </a:lnTo>
                  <a:lnTo>
                    <a:pt x="214630" y="96901"/>
                  </a:lnTo>
                  <a:lnTo>
                    <a:pt x="210566" y="92252"/>
                  </a:lnTo>
                  <a:lnTo>
                    <a:pt x="208318" y="91198"/>
                  </a:lnTo>
                  <a:lnTo>
                    <a:pt x="206629" y="100444"/>
                  </a:lnTo>
                  <a:lnTo>
                    <a:pt x="206362" y="98234"/>
                  </a:lnTo>
                  <a:lnTo>
                    <a:pt x="202692" y="68110"/>
                  </a:lnTo>
                  <a:lnTo>
                    <a:pt x="188214" y="35433"/>
                  </a:lnTo>
                  <a:lnTo>
                    <a:pt x="157759" y="10147"/>
                  </a:lnTo>
                  <a:lnTo>
                    <a:pt x="105930" y="0"/>
                  </a:lnTo>
                  <a:lnTo>
                    <a:pt x="62280" y="7912"/>
                  </a:lnTo>
                  <a:lnTo>
                    <a:pt x="34340" y="29273"/>
                  </a:lnTo>
                  <a:lnTo>
                    <a:pt x="18719" y="60553"/>
                  </a:lnTo>
                  <a:lnTo>
                    <a:pt x="11963" y="98234"/>
                  </a:lnTo>
                  <a:lnTo>
                    <a:pt x="10071" y="94005"/>
                  </a:lnTo>
                  <a:lnTo>
                    <a:pt x="8077" y="92989"/>
                  </a:lnTo>
                  <a:lnTo>
                    <a:pt x="6438" y="92519"/>
                  </a:lnTo>
                  <a:lnTo>
                    <a:pt x="5092" y="92519"/>
                  </a:lnTo>
                  <a:lnTo>
                    <a:pt x="0" y="97790"/>
                  </a:lnTo>
                  <a:lnTo>
                    <a:pt x="12" y="109372"/>
                  </a:lnTo>
                  <a:lnTo>
                    <a:pt x="2171" y="120954"/>
                  </a:lnTo>
                  <a:lnTo>
                    <a:pt x="3543" y="126212"/>
                  </a:lnTo>
                  <a:lnTo>
                    <a:pt x="5003" y="135089"/>
                  </a:lnTo>
                  <a:lnTo>
                    <a:pt x="8382" y="139700"/>
                  </a:lnTo>
                  <a:lnTo>
                    <a:pt x="11112" y="142328"/>
                  </a:lnTo>
                  <a:lnTo>
                    <a:pt x="21818" y="180644"/>
                  </a:lnTo>
                  <a:lnTo>
                    <a:pt x="43827" y="214706"/>
                  </a:lnTo>
                  <a:lnTo>
                    <a:pt x="50482" y="220319"/>
                  </a:lnTo>
                  <a:lnTo>
                    <a:pt x="50266" y="222910"/>
                  </a:lnTo>
                  <a:lnTo>
                    <a:pt x="46964" y="243509"/>
                  </a:lnTo>
                  <a:lnTo>
                    <a:pt x="41173" y="260896"/>
                  </a:lnTo>
                  <a:lnTo>
                    <a:pt x="43383" y="280441"/>
                  </a:lnTo>
                  <a:lnTo>
                    <a:pt x="49250" y="326212"/>
                  </a:lnTo>
                  <a:lnTo>
                    <a:pt x="57581" y="378879"/>
                  </a:lnTo>
                  <a:lnTo>
                    <a:pt x="67246" y="419138"/>
                  </a:lnTo>
                  <a:lnTo>
                    <a:pt x="103517" y="431609"/>
                  </a:lnTo>
                  <a:lnTo>
                    <a:pt x="111772" y="431050"/>
                  </a:lnTo>
                  <a:lnTo>
                    <a:pt x="144284" y="406857"/>
                  </a:lnTo>
                  <a:lnTo>
                    <a:pt x="163995" y="317842"/>
                  </a:lnTo>
                  <a:lnTo>
                    <a:pt x="172364" y="258686"/>
                  </a:lnTo>
                  <a:lnTo>
                    <a:pt x="170256" y="254673"/>
                  </a:lnTo>
                  <a:lnTo>
                    <a:pt x="165925" y="242912"/>
                  </a:lnTo>
                  <a:lnTo>
                    <a:pt x="162344" y="223774"/>
                  </a:lnTo>
                  <a:lnTo>
                    <a:pt x="162356" y="220814"/>
                  </a:lnTo>
                  <a:lnTo>
                    <a:pt x="167144" y="217144"/>
                  </a:lnTo>
                  <a:lnTo>
                    <a:pt x="189877" y="185826"/>
                  </a:lnTo>
                  <a:lnTo>
                    <a:pt x="202857" y="150977"/>
                  </a:lnTo>
                  <a:lnTo>
                    <a:pt x="206870" y="142671"/>
                  </a:lnTo>
                  <a:lnTo>
                    <a:pt x="209765" y="134581"/>
                  </a:lnTo>
                  <a:lnTo>
                    <a:pt x="211505" y="128447"/>
                  </a:lnTo>
                  <a:lnTo>
                    <a:pt x="212102" y="126022"/>
                  </a:lnTo>
                  <a:lnTo>
                    <a:pt x="216471" y="107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32840" y="2588450"/>
              <a:ext cx="215900" cy="130810"/>
            </a:xfrm>
            <a:custGeom>
              <a:avLst/>
              <a:gdLst/>
              <a:ahLst/>
              <a:cxnLst/>
              <a:rect l="l" t="t" r="r" b="b"/>
              <a:pathLst>
                <a:path w="215900" h="130810">
                  <a:moveTo>
                    <a:pt x="188722" y="28613"/>
                  </a:moveTo>
                  <a:lnTo>
                    <a:pt x="136893" y="2070"/>
                  </a:lnTo>
                  <a:lnTo>
                    <a:pt x="89890" y="0"/>
                  </a:lnTo>
                  <a:lnTo>
                    <a:pt x="55765" y="8775"/>
                  </a:lnTo>
                  <a:lnTo>
                    <a:pt x="42608" y="14732"/>
                  </a:lnTo>
                  <a:lnTo>
                    <a:pt x="12166" y="46888"/>
                  </a:lnTo>
                  <a:lnTo>
                    <a:pt x="749" y="83299"/>
                  </a:lnTo>
                  <a:lnTo>
                    <a:pt x="0" y="113106"/>
                  </a:lnTo>
                  <a:lnTo>
                    <a:pt x="1612" y="125450"/>
                  </a:lnTo>
                  <a:lnTo>
                    <a:pt x="73063" y="123545"/>
                  </a:lnTo>
                  <a:lnTo>
                    <a:pt x="124498" y="109728"/>
                  </a:lnTo>
                  <a:lnTo>
                    <a:pt x="166014" y="86601"/>
                  </a:lnTo>
                  <a:lnTo>
                    <a:pt x="188722" y="28613"/>
                  </a:lnTo>
                  <a:close/>
                </a:path>
                <a:path w="215900" h="130810">
                  <a:moveTo>
                    <a:pt x="215671" y="112991"/>
                  </a:moveTo>
                  <a:lnTo>
                    <a:pt x="214630" y="85890"/>
                  </a:lnTo>
                  <a:lnTo>
                    <a:pt x="207187" y="54127"/>
                  </a:lnTo>
                  <a:lnTo>
                    <a:pt x="188722" y="28613"/>
                  </a:lnTo>
                  <a:lnTo>
                    <a:pt x="187172" y="34963"/>
                  </a:lnTo>
                  <a:lnTo>
                    <a:pt x="182791" y="50342"/>
                  </a:lnTo>
                  <a:lnTo>
                    <a:pt x="175945" y="69303"/>
                  </a:lnTo>
                  <a:lnTo>
                    <a:pt x="167068" y="86385"/>
                  </a:lnTo>
                  <a:lnTo>
                    <a:pt x="168681" y="91440"/>
                  </a:lnTo>
                  <a:lnTo>
                    <a:pt x="174637" y="103530"/>
                  </a:lnTo>
                  <a:lnTo>
                    <a:pt x="186575" y="118084"/>
                  </a:lnTo>
                  <a:lnTo>
                    <a:pt x="206171" y="130492"/>
                  </a:lnTo>
                  <a:lnTo>
                    <a:pt x="207213" y="119811"/>
                  </a:lnTo>
                  <a:lnTo>
                    <a:pt x="210375" y="118605"/>
                  </a:lnTo>
                  <a:lnTo>
                    <a:pt x="213944" y="120434"/>
                  </a:lnTo>
                  <a:lnTo>
                    <a:pt x="214998" y="124447"/>
                  </a:lnTo>
                  <a:lnTo>
                    <a:pt x="215341" y="118605"/>
                  </a:lnTo>
                  <a:lnTo>
                    <a:pt x="215671" y="112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98865" y="2617256"/>
              <a:ext cx="22225" cy="59055"/>
            </a:xfrm>
            <a:custGeom>
              <a:avLst/>
              <a:gdLst/>
              <a:ahLst/>
              <a:cxnLst/>
              <a:rect l="l" t="t" r="r" b="b"/>
              <a:pathLst>
                <a:path w="22225" h="59055">
                  <a:moveTo>
                    <a:pt x="21864" y="0"/>
                  </a:moveTo>
                  <a:lnTo>
                    <a:pt x="201" y="55977"/>
                  </a:lnTo>
                  <a:lnTo>
                    <a:pt x="0" y="58595"/>
                  </a:lnTo>
                  <a:lnTo>
                    <a:pt x="2311" y="55977"/>
                  </a:lnTo>
                  <a:lnTo>
                    <a:pt x="5216" y="51336"/>
                  </a:lnTo>
                  <a:lnTo>
                    <a:pt x="11688" y="38935"/>
                  </a:lnTo>
                  <a:lnTo>
                    <a:pt x="18360" y="21061"/>
                  </a:lnTo>
                  <a:lnTo>
                    <a:pt x="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 txBox="1"/>
          <p:nvPr/>
        </p:nvSpPr>
        <p:spPr>
          <a:xfrm>
            <a:off x="467276" y="3273044"/>
            <a:ext cx="8743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Sesdirjen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24403" y="2229386"/>
            <a:ext cx="4114165" cy="1478280"/>
            <a:chOff x="924403" y="2229386"/>
            <a:chExt cx="4114165" cy="1478280"/>
          </a:xfrm>
        </p:grpSpPr>
        <p:sp>
          <p:nvSpPr>
            <p:cNvPr id="62" name="object 62"/>
            <p:cNvSpPr/>
            <p:nvPr/>
          </p:nvSpPr>
          <p:spPr>
            <a:xfrm>
              <a:off x="3976864" y="22325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27578" y="2354961"/>
              <a:ext cx="4106545" cy="0"/>
            </a:xfrm>
            <a:custGeom>
              <a:avLst/>
              <a:gdLst/>
              <a:ahLst/>
              <a:cxnLst/>
              <a:rect l="l" t="t" r="r" b="b"/>
              <a:pathLst>
                <a:path w="4106545" h="0">
                  <a:moveTo>
                    <a:pt x="0" y="0"/>
                  </a:moveTo>
                  <a:lnTo>
                    <a:pt x="410619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19959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033768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885474" y="358194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034935" y="356137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928746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7867584" y="3055620"/>
            <a:ext cx="398081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298450" marR="5080" indent="-285750">
              <a:lnSpc>
                <a:spcPct val="101400"/>
              </a:lnSpc>
              <a:spcBef>
                <a:spcPts val="75"/>
              </a:spcBef>
              <a:tabLst>
                <a:tab pos="297815" algn="l"/>
                <a:tab pos="833119" algn="l"/>
                <a:tab pos="1443355" algn="l"/>
                <a:tab pos="2195195" algn="l"/>
                <a:tab pos="2860040" algn="l"/>
                <a:tab pos="3568065" algn="l"/>
              </a:tabLst>
            </a:pPr>
            <a:r>
              <a:rPr dirty="0" sz="1400">
                <a:latin typeface="Courier New"/>
                <a:cs typeface="Courier New"/>
              </a:rPr>
              <a:t>o	</a:t>
            </a:r>
            <a:r>
              <a:rPr dirty="0" sz="1400" spc="-70">
                <a:latin typeface="Lucida Sans Unicode"/>
                <a:cs typeface="Lucida Sans Unicode"/>
              </a:rPr>
              <a:t>Apabila</a:t>
            </a:r>
            <a:r>
              <a:rPr dirty="0" sz="1400" spc="29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penugasan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dilakukan</a:t>
            </a:r>
            <a:r>
              <a:rPr dirty="0" sz="1400" spc="-2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oleh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pejabat</a:t>
            </a:r>
            <a:r>
              <a:rPr dirty="0" sz="1400" spc="285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lain </a:t>
            </a:r>
            <a:r>
              <a:rPr dirty="0" sz="1400" spc="-430">
                <a:latin typeface="Lucida Sans Unicode"/>
                <a:cs typeface="Lucida Sans Unicode"/>
              </a:rPr>
              <a:t> </a:t>
            </a:r>
            <a:r>
              <a:rPr dirty="0" sz="1400" spc="-70">
                <a:latin typeface="Lucida Sans Unicode"/>
                <a:cs typeface="Lucida Sans Unicode"/>
              </a:rPr>
              <a:t>y</a:t>
            </a:r>
            <a:r>
              <a:rPr dirty="0" sz="1400" spc="-10">
                <a:latin typeface="Lucida Sans Unicode"/>
                <a:cs typeface="Lucida Sans Unicode"/>
              </a:rPr>
              <a:t>a</a:t>
            </a:r>
            <a:r>
              <a:rPr dirty="0" sz="1400" spc="-250">
                <a:latin typeface="Lucida Sans Unicode"/>
                <a:cs typeface="Lucida Sans Unicode"/>
              </a:rPr>
              <a:t>n</a:t>
            </a:r>
            <a:r>
              <a:rPr dirty="0" sz="1400" spc="-105">
                <a:latin typeface="Lucida Sans Unicode"/>
                <a:cs typeface="Lucida Sans Unicode"/>
              </a:rPr>
              <a:t>g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175">
                <a:latin typeface="Lucida Sans Unicode"/>
                <a:cs typeface="Lucida Sans Unicode"/>
              </a:rPr>
              <a:t>b</a:t>
            </a:r>
            <a:r>
              <a:rPr dirty="0" sz="1400" spc="-180">
                <a:latin typeface="Lucida Sans Unicode"/>
                <a:cs typeface="Lucida Sans Unicode"/>
              </a:rPr>
              <a:t>u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114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n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60">
                <a:latin typeface="Lucida Sans Unicode"/>
                <a:cs typeface="Lucida Sans Unicode"/>
              </a:rPr>
              <a:t>aba</a:t>
            </a:r>
            <a:r>
              <a:rPr dirty="0" sz="1400" spc="-50">
                <a:latin typeface="Lucida Sans Unicode"/>
                <a:cs typeface="Lucida Sans Unicode"/>
              </a:rPr>
              <a:t>t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-5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i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200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i</a:t>
            </a:r>
            <a:r>
              <a:rPr dirty="0" sz="1400" spc="-175">
                <a:latin typeface="Lucida Sans Unicode"/>
                <a:cs typeface="Lucida Sans Unicode"/>
              </a:rPr>
              <a:t>n</a:t>
            </a:r>
            <a:r>
              <a:rPr dirty="0" sz="1400" spc="-150">
                <a:latin typeface="Lucida Sans Unicode"/>
                <a:cs typeface="Lucida Sans Unicode"/>
              </a:rPr>
              <a:t>e</a:t>
            </a:r>
            <a:r>
              <a:rPr dirty="0" sz="1400" spc="-80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,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180">
                <a:latin typeface="Lucida Sans Unicode"/>
                <a:cs typeface="Lucida Sans Unicode"/>
              </a:rPr>
              <a:t>ma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67584" y="3488435"/>
            <a:ext cx="3980815" cy="15220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298450" marR="6985">
              <a:lnSpc>
                <a:spcPct val="101400"/>
              </a:lnSpc>
              <a:spcBef>
                <a:spcPts val="75"/>
              </a:spcBef>
            </a:pPr>
            <a:r>
              <a:rPr dirty="0" sz="1400" spc="-145">
                <a:latin typeface="Lucida Sans Unicode"/>
                <a:cs typeface="Lucida Sans Unicode"/>
              </a:rPr>
              <a:t>penugasan</a:t>
            </a:r>
            <a:r>
              <a:rPr dirty="0" sz="1400" spc="-140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tersebut</a:t>
            </a:r>
            <a:r>
              <a:rPr dirty="0" sz="1400" spc="-140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disampaikan</a:t>
            </a:r>
            <a:r>
              <a:rPr dirty="0" sz="1400" spc="-125">
                <a:latin typeface="Lucida Sans Unicode"/>
                <a:cs typeface="Lucida Sans Unicode"/>
              </a:rPr>
              <a:t> </a:t>
            </a:r>
            <a:r>
              <a:rPr dirty="0" sz="1400" spc="-155">
                <a:latin typeface="Lucida Sans Unicode"/>
                <a:cs typeface="Lucida Sans Unicode"/>
              </a:rPr>
              <a:t>dahulu</a:t>
            </a:r>
            <a:r>
              <a:rPr dirty="0" sz="1400" spc="-150"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kepada 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60">
                <a:latin typeface="Lucida Sans Unicode"/>
                <a:cs typeface="Lucida Sans Unicode"/>
              </a:rPr>
              <a:t>aba</a:t>
            </a:r>
            <a:r>
              <a:rPr dirty="0" sz="1400" spc="-50">
                <a:latin typeface="Lucida Sans Unicode"/>
                <a:cs typeface="Lucida Sans Unicode"/>
              </a:rPr>
              <a:t>t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-5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200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i</a:t>
            </a:r>
            <a:r>
              <a:rPr dirty="0" sz="1400" spc="-175">
                <a:latin typeface="Lucida Sans Unicode"/>
                <a:cs typeface="Lucida Sans Unicode"/>
              </a:rPr>
              <a:t>n</a:t>
            </a:r>
            <a:r>
              <a:rPr dirty="0" sz="1400" spc="-150">
                <a:latin typeface="Lucida Sans Unicode"/>
                <a:cs typeface="Lucida Sans Unicode"/>
              </a:rPr>
              <a:t>e</a:t>
            </a:r>
            <a:r>
              <a:rPr dirty="0" sz="1400" spc="-80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algn="just" marL="298450" indent="-285750">
              <a:lnSpc>
                <a:spcPts val="1610"/>
              </a:lnSpc>
              <a:buFont typeface="Courier New"/>
              <a:buChar char="o"/>
              <a:tabLst>
                <a:tab pos="298450" algn="l"/>
              </a:tabLst>
            </a:pPr>
            <a:r>
              <a:rPr dirty="0" sz="1400" spc="-80">
                <a:latin typeface="Lucida Sans Unicode"/>
                <a:cs typeface="Lucida Sans Unicode"/>
              </a:rPr>
              <a:t>Pejabat</a:t>
            </a:r>
            <a:r>
              <a:rPr dirty="0" sz="1400" spc="130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penilai</a:t>
            </a:r>
            <a:r>
              <a:rPr dirty="0" sz="1400" spc="145">
                <a:latin typeface="Lucida Sans Unicode"/>
                <a:cs typeface="Lucida Sans Unicode"/>
              </a:rPr>
              <a:t> </a:t>
            </a:r>
            <a:r>
              <a:rPr dirty="0" sz="1400" spc="-114">
                <a:latin typeface="Lucida Sans Unicode"/>
                <a:cs typeface="Lucida Sans Unicode"/>
              </a:rPr>
              <a:t>kinerja</a:t>
            </a:r>
            <a:r>
              <a:rPr dirty="0" sz="1400" spc="135">
                <a:latin typeface="Lucida Sans Unicode"/>
                <a:cs typeface="Lucida Sans Unicode"/>
              </a:rPr>
              <a:t> </a:t>
            </a:r>
            <a:r>
              <a:rPr dirty="0" sz="1400" spc="-65">
                <a:latin typeface="Lucida Sans Unicode"/>
                <a:cs typeface="Lucida Sans Unicode"/>
              </a:rPr>
              <a:t>dapat</a:t>
            </a:r>
            <a:r>
              <a:rPr dirty="0" sz="1400" spc="135">
                <a:latin typeface="Lucida Sans Unicode"/>
                <a:cs typeface="Lucida Sans Unicode"/>
              </a:rPr>
              <a:t> </a:t>
            </a:r>
            <a:r>
              <a:rPr dirty="0" sz="1400" spc="-155">
                <a:latin typeface="Lucida Sans Unicode"/>
                <a:cs typeface="Lucida Sans Unicode"/>
              </a:rPr>
              <a:t>mengkoordinasikan</a:t>
            </a:r>
            <a:endParaRPr sz="1400">
              <a:latin typeface="Lucida Sans Unicode"/>
              <a:cs typeface="Lucida Sans Unicode"/>
            </a:endParaRPr>
          </a:p>
          <a:p>
            <a:pPr algn="just" marL="298450" marR="5080">
              <a:lnSpc>
                <a:spcPts val="1700"/>
              </a:lnSpc>
              <a:spcBef>
                <a:spcPts val="40"/>
              </a:spcBef>
            </a:pPr>
            <a:r>
              <a:rPr dirty="0" sz="1400" spc="-135">
                <a:latin typeface="Lucida Sans Unicode"/>
                <a:cs typeface="Lucida Sans Unicode"/>
              </a:rPr>
              <a:t>dengan </a:t>
            </a:r>
            <a:r>
              <a:rPr dirty="0" sz="1400" spc="-155">
                <a:latin typeface="Lucida Sans Unicode"/>
                <a:cs typeface="Lucida Sans Unicode"/>
              </a:rPr>
              <a:t>pimpinan </a:t>
            </a:r>
            <a:r>
              <a:rPr dirty="0" sz="1400" spc="-185">
                <a:latin typeface="Lucida Sans Unicode"/>
                <a:cs typeface="Lucida Sans Unicode"/>
              </a:rPr>
              <a:t>unit </a:t>
            </a:r>
            <a:r>
              <a:rPr dirty="0" sz="1400" spc="-80" i="1">
                <a:latin typeface="Arial"/>
                <a:cs typeface="Arial"/>
              </a:rPr>
              <a:t>supporting </a:t>
            </a:r>
            <a:r>
              <a:rPr dirty="0" sz="1400" spc="-220">
                <a:latin typeface="Lucida Sans Unicode"/>
                <a:cs typeface="Lucida Sans Unicode"/>
              </a:rPr>
              <a:t>untuk</a:t>
            </a:r>
            <a:r>
              <a:rPr dirty="0" sz="1400" spc="-215">
                <a:latin typeface="Lucida Sans Unicode"/>
                <a:cs typeface="Lucida Sans Unicode"/>
              </a:rPr>
              <a:t> </a:t>
            </a:r>
            <a:r>
              <a:rPr dirty="0" sz="1400" spc="-175">
                <a:latin typeface="Lucida Sans Unicode"/>
                <a:cs typeface="Lucida Sans Unicode"/>
              </a:rPr>
              <a:t>penunjukan </a:t>
            </a:r>
            <a:r>
              <a:rPr dirty="0" sz="1400" spc="-170"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pegawai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yang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akan</a:t>
            </a:r>
            <a:r>
              <a:rPr dirty="0" sz="1400" spc="-105">
                <a:latin typeface="Lucida Sans Unicode"/>
                <a:cs typeface="Lucida Sans Unicode"/>
              </a:rPr>
              <a:t> </a:t>
            </a:r>
            <a:r>
              <a:rPr dirty="0" sz="1400" spc="-140">
                <a:latin typeface="Lucida Sans Unicode"/>
                <a:cs typeface="Lucida Sans Unicode"/>
              </a:rPr>
              <a:t>ditugaskan,</a:t>
            </a:r>
            <a:r>
              <a:rPr dirty="0" sz="1400" spc="-135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atau</a:t>
            </a:r>
            <a:r>
              <a:rPr dirty="0" sz="1400" spc="-9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langsung </a:t>
            </a:r>
            <a:r>
              <a:rPr dirty="0" sz="1400" spc="-155">
                <a:latin typeface="Lucida Sans Unicode"/>
                <a:cs typeface="Lucida Sans Unicode"/>
              </a:rPr>
              <a:t> </a:t>
            </a:r>
            <a:r>
              <a:rPr dirty="0" sz="1400" spc="-275">
                <a:latin typeface="Lucida Sans Unicode"/>
                <a:cs typeface="Lucida Sans Unicode"/>
              </a:rPr>
              <a:t>m</a:t>
            </a:r>
            <a:r>
              <a:rPr dirty="0" sz="1400" spc="-165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l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85">
                <a:latin typeface="Lucida Sans Unicode"/>
                <a:cs typeface="Lucida Sans Unicode"/>
              </a:rPr>
              <a:t>l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55" i="1">
                <a:latin typeface="Arial"/>
                <a:cs typeface="Arial"/>
              </a:rPr>
              <a:t>p</a:t>
            </a:r>
            <a:r>
              <a:rPr dirty="0" sz="1400" spc="-10" i="1">
                <a:latin typeface="Arial"/>
                <a:cs typeface="Arial"/>
              </a:rPr>
              <a:t>l</a:t>
            </a:r>
            <a:r>
              <a:rPr dirty="0" sz="1400" spc="-45" i="1">
                <a:latin typeface="Arial"/>
                <a:cs typeface="Arial"/>
              </a:rPr>
              <a:t>a</a:t>
            </a:r>
            <a:r>
              <a:rPr dirty="0" sz="1400" spc="-5" i="1">
                <a:latin typeface="Arial"/>
                <a:cs typeface="Arial"/>
              </a:rPr>
              <a:t>t</a:t>
            </a:r>
            <a:r>
              <a:rPr dirty="0" sz="1400" spc="65" i="1">
                <a:latin typeface="Arial"/>
                <a:cs typeface="Arial"/>
              </a:rPr>
              <a:t>f</a:t>
            </a:r>
            <a:r>
              <a:rPr dirty="0" sz="1400" spc="-35" i="1">
                <a:latin typeface="Arial"/>
                <a:cs typeface="Arial"/>
              </a:rPr>
              <a:t>or</a:t>
            </a:r>
            <a:r>
              <a:rPr dirty="0" sz="1400" spc="-235" i="1">
                <a:latin typeface="Arial"/>
                <a:cs typeface="Arial"/>
              </a:rPr>
              <a:t>m</a:t>
            </a:r>
            <a:r>
              <a:rPr dirty="0" sz="1400" spc="20" i="1">
                <a:latin typeface="Arial"/>
                <a:cs typeface="Arial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te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155">
                <a:latin typeface="Lucida Sans Unicode"/>
                <a:cs typeface="Lucida Sans Unicode"/>
              </a:rPr>
              <a:t>o</a:t>
            </a:r>
            <a:r>
              <a:rPr dirty="0" sz="1400" spc="-85">
                <a:latin typeface="Lucida Sans Unicode"/>
                <a:cs typeface="Lucida Sans Unicode"/>
              </a:rPr>
              <a:t>l</a:t>
            </a:r>
            <a:r>
              <a:rPr dirty="0" sz="1400" spc="-155">
                <a:latin typeface="Lucida Sans Unicode"/>
                <a:cs typeface="Lucida Sans Unicode"/>
              </a:rPr>
              <a:t>o</a:t>
            </a:r>
            <a:r>
              <a:rPr dirty="0" sz="1400" spc="-95">
                <a:latin typeface="Lucida Sans Unicode"/>
                <a:cs typeface="Lucida Sans Unicode"/>
              </a:rPr>
              <a:t>g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ji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250">
                <a:latin typeface="Lucida Sans Unicode"/>
                <a:cs typeface="Lucida Sans Unicode"/>
              </a:rPr>
              <a:t>su</a:t>
            </a:r>
            <a:r>
              <a:rPr dirty="0" sz="1400" spc="-100">
                <a:latin typeface="Lucida Sans Unicode"/>
                <a:cs typeface="Lucida Sans Unicode"/>
              </a:rPr>
              <a:t>d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h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te</a:t>
            </a:r>
            <a:r>
              <a:rPr dirty="0" sz="1400" spc="-105">
                <a:latin typeface="Lucida Sans Unicode"/>
                <a:cs typeface="Lucida Sans Unicode"/>
              </a:rPr>
              <a:t>r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100">
                <a:latin typeface="Lucida Sans Unicode"/>
                <a:cs typeface="Lucida Sans Unicode"/>
              </a:rPr>
              <a:t>d</a:t>
            </a:r>
            <a:r>
              <a:rPr dirty="0" sz="1400" spc="-85">
                <a:latin typeface="Lucida Sans Unicode"/>
                <a:cs typeface="Lucida Sans Unicode"/>
              </a:rPr>
              <a:t>i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algn="just" marL="298450" indent="-285750">
              <a:lnSpc>
                <a:spcPts val="1650"/>
              </a:lnSpc>
              <a:buFont typeface="Courier New"/>
              <a:buChar char="o"/>
              <a:tabLst>
                <a:tab pos="298450" algn="l"/>
              </a:tabLst>
            </a:pPr>
            <a:r>
              <a:rPr dirty="0" sz="1400" spc="-150">
                <a:latin typeface="Lucida Sans Unicode"/>
                <a:cs typeface="Lucida Sans Unicode"/>
              </a:rPr>
              <a:t>Penugasan</a:t>
            </a:r>
            <a:r>
              <a:rPr dirty="0" sz="1400" spc="605">
                <a:latin typeface="Lucida Sans Unicode"/>
                <a:cs typeface="Lucida Sans Unicode"/>
              </a:rPr>
              <a:t> </a:t>
            </a:r>
            <a:r>
              <a:rPr dirty="0" sz="1400" spc="-75" b="1">
                <a:solidFill>
                  <a:srgbClr val="C00000"/>
                </a:solidFill>
                <a:latin typeface="Arial"/>
                <a:cs typeface="Arial"/>
              </a:rPr>
              <a:t>tidak</a:t>
            </a:r>
            <a:r>
              <a:rPr dirty="0" sz="1400" spc="67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400" spc="-65">
                <a:latin typeface="Lucida Sans Unicode"/>
                <a:cs typeface="Lucida Sans Unicode"/>
              </a:rPr>
              <a:t>dapat</a:t>
            </a:r>
            <a:r>
              <a:rPr dirty="0" sz="1400" spc="605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disampaikan</a:t>
            </a:r>
            <a:r>
              <a:rPr dirty="0" sz="1400" spc="61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langsung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53334" y="4975860"/>
            <a:ext cx="36931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7555" algn="l"/>
                <a:tab pos="1557655" algn="l"/>
                <a:tab pos="2099310" algn="l"/>
                <a:tab pos="3253740" algn="l"/>
              </a:tabLst>
            </a:pPr>
            <a:r>
              <a:rPr dirty="0" sz="1400" spc="-85">
                <a:latin typeface="Lucida Sans Unicode"/>
                <a:cs typeface="Lucida Sans Unicode"/>
              </a:rPr>
              <a:t>kepada	</a:t>
            </a:r>
            <a:r>
              <a:rPr dirty="0" sz="1400" spc="-90">
                <a:latin typeface="Lucida Sans Unicode"/>
                <a:cs typeface="Lucida Sans Unicode"/>
              </a:rPr>
              <a:t>Pegawai	</a:t>
            </a:r>
            <a:r>
              <a:rPr dirty="0" sz="1400" spc="-105">
                <a:latin typeface="Lucida Sans Unicode"/>
                <a:cs typeface="Lucida Sans Unicode"/>
              </a:rPr>
              <a:t>yang	</a:t>
            </a:r>
            <a:r>
              <a:rPr dirty="0" sz="1400" spc="-145">
                <a:latin typeface="Lucida Sans Unicode"/>
                <a:cs typeface="Lucida Sans Unicode"/>
              </a:rPr>
              <a:t>bersangkutan	</a:t>
            </a:r>
            <a:r>
              <a:rPr dirty="0" sz="1400" spc="-100">
                <a:latin typeface="Lucida Sans Unicode"/>
                <a:cs typeface="Lucida Sans Unicode"/>
              </a:rPr>
              <a:t>tanpa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67584" y="5189220"/>
            <a:ext cx="3980179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>
              <a:lnSpc>
                <a:spcPct val="100000"/>
              </a:lnSpc>
              <a:spcBef>
                <a:spcPts val="100"/>
              </a:spcBef>
            </a:pPr>
            <a:r>
              <a:rPr dirty="0" sz="1400" spc="-155">
                <a:latin typeface="Lucida Sans Unicode"/>
                <a:cs typeface="Lucida Sans Unicode"/>
              </a:rPr>
              <a:t>s</a:t>
            </a:r>
            <a:r>
              <a:rPr dirty="0" sz="1400" spc="-165">
                <a:latin typeface="Lucida Sans Unicode"/>
                <a:cs typeface="Lucida Sans Unicode"/>
              </a:rPr>
              <a:t>e</a:t>
            </a:r>
            <a:r>
              <a:rPr dirty="0" sz="1400" spc="-100">
                <a:latin typeface="Lucida Sans Unicode"/>
                <a:cs typeface="Lucida Sans Unicode"/>
              </a:rPr>
              <a:t>p</a:t>
            </a:r>
            <a:r>
              <a:rPr dirty="0" sz="1400" spc="-70">
                <a:latin typeface="Lucida Sans Unicode"/>
                <a:cs typeface="Lucida Sans Unicode"/>
              </a:rPr>
              <a:t>e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125">
                <a:latin typeface="Lucida Sans Unicode"/>
                <a:cs typeface="Lucida Sans Unicode"/>
              </a:rPr>
              <a:t>g</a:t>
            </a:r>
            <a:r>
              <a:rPr dirty="0" sz="1400" spc="-70">
                <a:latin typeface="Lucida Sans Unicode"/>
                <a:cs typeface="Lucida Sans Unicode"/>
              </a:rPr>
              <a:t>e</a:t>
            </a:r>
            <a:r>
              <a:rPr dirty="0" sz="1400" spc="-145">
                <a:latin typeface="Lucida Sans Unicode"/>
                <a:cs typeface="Lucida Sans Unicode"/>
              </a:rPr>
              <a:t>t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hu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60">
                <a:latin typeface="Lucida Sans Unicode"/>
                <a:cs typeface="Lucida Sans Unicode"/>
              </a:rPr>
              <a:t>aba</a:t>
            </a:r>
            <a:r>
              <a:rPr dirty="0" sz="1400" spc="-50">
                <a:latin typeface="Lucida Sans Unicode"/>
                <a:cs typeface="Lucida Sans Unicode"/>
              </a:rPr>
              <a:t>t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-55">
                <a:latin typeface="Lucida Sans Unicode"/>
                <a:cs typeface="Lucida Sans Unicode"/>
              </a:rPr>
              <a:t>a</a:t>
            </a:r>
            <a:r>
              <a:rPr dirty="0" sz="1400" spc="-35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200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i</a:t>
            </a:r>
            <a:r>
              <a:rPr dirty="0" sz="1400" spc="-175">
                <a:latin typeface="Lucida Sans Unicode"/>
                <a:cs typeface="Lucida Sans Unicode"/>
              </a:rPr>
              <a:t>n</a:t>
            </a:r>
            <a:r>
              <a:rPr dirty="0" sz="1400" spc="-150">
                <a:latin typeface="Lucida Sans Unicode"/>
                <a:cs typeface="Lucida Sans Unicode"/>
              </a:rPr>
              <a:t>e</a:t>
            </a:r>
            <a:r>
              <a:rPr dirty="0" sz="1400" spc="-80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  <a:p>
            <a:pPr marL="298450" marR="5080" indent="-285750">
              <a:lnSpc>
                <a:spcPct val="101400"/>
              </a:lnSpc>
              <a:tabLst>
                <a:tab pos="297815" algn="l"/>
              </a:tabLst>
            </a:pPr>
            <a:r>
              <a:rPr dirty="0" sz="1400">
                <a:latin typeface="Courier New"/>
                <a:cs typeface="Courier New"/>
              </a:rPr>
              <a:t>o	</a:t>
            </a:r>
            <a:r>
              <a:rPr dirty="0" sz="1400" spc="-90">
                <a:latin typeface="Lucida Sans Unicode"/>
                <a:cs typeface="Lucida Sans Unicode"/>
              </a:rPr>
              <a:t>Pegawai</a:t>
            </a:r>
            <a:r>
              <a:rPr dirty="0" sz="1400" spc="50">
                <a:latin typeface="Lucida Sans Unicode"/>
                <a:cs typeface="Lucida Sans Unicode"/>
              </a:rPr>
              <a:t> </a:t>
            </a:r>
            <a:r>
              <a:rPr dirty="0" sz="1400" spc="-65">
                <a:latin typeface="Lucida Sans Unicode"/>
                <a:cs typeface="Lucida Sans Unicode"/>
              </a:rPr>
              <a:t>dapat</a:t>
            </a:r>
            <a:r>
              <a:rPr dirty="0" sz="1400" spc="50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secara</a:t>
            </a:r>
            <a:r>
              <a:rPr dirty="0" sz="1400" spc="55">
                <a:latin typeface="Lucida Sans Unicode"/>
                <a:cs typeface="Lucida Sans Unicode"/>
              </a:rPr>
              <a:t> </a:t>
            </a:r>
            <a:r>
              <a:rPr dirty="0" sz="1400" spc="-70" i="1">
                <a:latin typeface="Arial"/>
                <a:cs typeface="Arial"/>
              </a:rPr>
              <a:t>voluntary</a:t>
            </a:r>
            <a:r>
              <a:rPr dirty="0" sz="1400" spc="105" i="1">
                <a:latin typeface="Arial"/>
                <a:cs typeface="Arial"/>
              </a:rPr>
              <a:t> </a:t>
            </a:r>
            <a:r>
              <a:rPr dirty="0" sz="1400" spc="-125">
                <a:latin typeface="Lucida Sans Unicode"/>
                <a:cs typeface="Lucida Sans Unicode"/>
              </a:rPr>
              <a:t>bergabung</a:t>
            </a:r>
            <a:r>
              <a:rPr dirty="0" sz="1400" spc="50">
                <a:latin typeface="Lucida Sans Unicode"/>
                <a:cs typeface="Lucida Sans Unicode"/>
              </a:rPr>
              <a:t> </a:t>
            </a:r>
            <a:r>
              <a:rPr dirty="0" sz="1400" spc="-220">
                <a:latin typeface="Lucida Sans Unicode"/>
                <a:cs typeface="Lucida Sans Unicode"/>
              </a:rPr>
              <a:t>untuk </a:t>
            </a:r>
            <a:r>
              <a:rPr dirty="0" sz="1400" spc="-42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penugasan</a:t>
            </a:r>
            <a:r>
              <a:rPr dirty="0" sz="1400" spc="-140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di</a:t>
            </a:r>
            <a:r>
              <a:rPr dirty="0" sz="1400" spc="160">
                <a:latin typeface="Lucida Sans Unicode"/>
                <a:cs typeface="Lucida Sans Unicode"/>
              </a:rPr>
              <a:t> </a:t>
            </a:r>
            <a:r>
              <a:rPr dirty="0" sz="1400" spc="-185">
                <a:latin typeface="Lucida Sans Unicode"/>
                <a:cs typeface="Lucida Sans Unicode"/>
              </a:rPr>
              <a:t>unit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kerjanya</a:t>
            </a:r>
            <a:r>
              <a:rPr dirty="0" sz="1400" spc="160">
                <a:latin typeface="Lucida Sans Unicode"/>
                <a:cs typeface="Lucida Sans Unicode"/>
              </a:rPr>
              <a:t> </a:t>
            </a:r>
            <a:r>
              <a:rPr dirty="0" sz="1400" spc="-140">
                <a:latin typeface="Lucida Sans Unicode"/>
                <a:cs typeface="Lucida Sans Unicode"/>
              </a:rPr>
              <a:t>ataupun</a:t>
            </a:r>
            <a:r>
              <a:rPr dirty="0" sz="1400" spc="155">
                <a:latin typeface="Lucida Sans Unicode"/>
                <a:cs typeface="Lucida Sans Unicode"/>
              </a:rPr>
              <a:t> </a:t>
            </a:r>
            <a:r>
              <a:rPr dirty="0" sz="1400" spc="-100">
                <a:latin typeface="Lucida Sans Unicode"/>
                <a:cs typeface="Lucida Sans Unicode"/>
              </a:rPr>
              <a:t>di</a:t>
            </a:r>
            <a:r>
              <a:rPr dirty="0" sz="1400" spc="160">
                <a:latin typeface="Lucida Sans Unicode"/>
                <a:cs typeface="Lucida Sans Unicode"/>
              </a:rPr>
              <a:t> </a:t>
            </a:r>
            <a:r>
              <a:rPr dirty="0" sz="1400" spc="-185">
                <a:latin typeface="Lucida Sans Unicode"/>
                <a:cs typeface="Lucida Sans Unicode"/>
              </a:rPr>
              <a:t>unit</a:t>
            </a:r>
            <a:r>
              <a:rPr dirty="0" sz="1400" spc="-100">
                <a:latin typeface="Lucida Sans Unicode"/>
                <a:cs typeface="Lucida Sans Unicode"/>
              </a:rPr>
              <a:t> kerja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53334" y="5838444"/>
            <a:ext cx="3692525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  <a:tabLst>
                <a:tab pos="449580" algn="l"/>
                <a:tab pos="987425" algn="l"/>
                <a:tab pos="1852295" algn="l"/>
                <a:tab pos="2933065" algn="l"/>
              </a:tabLst>
            </a:pPr>
            <a:r>
              <a:rPr dirty="0" sz="1400" spc="-20">
                <a:latin typeface="Lucida Sans Unicode"/>
                <a:cs typeface="Lucida Sans Unicode"/>
              </a:rPr>
              <a:t>l</a:t>
            </a:r>
            <a:r>
              <a:rPr dirty="0" sz="1400" spc="-5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245">
                <a:latin typeface="Lucida Sans Unicode"/>
                <a:cs typeface="Lucida Sans Unicode"/>
              </a:rPr>
              <a:t>n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70">
                <a:latin typeface="Lucida Sans Unicode"/>
                <a:cs typeface="Lucida Sans Unicode"/>
              </a:rPr>
              <a:t>y</a:t>
            </a:r>
            <a:r>
              <a:rPr dirty="0" sz="1400" spc="-10">
                <a:latin typeface="Lucida Sans Unicode"/>
                <a:cs typeface="Lucida Sans Unicode"/>
              </a:rPr>
              <a:t>a</a:t>
            </a:r>
            <a:r>
              <a:rPr dirty="0" sz="1400" spc="-250">
                <a:latin typeface="Lucida Sans Unicode"/>
                <a:cs typeface="Lucida Sans Unicode"/>
              </a:rPr>
              <a:t>n</a:t>
            </a:r>
            <a:r>
              <a:rPr dirty="0" sz="1400" spc="-105">
                <a:latin typeface="Lucida Sans Unicode"/>
                <a:cs typeface="Lucida Sans Unicode"/>
              </a:rPr>
              <a:t>g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275">
                <a:latin typeface="Lucida Sans Unicode"/>
                <a:cs typeface="Lucida Sans Unicode"/>
              </a:rPr>
              <a:t>m</a:t>
            </a:r>
            <a:r>
              <a:rPr dirty="0" sz="1400" spc="-165">
                <a:latin typeface="Lucida Sans Unicode"/>
                <a:cs typeface="Lucida Sans Unicode"/>
              </a:rPr>
              <a:t>e</a:t>
            </a:r>
            <a:r>
              <a:rPr dirty="0" sz="1400" spc="-235">
                <a:latin typeface="Lucida Sans Unicode"/>
                <a:cs typeface="Lucida Sans Unicode"/>
              </a:rPr>
              <a:t>mb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170">
                <a:latin typeface="Lucida Sans Unicode"/>
                <a:cs typeface="Lucida Sans Unicode"/>
              </a:rPr>
              <a:t>k</a:t>
            </a:r>
            <a:r>
              <a:rPr dirty="0" sz="1400" spc="-130">
                <a:latin typeface="Lucida Sans Unicode"/>
                <a:cs typeface="Lucida Sans Unicode"/>
              </a:rPr>
              <a:t>e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70">
                <a:latin typeface="Lucida Sans Unicode"/>
                <a:cs typeface="Lucida Sans Unicode"/>
              </a:rPr>
              <a:t>e</a:t>
            </a:r>
            <a:r>
              <a:rPr dirty="0" sz="1400" spc="-365">
                <a:latin typeface="Lucida Sans Unicode"/>
                <a:cs typeface="Lucida Sans Unicode"/>
              </a:rPr>
              <a:t>m</a:t>
            </a:r>
            <a:r>
              <a:rPr dirty="0" sz="1400" spc="-100">
                <a:latin typeface="Lucida Sans Unicode"/>
                <a:cs typeface="Lucida Sans Unicode"/>
              </a:rPr>
              <a:t>p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t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140">
                <a:latin typeface="Lucida Sans Unicode"/>
                <a:cs typeface="Lucida Sans Unicode"/>
              </a:rPr>
              <a:t>,</a:t>
            </a:r>
            <a:r>
              <a:rPr dirty="0" sz="1400">
                <a:latin typeface="Lucida Sans Unicode"/>
                <a:cs typeface="Lucida Sans Unicode"/>
              </a:rPr>
              <a:t>	</a:t>
            </a:r>
            <a:r>
              <a:rPr dirty="0" sz="1400" spc="-155">
                <a:latin typeface="Lucida Sans Unicode"/>
                <a:cs typeface="Lucida Sans Unicode"/>
              </a:rPr>
              <a:t>s</a:t>
            </a:r>
            <a:r>
              <a:rPr dirty="0" sz="1400" spc="-165">
                <a:latin typeface="Lucida Sans Unicode"/>
                <a:cs typeface="Lucida Sans Unicode"/>
              </a:rPr>
              <a:t>e</a:t>
            </a:r>
            <a:r>
              <a:rPr dirty="0" sz="1400" spc="-100">
                <a:latin typeface="Lucida Sans Unicode"/>
                <a:cs typeface="Lucida Sans Unicode"/>
              </a:rPr>
              <a:t>p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70">
                <a:latin typeface="Lucida Sans Unicode"/>
                <a:cs typeface="Lucida Sans Unicode"/>
              </a:rPr>
              <a:t>g  </a:t>
            </a:r>
            <a:r>
              <a:rPr dirty="0" sz="1400" spc="-135">
                <a:latin typeface="Lucida Sans Unicode"/>
                <a:cs typeface="Lucida Sans Unicode"/>
              </a:rPr>
              <a:t>d</a:t>
            </a:r>
            <a:r>
              <a:rPr dirty="0" sz="1400" spc="-50">
                <a:latin typeface="Lucida Sans Unicode"/>
                <a:cs typeface="Lucida Sans Unicode"/>
              </a:rPr>
              <a:t>i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140">
                <a:latin typeface="Lucida Sans Unicode"/>
                <a:cs typeface="Lucida Sans Unicode"/>
              </a:rPr>
              <a:t>t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75">
                <a:latin typeface="Lucida Sans Unicode"/>
                <a:cs typeface="Lucida Sans Unicode"/>
              </a:rPr>
              <a:t>o</a:t>
            </a:r>
            <a:r>
              <a:rPr dirty="0" sz="1400" spc="-70">
                <a:latin typeface="Lucida Sans Unicode"/>
                <a:cs typeface="Lucida Sans Unicode"/>
              </a:rPr>
              <a:t>l</a:t>
            </a:r>
            <a:r>
              <a:rPr dirty="0" sz="1400" spc="-155">
                <a:latin typeface="Lucida Sans Unicode"/>
                <a:cs typeface="Lucida Sans Unicode"/>
              </a:rPr>
              <a:t>e</a:t>
            </a:r>
            <a:r>
              <a:rPr dirty="0" sz="1400" spc="-180">
                <a:latin typeface="Lucida Sans Unicode"/>
                <a:cs typeface="Lucida Sans Unicode"/>
              </a:rPr>
              <a:t>h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55">
                <a:latin typeface="Lucida Sans Unicode"/>
                <a:cs typeface="Lucida Sans Unicode"/>
              </a:rPr>
              <a:t>P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b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5">
                <a:latin typeface="Lucida Sans Unicode"/>
                <a:cs typeface="Lucida Sans Unicode"/>
              </a:rPr>
              <a:t>t</a:t>
            </a:r>
            <a:r>
              <a:rPr dirty="0" sz="1400" spc="-45">
                <a:latin typeface="Lucida Sans Unicode"/>
                <a:cs typeface="Lucida Sans Unicode"/>
              </a:rPr>
              <a:t> </a:t>
            </a:r>
            <a:r>
              <a:rPr dirty="0" sz="1400" spc="-155">
                <a:latin typeface="Lucida Sans Unicode"/>
                <a:cs typeface="Lucida Sans Unicode"/>
              </a:rPr>
              <a:t>P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250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K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80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114">
                <a:latin typeface="Lucida Sans Unicode"/>
                <a:cs typeface="Lucida Sans Unicode"/>
              </a:rPr>
              <a:t>a</a:t>
            </a:r>
            <a:r>
              <a:rPr dirty="0" sz="1400" spc="-175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y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789895" y="2568357"/>
            <a:ext cx="2019935" cy="451484"/>
          </a:xfrm>
          <a:custGeom>
            <a:avLst/>
            <a:gdLst/>
            <a:ahLst/>
            <a:cxnLst/>
            <a:rect l="l" t="t" r="r" b="b"/>
            <a:pathLst>
              <a:path w="2019934" h="451485">
                <a:moveTo>
                  <a:pt x="1454010" y="0"/>
                </a:moveTo>
                <a:lnTo>
                  <a:pt x="290055" y="0"/>
                </a:lnTo>
                <a:lnTo>
                  <a:pt x="239060" y="3544"/>
                </a:lnTo>
                <a:lnTo>
                  <a:pt x="190717" y="13782"/>
                </a:lnTo>
                <a:lnTo>
                  <a:pt x="145900" y="30115"/>
                </a:lnTo>
                <a:lnTo>
                  <a:pt x="105483" y="51950"/>
                </a:lnTo>
                <a:lnTo>
                  <a:pt x="70341" y="78688"/>
                </a:lnTo>
                <a:lnTo>
                  <a:pt x="41347" y="109736"/>
                </a:lnTo>
                <a:lnTo>
                  <a:pt x="19376" y="144495"/>
                </a:lnTo>
                <a:lnTo>
                  <a:pt x="5302" y="182372"/>
                </a:lnTo>
                <a:lnTo>
                  <a:pt x="0" y="222769"/>
                </a:lnTo>
                <a:lnTo>
                  <a:pt x="5168" y="269091"/>
                </a:lnTo>
                <a:lnTo>
                  <a:pt x="21443" y="312263"/>
                </a:lnTo>
                <a:lnTo>
                  <a:pt x="47655" y="351316"/>
                </a:lnTo>
                <a:lnTo>
                  <a:pt x="82635" y="385281"/>
                </a:lnTo>
                <a:lnTo>
                  <a:pt x="124495" y="412816"/>
                </a:lnTo>
                <a:lnTo>
                  <a:pt x="172596" y="433623"/>
                </a:lnTo>
                <a:lnTo>
                  <a:pt x="225744" y="446780"/>
                </a:lnTo>
                <a:lnTo>
                  <a:pt x="282746" y="451370"/>
                </a:lnTo>
                <a:lnTo>
                  <a:pt x="2019715" y="451370"/>
                </a:lnTo>
                <a:lnTo>
                  <a:pt x="1968909" y="447734"/>
                </a:lnTo>
                <a:lnTo>
                  <a:pt x="1921083" y="437249"/>
                </a:lnTo>
                <a:lnTo>
                  <a:pt x="1877038" y="420556"/>
                </a:lnTo>
                <a:lnTo>
                  <a:pt x="1837573" y="398292"/>
                </a:lnTo>
                <a:lnTo>
                  <a:pt x="1803489" y="371096"/>
                </a:lnTo>
                <a:lnTo>
                  <a:pt x="1775586" y="339606"/>
                </a:lnTo>
                <a:lnTo>
                  <a:pt x="1754665" y="304462"/>
                </a:lnTo>
                <a:lnTo>
                  <a:pt x="1741525" y="266301"/>
                </a:lnTo>
                <a:lnTo>
                  <a:pt x="1732409" y="185178"/>
                </a:lnTo>
                <a:lnTo>
                  <a:pt x="1719267" y="146981"/>
                </a:lnTo>
                <a:lnTo>
                  <a:pt x="1698341" y="111810"/>
                </a:lnTo>
                <a:lnTo>
                  <a:pt x="1670427" y="80301"/>
                </a:lnTo>
                <a:lnTo>
                  <a:pt x="1636326" y="53092"/>
                </a:lnTo>
                <a:lnTo>
                  <a:pt x="1596835" y="30820"/>
                </a:lnTo>
                <a:lnTo>
                  <a:pt x="1552753" y="14122"/>
                </a:lnTo>
                <a:lnTo>
                  <a:pt x="1504878" y="3636"/>
                </a:lnTo>
                <a:lnTo>
                  <a:pt x="1454010" y="0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8065007" y="2678684"/>
            <a:ext cx="10109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FFFFFF"/>
                </a:solidFill>
                <a:latin typeface="Roboto"/>
                <a:cs typeface="Roboto"/>
              </a:rPr>
              <a:t>KEľERANGAN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716643" y="1849335"/>
            <a:ext cx="10346055" cy="3399790"/>
            <a:chOff x="716643" y="1849335"/>
            <a:chExt cx="10346055" cy="3399790"/>
          </a:xfrm>
        </p:grpSpPr>
        <p:sp>
          <p:nvSpPr>
            <p:cNvPr id="77" name="object 77"/>
            <p:cNvSpPr/>
            <p:nvPr/>
          </p:nvSpPr>
          <p:spPr>
            <a:xfrm>
              <a:off x="10255524" y="2266298"/>
              <a:ext cx="807085" cy="807085"/>
            </a:xfrm>
            <a:custGeom>
              <a:avLst/>
              <a:gdLst/>
              <a:ahLst/>
              <a:cxnLst/>
              <a:rect l="l" t="t" r="r" b="b"/>
              <a:pathLst>
                <a:path w="807084" h="807085">
                  <a:moveTo>
                    <a:pt x="403324" y="0"/>
                  </a:moveTo>
                  <a:lnTo>
                    <a:pt x="356306" y="2714"/>
                  </a:lnTo>
                  <a:lnTo>
                    <a:pt x="310876" y="10658"/>
                  </a:lnTo>
                  <a:lnTo>
                    <a:pt x="267339" y="23526"/>
                  </a:lnTo>
                  <a:lnTo>
                    <a:pt x="225995" y="41018"/>
                  </a:lnTo>
                  <a:lnTo>
                    <a:pt x="187150" y="62829"/>
                  </a:lnTo>
                  <a:lnTo>
                    <a:pt x="151107" y="88658"/>
                  </a:lnTo>
                  <a:lnTo>
                    <a:pt x="118168" y="118202"/>
                  </a:lnTo>
                  <a:lnTo>
                    <a:pt x="88637" y="151158"/>
                  </a:lnTo>
                  <a:lnTo>
                    <a:pt x="62817" y="187224"/>
                  </a:lnTo>
                  <a:lnTo>
                    <a:pt x="41011" y="226096"/>
                  </a:lnTo>
                  <a:lnTo>
                    <a:pt x="23524" y="267472"/>
                  </a:lnTo>
                  <a:lnTo>
                    <a:pt x="10657" y="311050"/>
                  </a:lnTo>
                  <a:lnTo>
                    <a:pt x="2714" y="356527"/>
                  </a:lnTo>
                  <a:lnTo>
                    <a:pt x="0" y="403599"/>
                  </a:lnTo>
                  <a:lnTo>
                    <a:pt x="2714" y="450617"/>
                  </a:lnTo>
                  <a:lnTo>
                    <a:pt x="10657" y="496046"/>
                  </a:lnTo>
                  <a:lnTo>
                    <a:pt x="23524" y="539584"/>
                  </a:lnTo>
                  <a:lnTo>
                    <a:pt x="41011" y="580928"/>
                  </a:lnTo>
                  <a:lnTo>
                    <a:pt x="62817" y="619773"/>
                  </a:lnTo>
                  <a:lnTo>
                    <a:pt x="88637" y="655816"/>
                  </a:lnTo>
                  <a:lnTo>
                    <a:pt x="118168" y="688756"/>
                  </a:lnTo>
                  <a:lnTo>
                    <a:pt x="151107" y="718287"/>
                  </a:lnTo>
                  <a:lnTo>
                    <a:pt x="187150" y="744107"/>
                  </a:lnTo>
                  <a:lnTo>
                    <a:pt x="225995" y="765912"/>
                  </a:lnTo>
                  <a:lnTo>
                    <a:pt x="267339" y="783400"/>
                  </a:lnTo>
                  <a:lnTo>
                    <a:pt x="310876" y="796267"/>
                  </a:lnTo>
                  <a:lnTo>
                    <a:pt x="356306" y="804210"/>
                  </a:lnTo>
                  <a:lnTo>
                    <a:pt x="403324" y="806924"/>
                  </a:lnTo>
                  <a:lnTo>
                    <a:pt x="450397" y="804210"/>
                  </a:lnTo>
                  <a:lnTo>
                    <a:pt x="495866" y="796267"/>
                  </a:lnTo>
                  <a:lnTo>
                    <a:pt x="539428" y="783400"/>
                  </a:lnTo>
                  <a:lnTo>
                    <a:pt x="580784" y="765912"/>
                  </a:lnTo>
                  <a:lnTo>
                    <a:pt x="619630" y="744107"/>
                  </a:lnTo>
                  <a:lnTo>
                    <a:pt x="655667" y="718287"/>
                  </a:lnTo>
                  <a:lnTo>
                    <a:pt x="688593" y="688756"/>
                  </a:lnTo>
                  <a:lnTo>
                    <a:pt x="718106" y="655816"/>
                  </a:lnTo>
                  <a:lnTo>
                    <a:pt x="743905" y="619773"/>
                  </a:lnTo>
                  <a:lnTo>
                    <a:pt x="765690" y="580928"/>
                  </a:lnTo>
                  <a:lnTo>
                    <a:pt x="783157" y="539584"/>
                  </a:lnTo>
                  <a:lnTo>
                    <a:pt x="796007" y="496046"/>
                  </a:lnTo>
                  <a:lnTo>
                    <a:pt x="803938" y="450617"/>
                  </a:lnTo>
                  <a:lnTo>
                    <a:pt x="806649" y="403599"/>
                  </a:lnTo>
                  <a:lnTo>
                    <a:pt x="803938" y="356527"/>
                  </a:lnTo>
                  <a:lnTo>
                    <a:pt x="796007" y="311050"/>
                  </a:lnTo>
                  <a:lnTo>
                    <a:pt x="783157" y="267472"/>
                  </a:lnTo>
                  <a:lnTo>
                    <a:pt x="765690" y="226096"/>
                  </a:lnTo>
                  <a:lnTo>
                    <a:pt x="743905" y="187224"/>
                  </a:lnTo>
                  <a:lnTo>
                    <a:pt x="718106" y="151158"/>
                  </a:lnTo>
                  <a:lnTo>
                    <a:pt x="688593" y="118202"/>
                  </a:lnTo>
                  <a:lnTo>
                    <a:pt x="655667" y="88658"/>
                  </a:lnTo>
                  <a:lnTo>
                    <a:pt x="619630" y="62829"/>
                  </a:lnTo>
                  <a:lnTo>
                    <a:pt x="580784" y="41018"/>
                  </a:lnTo>
                  <a:lnTo>
                    <a:pt x="539428" y="23526"/>
                  </a:lnTo>
                  <a:lnTo>
                    <a:pt x="495866" y="10658"/>
                  </a:lnTo>
                  <a:lnTo>
                    <a:pt x="450397" y="2714"/>
                  </a:lnTo>
                  <a:lnTo>
                    <a:pt x="403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16635" y="1849335"/>
              <a:ext cx="6381115" cy="1096010"/>
            </a:xfrm>
            <a:custGeom>
              <a:avLst/>
              <a:gdLst/>
              <a:ahLst/>
              <a:cxnLst/>
              <a:rect l="l" t="t" r="r" b="b"/>
              <a:pathLst>
                <a:path w="6381115" h="1096010">
                  <a:moveTo>
                    <a:pt x="41275" y="511632"/>
                  </a:moveTo>
                  <a:lnTo>
                    <a:pt x="34925" y="511632"/>
                  </a:lnTo>
                  <a:lnTo>
                    <a:pt x="34925" y="537032"/>
                  </a:lnTo>
                  <a:lnTo>
                    <a:pt x="41275" y="537032"/>
                  </a:lnTo>
                  <a:lnTo>
                    <a:pt x="41275" y="511632"/>
                  </a:lnTo>
                  <a:close/>
                </a:path>
                <a:path w="6381115" h="1096010">
                  <a:moveTo>
                    <a:pt x="41275" y="467182"/>
                  </a:moveTo>
                  <a:lnTo>
                    <a:pt x="34925" y="467182"/>
                  </a:lnTo>
                  <a:lnTo>
                    <a:pt x="34925" y="492582"/>
                  </a:lnTo>
                  <a:lnTo>
                    <a:pt x="41275" y="492582"/>
                  </a:lnTo>
                  <a:lnTo>
                    <a:pt x="41275" y="467182"/>
                  </a:lnTo>
                  <a:close/>
                </a:path>
                <a:path w="6381115" h="1096010">
                  <a:moveTo>
                    <a:pt x="41275" y="422732"/>
                  </a:moveTo>
                  <a:lnTo>
                    <a:pt x="34925" y="422732"/>
                  </a:lnTo>
                  <a:lnTo>
                    <a:pt x="34925" y="448132"/>
                  </a:lnTo>
                  <a:lnTo>
                    <a:pt x="41275" y="448132"/>
                  </a:lnTo>
                  <a:lnTo>
                    <a:pt x="41275" y="422732"/>
                  </a:lnTo>
                  <a:close/>
                </a:path>
                <a:path w="6381115" h="1096010">
                  <a:moveTo>
                    <a:pt x="41275" y="378282"/>
                  </a:moveTo>
                  <a:lnTo>
                    <a:pt x="34925" y="378282"/>
                  </a:lnTo>
                  <a:lnTo>
                    <a:pt x="34925" y="403682"/>
                  </a:lnTo>
                  <a:lnTo>
                    <a:pt x="41275" y="403682"/>
                  </a:lnTo>
                  <a:lnTo>
                    <a:pt x="41275" y="378282"/>
                  </a:lnTo>
                  <a:close/>
                </a:path>
                <a:path w="6381115" h="1096010">
                  <a:moveTo>
                    <a:pt x="41275" y="333832"/>
                  </a:moveTo>
                  <a:lnTo>
                    <a:pt x="34925" y="333832"/>
                  </a:lnTo>
                  <a:lnTo>
                    <a:pt x="34925" y="359232"/>
                  </a:lnTo>
                  <a:lnTo>
                    <a:pt x="41275" y="359232"/>
                  </a:lnTo>
                  <a:lnTo>
                    <a:pt x="41275" y="333832"/>
                  </a:lnTo>
                  <a:close/>
                </a:path>
                <a:path w="6381115" h="1096010">
                  <a:moveTo>
                    <a:pt x="41275" y="289382"/>
                  </a:moveTo>
                  <a:lnTo>
                    <a:pt x="34925" y="289382"/>
                  </a:lnTo>
                  <a:lnTo>
                    <a:pt x="34925" y="314782"/>
                  </a:lnTo>
                  <a:lnTo>
                    <a:pt x="41275" y="314782"/>
                  </a:lnTo>
                  <a:lnTo>
                    <a:pt x="41275" y="289382"/>
                  </a:lnTo>
                  <a:close/>
                </a:path>
                <a:path w="6381115" h="1096010">
                  <a:moveTo>
                    <a:pt x="41275" y="244932"/>
                  </a:moveTo>
                  <a:lnTo>
                    <a:pt x="34925" y="244932"/>
                  </a:lnTo>
                  <a:lnTo>
                    <a:pt x="34925" y="270332"/>
                  </a:lnTo>
                  <a:lnTo>
                    <a:pt x="41275" y="270332"/>
                  </a:lnTo>
                  <a:lnTo>
                    <a:pt x="41275" y="244932"/>
                  </a:lnTo>
                  <a:close/>
                </a:path>
                <a:path w="6381115" h="1096010">
                  <a:moveTo>
                    <a:pt x="41275" y="200482"/>
                  </a:moveTo>
                  <a:lnTo>
                    <a:pt x="34925" y="200482"/>
                  </a:lnTo>
                  <a:lnTo>
                    <a:pt x="34925" y="225882"/>
                  </a:lnTo>
                  <a:lnTo>
                    <a:pt x="41275" y="225882"/>
                  </a:lnTo>
                  <a:lnTo>
                    <a:pt x="41275" y="200482"/>
                  </a:lnTo>
                  <a:close/>
                </a:path>
                <a:path w="6381115" h="1096010">
                  <a:moveTo>
                    <a:pt x="41275" y="156032"/>
                  </a:moveTo>
                  <a:lnTo>
                    <a:pt x="34925" y="156032"/>
                  </a:lnTo>
                  <a:lnTo>
                    <a:pt x="34925" y="181432"/>
                  </a:lnTo>
                  <a:lnTo>
                    <a:pt x="41275" y="181432"/>
                  </a:lnTo>
                  <a:lnTo>
                    <a:pt x="41275" y="156032"/>
                  </a:lnTo>
                  <a:close/>
                </a:path>
                <a:path w="6381115" h="1096010">
                  <a:moveTo>
                    <a:pt x="41275" y="111582"/>
                  </a:moveTo>
                  <a:lnTo>
                    <a:pt x="34925" y="111582"/>
                  </a:lnTo>
                  <a:lnTo>
                    <a:pt x="34925" y="136982"/>
                  </a:lnTo>
                  <a:lnTo>
                    <a:pt x="41275" y="136982"/>
                  </a:lnTo>
                  <a:lnTo>
                    <a:pt x="41275" y="111582"/>
                  </a:lnTo>
                  <a:close/>
                </a:path>
                <a:path w="6381115" h="1096010">
                  <a:moveTo>
                    <a:pt x="41275" y="67132"/>
                  </a:moveTo>
                  <a:lnTo>
                    <a:pt x="34925" y="67132"/>
                  </a:lnTo>
                  <a:lnTo>
                    <a:pt x="34925" y="92532"/>
                  </a:lnTo>
                  <a:lnTo>
                    <a:pt x="41275" y="92532"/>
                  </a:lnTo>
                  <a:lnTo>
                    <a:pt x="41275" y="67132"/>
                  </a:lnTo>
                  <a:close/>
                </a:path>
                <a:path w="6381115" h="1096010">
                  <a:moveTo>
                    <a:pt x="53530" y="34925"/>
                  </a:moveTo>
                  <a:lnTo>
                    <a:pt x="34925" y="34925"/>
                  </a:lnTo>
                  <a:lnTo>
                    <a:pt x="34925" y="48082"/>
                  </a:lnTo>
                  <a:lnTo>
                    <a:pt x="41275" y="48082"/>
                  </a:lnTo>
                  <a:lnTo>
                    <a:pt x="41275" y="41275"/>
                  </a:lnTo>
                  <a:lnTo>
                    <a:pt x="53530" y="41275"/>
                  </a:lnTo>
                  <a:lnTo>
                    <a:pt x="53530" y="38100"/>
                  </a:lnTo>
                  <a:lnTo>
                    <a:pt x="53530" y="34925"/>
                  </a:lnTo>
                  <a:close/>
                </a:path>
                <a:path w="6381115" h="1096010">
                  <a:moveTo>
                    <a:pt x="76200" y="551827"/>
                  </a:moveTo>
                  <a:lnTo>
                    <a:pt x="0" y="551827"/>
                  </a:lnTo>
                  <a:lnTo>
                    <a:pt x="38100" y="628027"/>
                  </a:lnTo>
                  <a:lnTo>
                    <a:pt x="69850" y="564527"/>
                  </a:lnTo>
                  <a:lnTo>
                    <a:pt x="74079" y="556082"/>
                  </a:lnTo>
                  <a:lnTo>
                    <a:pt x="76200" y="551827"/>
                  </a:lnTo>
                  <a:close/>
                </a:path>
                <a:path w="6381115" h="1096010">
                  <a:moveTo>
                    <a:pt x="97980" y="34925"/>
                  </a:moveTo>
                  <a:lnTo>
                    <a:pt x="72580" y="34925"/>
                  </a:lnTo>
                  <a:lnTo>
                    <a:pt x="72580" y="41275"/>
                  </a:lnTo>
                  <a:lnTo>
                    <a:pt x="97980" y="41275"/>
                  </a:lnTo>
                  <a:lnTo>
                    <a:pt x="97980" y="34925"/>
                  </a:lnTo>
                  <a:close/>
                </a:path>
                <a:path w="6381115" h="1096010">
                  <a:moveTo>
                    <a:pt x="142430" y="34925"/>
                  </a:moveTo>
                  <a:lnTo>
                    <a:pt x="117030" y="34925"/>
                  </a:lnTo>
                  <a:lnTo>
                    <a:pt x="117030" y="41275"/>
                  </a:lnTo>
                  <a:lnTo>
                    <a:pt x="142430" y="41275"/>
                  </a:lnTo>
                  <a:lnTo>
                    <a:pt x="142430" y="34925"/>
                  </a:lnTo>
                  <a:close/>
                </a:path>
                <a:path w="6381115" h="1096010">
                  <a:moveTo>
                    <a:pt x="186880" y="34925"/>
                  </a:moveTo>
                  <a:lnTo>
                    <a:pt x="161480" y="34925"/>
                  </a:lnTo>
                  <a:lnTo>
                    <a:pt x="161480" y="41275"/>
                  </a:lnTo>
                  <a:lnTo>
                    <a:pt x="186880" y="41275"/>
                  </a:lnTo>
                  <a:lnTo>
                    <a:pt x="186880" y="34925"/>
                  </a:lnTo>
                  <a:close/>
                </a:path>
                <a:path w="6381115" h="1096010">
                  <a:moveTo>
                    <a:pt x="231330" y="34925"/>
                  </a:moveTo>
                  <a:lnTo>
                    <a:pt x="205930" y="34925"/>
                  </a:lnTo>
                  <a:lnTo>
                    <a:pt x="205930" y="41275"/>
                  </a:lnTo>
                  <a:lnTo>
                    <a:pt x="231330" y="41275"/>
                  </a:lnTo>
                  <a:lnTo>
                    <a:pt x="231330" y="34925"/>
                  </a:lnTo>
                  <a:close/>
                </a:path>
                <a:path w="6381115" h="1096010">
                  <a:moveTo>
                    <a:pt x="275780" y="34925"/>
                  </a:moveTo>
                  <a:lnTo>
                    <a:pt x="250380" y="34925"/>
                  </a:lnTo>
                  <a:lnTo>
                    <a:pt x="250380" y="41275"/>
                  </a:lnTo>
                  <a:lnTo>
                    <a:pt x="275780" y="41275"/>
                  </a:lnTo>
                  <a:lnTo>
                    <a:pt x="275780" y="34925"/>
                  </a:lnTo>
                  <a:close/>
                </a:path>
                <a:path w="6381115" h="1096010">
                  <a:moveTo>
                    <a:pt x="320230" y="34925"/>
                  </a:moveTo>
                  <a:lnTo>
                    <a:pt x="294830" y="34925"/>
                  </a:lnTo>
                  <a:lnTo>
                    <a:pt x="294830" y="41275"/>
                  </a:lnTo>
                  <a:lnTo>
                    <a:pt x="320230" y="41275"/>
                  </a:lnTo>
                  <a:lnTo>
                    <a:pt x="320230" y="34925"/>
                  </a:lnTo>
                  <a:close/>
                </a:path>
                <a:path w="6381115" h="1096010">
                  <a:moveTo>
                    <a:pt x="364680" y="34925"/>
                  </a:moveTo>
                  <a:lnTo>
                    <a:pt x="339280" y="34925"/>
                  </a:lnTo>
                  <a:lnTo>
                    <a:pt x="339280" y="41275"/>
                  </a:lnTo>
                  <a:lnTo>
                    <a:pt x="364680" y="41275"/>
                  </a:lnTo>
                  <a:lnTo>
                    <a:pt x="364680" y="34925"/>
                  </a:lnTo>
                  <a:close/>
                </a:path>
                <a:path w="6381115" h="1096010">
                  <a:moveTo>
                    <a:pt x="409130" y="34925"/>
                  </a:moveTo>
                  <a:lnTo>
                    <a:pt x="383730" y="34925"/>
                  </a:lnTo>
                  <a:lnTo>
                    <a:pt x="383730" y="41275"/>
                  </a:lnTo>
                  <a:lnTo>
                    <a:pt x="409130" y="41275"/>
                  </a:lnTo>
                  <a:lnTo>
                    <a:pt x="409130" y="34925"/>
                  </a:lnTo>
                  <a:close/>
                </a:path>
                <a:path w="6381115" h="1096010">
                  <a:moveTo>
                    <a:pt x="453580" y="34925"/>
                  </a:moveTo>
                  <a:lnTo>
                    <a:pt x="428180" y="34925"/>
                  </a:lnTo>
                  <a:lnTo>
                    <a:pt x="428180" y="41275"/>
                  </a:lnTo>
                  <a:lnTo>
                    <a:pt x="453580" y="41275"/>
                  </a:lnTo>
                  <a:lnTo>
                    <a:pt x="453580" y="34925"/>
                  </a:lnTo>
                  <a:close/>
                </a:path>
                <a:path w="6381115" h="1096010">
                  <a:moveTo>
                    <a:pt x="498030" y="34925"/>
                  </a:moveTo>
                  <a:lnTo>
                    <a:pt x="472630" y="34925"/>
                  </a:lnTo>
                  <a:lnTo>
                    <a:pt x="472630" y="41275"/>
                  </a:lnTo>
                  <a:lnTo>
                    <a:pt x="498030" y="41275"/>
                  </a:lnTo>
                  <a:lnTo>
                    <a:pt x="498030" y="34925"/>
                  </a:lnTo>
                  <a:close/>
                </a:path>
                <a:path w="6381115" h="1096010">
                  <a:moveTo>
                    <a:pt x="542480" y="34925"/>
                  </a:moveTo>
                  <a:lnTo>
                    <a:pt x="517080" y="34925"/>
                  </a:lnTo>
                  <a:lnTo>
                    <a:pt x="517080" y="41275"/>
                  </a:lnTo>
                  <a:lnTo>
                    <a:pt x="542480" y="41275"/>
                  </a:lnTo>
                  <a:lnTo>
                    <a:pt x="542480" y="34925"/>
                  </a:lnTo>
                  <a:close/>
                </a:path>
                <a:path w="6381115" h="1096010">
                  <a:moveTo>
                    <a:pt x="586930" y="34925"/>
                  </a:moveTo>
                  <a:lnTo>
                    <a:pt x="561530" y="34925"/>
                  </a:lnTo>
                  <a:lnTo>
                    <a:pt x="561530" y="41275"/>
                  </a:lnTo>
                  <a:lnTo>
                    <a:pt x="586930" y="41275"/>
                  </a:lnTo>
                  <a:lnTo>
                    <a:pt x="586930" y="34925"/>
                  </a:lnTo>
                  <a:close/>
                </a:path>
                <a:path w="6381115" h="1096010">
                  <a:moveTo>
                    <a:pt x="631380" y="34925"/>
                  </a:moveTo>
                  <a:lnTo>
                    <a:pt x="605980" y="34925"/>
                  </a:lnTo>
                  <a:lnTo>
                    <a:pt x="605980" y="41275"/>
                  </a:lnTo>
                  <a:lnTo>
                    <a:pt x="631380" y="41275"/>
                  </a:lnTo>
                  <a:lnTo>
                    <a:pt x="631380" y="34925"/>
                  </a:lnTo>
                  <a:close/>
                </a:path>
                <a:path w="6381115" h="1096010">
                  <a:moveTo>
                    <a:pt x="675830" y="34925"/>
                  </a:moveTo>
                  <a:lnTo>
                    <a:pt x="650430" y="34925"/>
                  </a:lnTo>
                  <a:lnTo>
                    <a:pt x="650430" y="41275"/>
                  </a:lnTo>
                  <a:lnTo>
                    <a:pt x="675830" y="41275"/>
                  </a:lnTo>
                  <a:lnTo>
                    <a:pt x="675830" y="34925"/>
                  </a:lnTo>
                  <a:close/>
                </a:path>
                <a:path w="6381115" h="1096010">
                  <a:moveTo>
                    <a:pt x="720280" y="34925"/>
                  </a:moveTo>
                  <a:lnTo>
                    <a:pt x="694880" y="34925"/>
                  </a:lnTo>
                  <a:lnTo>
                    <a:pt x="694880" y="41275"/>
                  </a:lnTo>
                  <a:lnTo>
                    <a:pt x="720280" y="41275"/>
                  </a:lnTo>
                  <a:lnTo>
                    <a:pt x="720280" y="34925"/>
                  </a:lnTo>
                  <a:close/>
                </a:path>
                <a:path w="6381115" h="1096010">
                  <a:moveTo>
                    <a:pt x="764730" y="34925"/>
                  </a:moveTo>
                  <a:lnTo>
                    <a:pt x="739330" y="34925"/>
                  </a:lnTo>
                  <a:lnTo>
                    <a:pt x="739330" y="41275"/>
                  </a:lnTo>
                  <a:lnTo>
                    <a:pt x="764730" y="41275"/>
                  </a:lnTo>
                  <a:lnTo>
                    <a:pt x="764730" y="34925"/>
                  </a:lnTo>
                  <a:close/>
                </a:path>
                <a:path w="6381115" h="1096010">
                  <a:moveTo>
                    <a:pt x="809180" y="34925"/>
                  </a:moveTo>
                  <a:lnTo>
                    <a:pt x="783780" y="34925"/>
                  </a:lnTo>
                  <a:lnTo>
                    <a:pt x="783780" y="41275"/>
                  </a:lnTo>
                  <a:lnTo>
                    <a:pt x="809180" y="41275"/>
                  </a:lnTo>
                  <a:lnTo>
                    <a:pt x="809180" y="34925"/>
                  </a:lnTo>
                  <a:close/>
                </a:path>
                <a:path w="6381115" h="1096010">
                  <a:moveTo>
                    <a:pt x="853630" y="34925"/>
                  </a:moveTo>
                  <a:lnTo>
                    <a:pt x="828230" y="34925"/>
                  </a:lnTo>
                  <a:lnTo>
                    <a:pt x="828230" y="41275"/>
                  </a:lnTo>
                  <a:lnTo>
                    <a:pt x="853630" y="41275"/>
                  </a:lnTo>
                  <a:lnTo>
                    <a:pt x="853630" y="34925"/>
                  </a:lnTo>
                  <a:close/>
                </a:path>
                <a:path w="6381115" h="1096010">
                  <a:moveTo>
                    <a:pt x="898080" y="34925"/>
                  </a:moveTo>
                  <a:lnTo>
                    <a:pt x="872680" y="34925"/>
                  </a:lnTo>
                  <a:lnTo>
                    <a:pt x="872680" y="41275"/>
                  </a:lnTo>
                  <a:lnTo>
                    <a:pt x="898080" y="41275"/>
                  </a:lnTo>
                  <a:lnTo>
                    <a:pt x="898080" y="34925"/>
                  </a:lnTo>
                  <a:close/>
                </a:path>
                <a:path w="6381115" h="1096010">
                  <a:moveTo>
                    <a:pt x="942530" y="34925"/>
                  </a:moveTo>
                  <a:lnTo>
                    <a:pt x="917130" y="34925"/>
                  </a:lnTo>
                  <a:lnTo>
                    <a:pt x="917130" y="41275"/>
                  </a:lnTo>
                  <a:lnTo>
                    <a:pt x="942530" y="41275"/>
                  </a:lnTo>
                  <a:lnTo>
                    <a:pt x="942530" y="34925"/>
                  </a:lnTo>
                  <a:close/>
                </a:path>
                <a:path w="6381115" h="1096010">
                  <a:moveTo>
                    <a:pt x="986980" y="34925"/>
                  </a:moveTo>
                  <a:lnTo>
                    <a:pt x="961580" y="34925"/>
                  </a:lnTo>
                  <a:lnTo>
                    <a:pt x="961580" y="41275"/>
                  </a:lnTo>
                  <a:lnTo>
                    <a:pt x="986980" y="41275"/>
                  </a:lnTo>
                  <a:lnTo>
                    <a:pt x="986980" y="34925"/>
                  </a:lnTo>
                  <a:close/>
                </a:path>
                <a:path w="6381115" h="1096010">
                  <a:moveTo>
                    <a:pt x="1031430" y="34925"/>
                  </a:moveTo>
                  <a:lnTo>
                    <a:pt x="1006030" y="34925"/>
                  </a:lnTo>
                  <a:lnTo>
                    <a:pt x="1006030" y="41275"/>
                  </a:lnTo>
                  <a:lnTo>
                    <a:pt x="1031430" y="41275"/>
                  </a:lnTo>
                  <a:lnTo>
                    <a:pt x="1031430" y="34925"/>
                  </a:lnTo>
                  <a:close/>
                </a:path>
                <a:path w="6381115" h="1096010">
                  <a:moveTo>
                    <a:pt x="1075880" y="34925"/>
                  </a:moveTo>
                  <a:lnTo>
                    <a:pt x="1050480" y="34925"/>
                  </a:lnTo>
                  <a:lnTo>
                    <a:pt x="1050480" y="41275"/>
                  </a:lnTo>
                  <a:lnTo>
                    <a:pt x="1075880" y="41275"/>
                  </a:lnTo>
                  <a:lnTo>
                    <a:pt x="1075880" y="34925"/>
                  </a:lnTo>
                  <a:close/>
                </a:path>
                <a:path w="6381115" h="1096010">
                  <a:moveTo>
                    <a:pt x="1120330" y="34925"/>
                  </a:moveTo>
                  <a:lnTo>
                    <a:pt x="1094930" y="34925"/>
                  </a:lnTo>
                  <a:lnTo>
                    <a:pt x="1094930" y="41275"/>
                  </a:lnTo>
                  <a:lnTo>
                    <a:pt x="1120330" y="41275"/>
                  </a:lnTo>
                  <a:lnTo>
                    <a:pt x="1120330" y="34925"/>
                  </a:lnTo>
                  <a:close/>
                </a:path>
                <a:path w="6381115" h="1096010">
                  <a:moveTo>
                    <a:pt x="1164780" y="34925"/>
                  </a:moveTo>
                  <a:lnTo>
                    <a:pt x="1139380" y="34925"/>
                  </a:lnTo>
                  <a:lnTo>
                    <a:pt x="1139380" y="41275"/>
                  </a:lnTo>
                  <a:lnTo>
                    <a:pt x="1164780" y="41275"/>
                  </a:lnTo>
                  <a:lnTo>
                    <a:pt x="1164780" y="34925"/>
                  </a:lnTo>
                  <a:close/>
                </a:path>
                <a:path w="6381115" h="1096010">
                  <a:moveTo>
                    <a:pt x="1209230" y="34925"/>
                  </a:moveTo>
                  <a:lnTo>
                    <a:pt x="1183830" y="34925"/>
                  </a:lnTo>
                  <a:lnTo>
                    <a:pt x="1183830" y="41275"/>
                  </a:lnTo>
                  <a:lnTo>
                    <a:pt x="1209230" y="41275"/>
                  </a:lnTo>
                  <a:lnTo>
                    <a:pt x="1209230" y="34925"/>
                  </a:lnTo>
                  <a:close/>
                </a:path>
                <a:path w="6381115" h="1096010">
                  <a:moveTo>
                    <a:pt x="1253680" y="34925"/>
                  </a:moveTo>
                  <a:lnTo>
                    <a:pt x="1228280" y="34925"/>
                  </a:lnTo>
                  <a:lnTo>
                    <a:pt x="1228280" y="41275"/>
                  </a:lnTo>
                  <a:lnTo>
                    <a:pt x="1253680" y="41275"/>
                  </a:lnTo>
                  <a:lnTo>
                    <a:pt x="1253680" y="34925"/>
                  </a:lnTo>
                  <a:close/>
                </a:path>
                <a:path w="6381115" h="1096010">
                  <a:moveTo>
                    <a:pt x="1298130" y="34925"/>
                  </a:moveTo>
                  <a:lnTo>
                    <a:pt x="1272730" y="34925"/>
                  </a:lnTo>
                  <a:lnTo>
                    <a:pt x="1272730" y="41275"/>
                  </a:lnTo>
                  <a:lnTo>
                    <a:pt x="1298130" y="41275"/>
                  </a:lnTo>
                  <a:lnTo>
                    <a:pt x="1298130" y="34925"/>
                  </a:lnTo>
                  <a:close/>
                </a:path>
                <a:path w="6381115" h="1096010">
                  <a:moveTo>
                    <a:pt x="1342580" y="34925"/>
                  </a:moveTo>
                  <a:lnTo>
                    <a:pt x="1317180" y="34925"/>
                  </a:lnTo>
                  <a:lnTo>
                    <a:pt x="1317180" y="41275"/>
                  </a:lnTo>
                  <a:lnTo>
                    <a:pt x="1342580" y="41275"/>
                  </a:lnTo>
                  <a:lnTo>
                    <a:pt x="1342580" y="34925"/>
                  </a:lnTo>
                  <a:close/>
                </a:path>
                <a:path w="6381115" h="1096010">
                  <a:moveTo>
                    <a:pt x="1387030" y="34925"/>
                  </a:moveTo>
                  <a:lnTo>
                    <a:pt x="1361630" y="34925"/>
                  </a:lnTo>
                  <a:lnTo>
                    <a:pt x="1361630" y="41275"/>
                  </a:lnTo>
                  <a:lnTo>
                    <a:pt x="1387030" y="41275"/>
                  </a:lnTo>
                  <a:lnTo>
                    <a:pt x="1387030" y="34925"/>
                  </a:lnTo>
                  <a:close/>
                </a:path>
                <a:path w="6381115" h="1096010">
                  <a:moveTo>
                    <a:pt x="1431480" y="34925"/>
                  </a:moveTo>
                  <a:lnTo>
                    <a:pt x="1406080" y="34925"/>
                  </a:lnTo>
                  <a:lnTo>
                    <a:pt x="1406080" y="41275"/>
                  </a:lnTo>
                  <a:lnTo>
                    <a:pt x="1431480" y="41275"/>
                  </a:lnTo>
                  <a:lnTo>
                    <a:pt x="1431480" y="34925"/>
                  </a:lnTo>
                  <a:close/>
                </a:path>
                <a:path w="6381115" h="1096010">
                  <a:moveTo>
                    <a:pt x="1475930" y="34925"/>
                  </a:moveTo>
                  <a:lnTo>
                    <a:pt x="1450530" y="34925"/>
                  </a:lnTo>
                  <a:lnTo>
                    <a:pt x="1450530" y="41275"/>
                  </a:lnTo>
                  <a:lnTo>
                    <a:pt x="1475930" y="41275"/>
                  </a:lnTo>
                  <a:lnTo>
                    <a:pt x="1475930" y="34925"/>
                  </a:lnTo>
                  <a:close/>
                </a:path>
                <a:path w="6381115" h="1096010">
                  <a:moveTo>
                    <a:pt x="1520380" y="34925"/>
                  </a:moveTo>
                  <a:lnTo>
                    <a:pt x="1494980" y="34925"/>
                  </a:lnTo>
                  <a:lnTo>
                    <a:pt x="1494980" y="41275"/>
                  </a:lnTo>
                  <a:lnTo>
                    <a:pt x="1520380" y="41275"/>
                  </a:lnTo>
                  <a:lnTo>
                    <a:pt x="1520380" y="34925"/>
                  </a:lnTo>
                  <a:close/>
                </a:path>
                <a:path w="6381115" h="1096010">
                  <a:moveTo>
                    <a:pt x="1564830" y="34925"/>
                  </a:moveTo>
                  <a:lnTo>
                    <a:pt x="1539430" y="34925"/>
                  </a:lnTo>
                  <a:lnTo>
                    <a:pt x="1539430" y="41275"/>
                  </a:lnTo>
                  <a:lnTo>
                    <a:pt x="1564830" y="41275"/>
                  </a:lnTo>
                  <a:lnTo>
                    <a:pt x="1564830" y="34925"/>
                  </a:lnTo>
                  <a:close/>
                </a:path>
                <a:path w="6381115" h="1096010">
                  <a:moveTo>
                    <a:pt x="1609280" y="34925"/>
                  </a:moveTo>
                  <a:lnTo>
                    <a:pt x="1583880" y="34925"/>
                  </a:lnTo>
                  <a:lnTo>
                    <a:pt x="1583880" y="41275"/>
                  </a:lnTo>
                  <a:lnTo>
                    <a:pt x="1609280" y="41275"/>
                  </a:lnTo>
                  <a:lnTo>
                    <a:pt x="1609280" y="34925"/>
                  </a:lnTo>
                  <a:close/>
                </a:path>
                <a:path w="6381115" h="1096010">
                  <a:moveTo>
                    <a:pt x="1653730" y="34925"/>
                  </a:moveTo>
                  <a:lnTo>
                    <a:pt x="1628330" y="34925"/>
                  </a:lnTo>
                  <a:lnTo>
                    <a:pt x="1628330" y="41275"/>
                  </a:lnTo>
                  <a:lnTo>
                    <a:pt x="1653730" y="41275"/>
                  </a:lnTo>
                  <a:lnTo>
                    <a:pt x="1653730" y="34925"/>
                  </a:lnTo>
                  <a:close/>
                </a:path>
                <a:path w="6381115" h="1096010">
                  <a:moveTo>
                    <a:pt x="1698180" y="34925"/>
                  </a:moveTo>
                  <a:lnTo>
                    <a:pt x="1672780" y="34925"/>
                  </a:lnTo>
                  <a:lnTo>
                    <a:pt x="1672780" y="41275"/>
                  </a:lnTo>
                  <a:lnTo>
                    <a:pt x="1698180" y="41275"/>
                  </a:lnTo>
                  <a:lnTo>
                    <a:pt x="1698180" y="34925"/>
                  </a:lnTo>
                  <a:close/>
                </a:path>
                <a:path w="6381115" h="1096010">
                  <a:moveTo>
                    <a:pt x="1742630" y="34925"/>
                  </a:moveTo>
                  <a:lnTo>
                    <a:pt x="1717230" y="34925"/>
                  </a:lnTo>
                  <a:lnTo>
                    <a:pt x="1717230" y="41275"/>
                  </a:lnTo>
                  <a:lnTo>
                    <a:pt x="1742630" y="41275"/>
                  </a:lnTo>
                  <a:lnTo>
                    <a:pt x="1742630" y="34925"/>
                  </a:lnTo>
                  <a:close/>
                </a:path>
                <a:path w="6381115" h="1096010">
                  <a:moveTo>
                    <a:pt x="1787080" y="34925"/>
                  </a:moveTo>
                  <a:lnTo>
                    <a:pt x="1761680" y="34925"/>
                  </a:lnTo>
                  <a:lnTo>
                    <a:pt x="1761680" y="41275"/>
                  </a:lnTo>
                  <a:lnTo>
                    <a:pt x="1787080" y="41275"/>
                  </a:lnTo>
                  <a:lnTo>
                    <a:pt x="1787080" y="34925"/>
                  </a:lnTo>
                  <a:close/>
                </a:path>
                <a:path w="6381115" h="1096010">
                  <a:moveTo>
                    <a:pt x="1831530" y="34925"/>
                  </a:moveTo>
                  <a:lnTo>
                    <a:pt x="1806130" y="34925"/>
                  </a:lnTo>
                  <a:lnTo>
                    <a:pt x="1806130" y="41275"/>
                  </a:lnTo>
                  <a:lnTo>
                    <a:pt x="1831530" y="41275"/>
                  </a:lnTo>
                  <a:lnTo>
                    <a:pt x="1831530" y="34925"/>
                  </a:lnTo>
                  <a:close/>
                </a:path>
                <a:path w="6381115" h="1096010">
                  <a:moveTo>
                    <a:pt x="1875980" y="34925"/>
                  </a:moveTo>
                  <a:lnTo>
                    <a:pt x="1850580" y="34925"/>
                  </a:lnTo>
                  <a:lnTo>
                    <a:pt x="1850580" y="41275"/>
                  </a:lnTo>
                  <a:lnTo>
                    <a:pt x="1875980" y="41275"/>
                  </a:lnTo>
                  <a:lnTo>
                    <a:pt x="1875980" y="34925"/>
                  </a:lnTo>
                  <a:close/>
                </a:path>
                <a:path w="6381115" h="1096010">
                  <a:moveTo>
                    <a:pt x="1920430" y="34925"/>
                  </a:moveTo>
                  <a:lnTo>
                    <a:pt x="1895030" y="34925"/>
                  </a:lnTo>
                  <a:lnTo>
                    <a:pt x="1895030" y="41275"/>
                  </a:lnTo>
                  <a:lnTo>
                    <a:pt x="1920430" y="41275"/>
                  </a:lnTo>
                  <a:lnTo>
                    <a:pt x="1920430" y="34925"/>
                  </a:lnTo>
                  <a:close/>
                </a:path>
                <a:path w="6381115" h="1096010">
                  <a:moveTo>
                    <a:pt x="1964880" y="34925"/>
                  </a:moveTo>
                  <a:lnTo>
                    <a:pt x="1939480" y="34925"/>
                  </a:lnTo>
                  <a:lnTo>
                    <a:pt x="1939480" y="41275"/>
                  </a:lnTo>
                  <a:lnTo>
                    <a:pt x="1964880" y="41275"/>
                  </a:lnTo>
                  <a:lnTo>
                    <a:pt x="1964880" y="34925"/>
                  </a:lnTo>
                  <a:close/>
                </a:path>
                <a:path w="6381115" h="1096010">
                  <a:moveTo>
                    <a:pt x="2009330" y="34925"/>
                  </a:moveTo>
                  <a:lnTo>
                    <a:pt x="1983930" y="34925"/>
                  </a:lnTo>
                  <a:lnTo>
                    <a:pt x="1983930" y="41275"/>
                  </a:lnTo>
                  <a:lnTo>
                    <a:pt x="2009330" y="41275"/>
                  </a:lnTo>
                  <a:lnTo>
                    <a:pt x="2009330" y="34925"/>
                  </a:lnTo>
                  <a:close/>
                </a:path>
                <a:path w="6381115" h="1096010">
                  <a:moveTo>
                    <a:pt x="2053780" y="34925"/>
                  </a:moveTo>
                  <a:lnTo>
                    <a:pt x="2028380" y="34925"/>
                  </a:lnTo>
                  <a:lnTo>
                    <a:pt x="2028380" y="41275"/>
                  </a:lnTo>
                  <a:lnTo>
                    <a:pt x="2053780" y="41275"/>
                  </a:lnTo>
                  <a:lnTo>
                    <a:pt x="2053780" y="34925"/>
                  </a:lnTo>
                  <a:close/>
                </a:path>
                <a:path w="6381115" h="1096010">
                  <a:moveTo>
                    <a:pt x="2098230" y="34925"/>
                  </a:moveTo>
                  <a:lnTo>
                    <a:pt x="2072830" y="34925"/>
                  </a:lnTo>
                  <a:lnTo>
                    <a:pt x="2072830" y="41275"/>
                  </a:lnTo>
                  <a:lnTo>
                    <a:pt x="2098230" y="41275"/>
                  </a:lnTo>
                  <a:lnTo>
                    <a:pt x="2098230" y="34925"/>
                  </a:lnTo>
                  <a:close/>
                </a:path>
                <a:path w="6381115" h="1096010">
                  <a:moveTo>
                    <a:pt x="2142680" y="34925"/>
                  </a:moveTo>
                  <a:lnTo>
                    <a:pt x="2117280" y="34925"/>
                  </a:lnTo>
                  <a:lnTo>
                    <a:pt x="2117280" y="41275"/>
                  </a:lnTo>
                  <a:lnTo>
                    <a:pt x="2142680" y="41275"/>
                  </a:lnTo>
                  <a:lnTo>
                    <a:pt x="2142680" y="34925"/>
                  </a:lnTo>
                  <a:close/>
                </a:path>
                <a:path w="6381115" h="1096010">
                  <a:moveTo>
                    <a:pt x="2187130" y="34925"/>
                  </a:moveTo>
                  <a:lnTo>
                    <a:pt x="2161730" y="34925"/>
                  </a:lnTo>
                  <a:lnTo>
                    <a:pt x="2161730" y="41275"/>
                  </a:lnTo>
                  <a:lnTo>
                    <a:pt x="2187130" y="41275"/>
                  </a:lnTo>
                  <a:lnTo>
                    <a:pt x="2187130" y="34925"/>
                  </a:lnTo>
                  <a:close/>
                </a:path>
                <a:path w="6381115" h="1096010">
                  <a:moveTo>
                    <a:pt x="2231580" y="34925"/>
                  </a:moveTo>
                  <a:lnTo>
                    <a:pt x="2206180" y="34925"/>
                  </a:lnTo>
                  <a:lnTo>
                    <a:pt x="2206180" y="41275"/>
                  </a:lnTo>
                  <a:lnTo>
                    <a:pt x="2231580" y="41275"/>
                  </a:lnTo>
                  <a:lnTo>
                    <a:pt x="2231580" y="34925"/>
                  </a:lnTo>
                  <a:close/>
                </a:path>
                <a:path w="6381115" h="1096010">
                  <a:moveTo>
                    <a:pt x="2276030" y="34925"/>
                  </a:moveTo>
                  <a:lnTo>
                    <a:pt x="2250630" y="34925"/>
                  </a:lnTo>
                  <a:lnTo>
                    <a:pt x="2250630" y="41275"/>
                  </a:lnTo>
                  <a:lnTo>
                    <a:pt x="2276030" y="41275"/>
                  </a:lnTo>
                  <a:lnTo>
                    <a:pt x="2276030" y="34925"/>
                  </a:lnTo>
                  <a:close/>
                </a:path>
                <a:path w="6381115" h="1096010">
                  <a:moveTo>
                    <a:pt x="2320480" y="34925"/>
                  </a:moveTo>
                  <a:lnTo>
                    <a:pt x="2295080" y="34925"/>
                  </a:lnTo>
                  <a:lnTo>
                    <a:pt x="2295080" y="41275"/>
                  </a:lnTo>
                  <a:lnTo>
                    <a:pt x="2320480" y="41275"/>
                  </a:lnTo>
                  <a:lnTo>
                    <a:pt x="2320480" y="34925"/>
                  </a:lnTo>
                  <a:close/>
                </a:path>
                <a:path w="6381115" h="1096010">
                  <a:moveTo>
                    <a:pt x="2364930" y="34925"/>
                  </a:moveTo>
                  <a:lnTo>
                    <a:pt x="2339530" y="34925"/>
                  </a:lnTo>
                  <a:lnTo>
                    <a:pt x="2339530" y="41275"/>
                  </a:lnTo>
                  <a:lnTo>
                    <a:pt x="2364930" y="41275"/>
                  </a:lnTo>
                  <a:lnTo>
                    <a:pt x="2364930" y="34925"/>
                  </a:lnTo>
                  <a:close/>
                </a:path>
                <a:path w="6381115" h="1096010">
                  <a:moveTo>
                    <a:pt x="2409380" y="34925"/>
                  </a:moveTo>
                  <a:lnTo>
                    <a:pt x="2383980" y="34925"/>
                  </a:lnTo>
                  <a:lnTo>
                    <a:pt x="2383980" y="41275"/>
                  </a:lnTo>
                  <a:lnTo>
                    <a:pt x="2409380" y="41275"/>
                  </a:lnTo>
                  <a:lnTo>
                    <a:pt x="2409380" y="34925"/>
                  </a:lnTo>
                  <a:close/>
                </a:path>
                <a:path w="6381115" h="1096010">
                  <a:moveTo>
                    <a:pt x="2453830" y="34925"/>
                  </a:moveTo>
                  <a:lnTo>
                    <a:pt x="2428430" y="34925"/>
                  </a:lnTo>
                  <a:lnTo>
                    <a:pt x="2428430" y="41275"/>
                  </a:lnTo>
                  <a:lnTo>
                    <a:pt x="2453830" y="41275"/>
                  </a:lnTo>
                  <a:lnTo>
                    <a:pt x="2453830" y="34925"/>
                  </a:lnTo>
                  <a:close/>
                </a:path>
                <a:path w="6381115" h="1096010">
                  <a:moveTo>
                    <a:pt x="2498280" y="34925"/>
                  </a:moveTo>
                  <a:lnTo>
                    <a:pt x="2472880" y="34925"/>
                  </a:lnTo>
                  <a:lnTo>
                    <a:pt x="2472880" y="41275"/>
                  </a:lnTo>
                  <a:lnTo>
                    <a:pt x="2498280" y="41275"/>
                  </a:lnTo>
                  <a:lnTo>
                    <a:pt x="2498280" y="34925"/>
                  </a:lnTo>
                  <a:close/>
                </a:path>
                <a:path w="6381115" h="1096010">
                  <a:moveTo>
                    <a:pt x="2542730" y="34925"/>
                  </a:moveTo>
                  <a:lnTo>
                    <a:pt x="2517330" y="34925"/>
                  </a:lnTo>
                  <a:lnTo>
                    <a:pt x="2517330" y="41275"/>
                  </a:lnTo>
                  <a:lnTo>
                    <a:pt x="2542730" y="41275"/>
                  </a:lnTo>
                  <a:lnTo>
                    <a:pt x="2542730" y="34925"/>
                  </a:lnTo>
                  <a:close/>
                </a:path>
                <a:path w="6381115" h="1096010">
                  <a:moveTo>
                    <a:pt x="2587180" y="34925"/>
                  </a:moveTo>
                  <a:lnTo>
                    <a:pt x="2561780" y="34925"/>
                  </a:lnTo>
                  <a:lnTo>
                    <a:pt x="2561780" y="41275"/>
                  </a:lnTo>
                  <a:lnTo>
                    <a:pt x="2587180" y="41275"/>
                  </a:lnTo>
                  <a:lnTo>
                    <a:pt x="2587180" y="34925"/>
                  </a:lnTo>
                  <a:close/>
                </a:path>
                <a:path w="6381115" h="1096010">
                  <a:moveTo>
                    <a:pt x="2631630" y="34925"/>
                  </a:moveTo>
                  <a:lnTo>
                    <a:pt x="2606230" y="34925"/>
                  </a:lnTo>
                  <a:lnTo>
                    <a:pt x="2606230" y="41275"/>
                  </a:lnTo>
                  <a:lnTo>
                    <a:pt x="2631630" y="41275"/>
                  </a:lnTo>
                  <a:lnTo>
                    <a:pt x="2631630" y="34925"/>
                  </a:lnTo>
                  <a:close/>
                </a:path>
                <a:path w="6381115" h="1096010">
                  <a:moveTo>
                    <a:pt x="2676080" y="34925"/>
                  </a:moveTo>
                  <a:lnTo>
                    <a:pt x="2650680" y="34925"/>
                  </a:lnTo>
                  <a:lnTo>
                    <a:pt x="2650680" y="41275"/>
                  </a:lnTo>
                  <a:lnTo>
                    <a:pt x="2676080" y="41275"/>
                  </a:lnTo>
                  <a:lnTo>
                    <a:pt x="2676080" y="34925"/>
                  </a:lnTo>
                  <a:close/>
                </a:path>
                <a:path w="6381115" h="1096010">
                  <a:moveTo>
                    <a:pt x="2720530" y="34925"/>
                  </a:moveTo>
                  <a:lnTo>
                    <a:pt x="2695130" y="34925"/>
                  </a:lnTo>
                  <a:lnTo>
                    <a:pt x="2695130" y="41275"/>
                  </a:lnTo>
                  <a:lnTo>
                    <a:pt x="2720530" y="41275"/>
                  </a:lnTo>
                  <a:lnTo>
                    <a:pt x="2720530" y="34925"/>
                  </a:lnTo>
                  <a:close/>
                </a:path>
                <a:path w="6381115" h="1096010">
                  <a:moveTo>
                    <a:pt x="2764980" y="34925"/>
                  </a:moveTo>
                  <a:lnTo>
                    <a:pt x="2739580" y="34925"/>
                  </a:lnTo>
                  <a:lnTo>
                    <a:pt x="2739580" y="41275"/>
                  </a:lnTo>
                  <a:lnTo>
                    <a:pt x="2764980" y="41275"/>
                  </a:lnTo>
                  <a:lnTo>
                    <a:pt x="2764980" y="34925"/>
                  </a:lnTo>
                  <a:close/>
                </a:path>
                <a:path w="6381115" h="1096010">
                  <a:moveTo>
                    <a:pt x="2809430" y="34925"/>
                  </a:moveTo>
                  <a:lnTo>
                    <a:pt x="2784030" y="34925"/>
                  </a:lnTo>
                  <a:lnTo>
                    <a:pt x="2784030" y="41275"/>
                  </a:lnTo>
                  <a:lnTo>
                    <a:pt x="2809430" y="41275"/>
                  </a:lnTo>
                  <a:lnTo>
                    <a:pt x="2809430" y="34925"/>
                  </a:lnTo>
                  <a:close/>
                </a:path>
                <a:path w="6381115" h="1096010">
                  <a:moveTo>
                    <a:pt x="2853880" y="34925"/>
                  </a:moveTo>
                  <a:lnTo>
                    <a:pt x="2828480" y="34925"/>
                  </a:lnTo>
                  <a:lnTo>
                    <a:pt x="2828480" y="41275"/>
                  </a:lnTo>
                  <a:lnTo>
                    <a:pt x="2853880" y="41275"/>
                  </a:lnTo>
                  <a:lnTo>
                    <a:pt x="2853880" y="34925"/>
                  </a:lnTo>
                  <a:close/>
                </a:path>
                <a:path w="6381115" h="1096010">
                  <a:moveTo>
                    <a:pt x="4780648" y="34925"/>
                  </a:moveTo>
                  <a:lnTo>
                    <a:pt x="4758868" y="34925"/>
                  </a:lnTo>
                  <a:lnTo>
                    <a:pt x="4758868" y="0"/>
                  </a:lnTo>
                  <a:lnTo>
                    <a:pt x="4682668" y="38100"/>
                  </a:lnTo>
                  <a:lnTo>
                    <a:pt x="4758868" y="76200"/>
                  </a:lnTo>
                  <a:lnTo>
                    <a:pt x="4758868" y="41275"/>
                  </a:lnTo>
                  <a:lnTo>
                    <a:pt x="4780648" y="41275"/>
                  </a:lnTo>
                  <a:lnTo>
                    <a:pt x="4780648" y="34925"/>
                  </a:lnTo>
                  <a:close/>
                </a:path>
                <a:path w="6381115" h="1096010">
                  <a:moveTo>
                    <a:pt x="4825098" y="34925"/>
                  </a:moveTo>
                  <a:lnTo>
                    <a:pt x="4799698" y="34925"/>
                  </a:lnTo>
                  <a:lnTo>
                    <a:pt x="4799698" y="41275"/>
                  </a:lnTo>
                  <a:lnTo>
                    <a:pt x="4825098" y="41275"/>
                  </a:lnTo>
                  <a:lnTo>
                    <a:pt x="4825098" y="34925"/>
                  </a:lnTo>
                  <a:close/>
                </a:path>
                <a:path w="6381115" h="1096010">
                  <a:moveTo>
                    <a:pt x="4869548" y="34925"/>
                  </a:moveTo>
                  <a:lnTo>
                    <a:pt x="4844148" y="34925"/>
                  </a:lnTo>
                  <a:lnTo>
                    <a:pt x="4844148" y="41275"/>
                  </a:lnTo>
                  <a:lnTo>
                    <a:pt x="4869548" y="41275"/>
                  </a:lnTo>
                  <a:lnTo>
                    <a:pt x="4869548" y="34925"/>
                  </a:lnTo>
                  <a:close/>
                </a:path>
                <a:path w="6381115" h="1096010">
                  <a:moveTo>
                    <a:pt x="4913998" y="34925"/>
                  </a:moveTo>
                  <a:lnTo>
                    <a:pt x="4888598" y="34925"/>
                  </a:lnTo>
                  <a:lnTo>
                    <a:pt x="4888598" y="41275"/>
                  </a:lnTo>
                  <a:lnTo>
                    <a:pt x="4913998" y="41275"/>
                  </a:lnTo>
                  <a:lnTo>
                    <a:pt x="4913998" y="34925"/>
                  </a:lnTo>
                  <a:close/>
                </a:path>
                <a:path w="6381115" h="1096010">
                  <a:moveTo>
                    <a:pt x="4958448" y="34925"/>
                  </a:moveTo>
                  <a:lnTo>
                    <a:pt x="4933048" y="34925"/>
                  </a:lnTo>
                  <a:lnTo>
                    <a:pt x="4933048" y="41275"/>
                  </a:lnTo>
                  <a:lnTo>
                    <a:pt x="4958448" y="41275"/>
                  </a:lnTo>
                  <a:lnTo>
                    <a:pt x="4958448" y="34925"/>
                  </a:lnTo>
                  <a:close/>
                </a:path>
                <a:path w="6381115" h="1096010">
                  <a:moveTo>
                    <a:pt x="5002898" y="34925"/>
                  </a:moveTo>
                  <a:lnTo>
                    <a:pt x="4977498" y="34925"/>
                  </a:lnTo>
                  <a:lnTo>
                    <a:pt x="4977498" y="41275"/>
                  </a:lnTo>
                  <a:lnTo>
                    <a:pt x="5002898" y="41275"/>
                  </a:lnTo>
                  <a:lnTo>
                    <a:pt x="5002898" y="34925"/>
                  </a:lnTo>
                  <a:close/>
                </a:path>
                <a:path w="6381115" h="1096010">
                  <a:moveTo>
                    <a:pt x="5047348" y="34925"/>
                  </a:moveTo>
                  <a:lnTo>
                    <a:pt x="5021948" y="34925"/>
                  </a:lnTo>
                  <a:lnTo>
                    <a:pt x="5021948" y="41275"/>
                  </a:lnTo>
                  <a:lnTo>
                    <a:pt x="5047348" y="41275"/>
                  </a:lnTo>
                  <a:lnTo>
                    <a:pt x="5047348" y="34925"/>
                  </a:lnTo>
                  <a:close/>
                </a:path>
                <a:path w="6381115" h="1096010">
                  <a:moveTo>
                    <a:pt x="5091798" y="34925"/>
                  </a:moveTo>
                  <a:lnTo>
                    <a:pt x="5066398" y="34925"/>
                  </a:lnTo>
                  <a:lnTo>
                    <a:pt x="5066398" y="41275"/>
                  </a:lnTo>
                  <a:lnTo>
                    <a:pt x="5091798" y="41275"/>
                  </a:lnTo>
                  <a:lnTo>
                    <a:pt x="5091798" y="34925"/>
                  </a:lnTo>
                  <a:close/>
                </a:path>
                <a:path w="6381115" h="1096010">
                  <a:moveTo>
                    <a:pt x="5136248" y="34925"/>
                  </a:moveTo>
                  <a:lnTo>
                    <a:pt x="5110848" y="34925"/>
                  </a:lnTo>
                  <a:lnTo>
                    <a:pt x="5110848" y="41275"/>
                  </a:lnTo>
                  <a:lnTo>
                    <a:pt x="5136248" y="41275"/>
                  </a:lnTo>
                  <a:lnTo>
                    <a:pt x="5136248" y="34925"/>
                  </a:lnTo>
                  <a:close/>
                </a:path>
                <a:path w="6381115" h="1096010">
                  <a:moveTo>
                    <a:pt x="5180698" y="34925"/>
                  </a:moveTo>
                  <a:lnTo>
                    <a:pt x="5155298" y="34925"/>
                  </a:lnTo>
                  <a:lnTo>
                    <a:pt x="5155298" y="41275"/>
                  </a:lnTo>
                  <a:lnTo>
                    <a:pt x="5180698" y="41275"/>
                  </a:lnTo>
                  <a:lnTo>
                    <a:pt x="5180698" y="34925"/>
                  </a:lnTo>
                  <a:close/>
                </a:path>
                <a:path w="6381115" h="1096010">
                  <a:moveTo>
                    <a:pt x="5225148" y="34925"/>
                  </a:moveTo>
                  <a:lnTo>
                    <a:pt x="5199748" y="34925"/>
                  </a:lnTo>
                  <a:lnTo>
                    <a:pt x="5199748" y="41275"/>
                  </a:lnTo>
                  <a:lnTo>
                    <a:pt x="5225148" y="41275"/>
                  </a:lnTo>
                  <a:lnTo>
                    <a:pt x="5225148" y="34925"/>
                  </a:lnTo>
                  <a:close/>
                </a:path>
                <a:path w="6381115" h="1096010">
                  <a:moveTo>
                    <a:pt x="5269598" y="34925"/>
                  </a:moveTo>
                  <a:lnTo>
                    <a:pt x="5244198" y="34925"/>
                  </a:lnTo>
                  <a:lnTo>
                    <a:pt x="5244198" y="41275"/>
                  </a:lnTo>
                  <a:lnTo>
                    <a:pt x="5269598" y="41275"/>
                  </a:lnTo>
                  <a:lnTo>
                    <a:pt x="5269598" y="34925"/>
                  </a:lnTo>
                  <a:close/>
                </a:path>
                <a:path w="6381115" h="1096010">
                  <a:moveTo>
                    <a:pt x="5314048" y="34925"/>
                  </a:moveTo>
                  <a:lnTo>
                    <a:pt x="5288648" y="34925"/>
                  </a:lnTo>
                  <a:lnTo>
                    <a:pt x="5288648" y="41275"/>
                  </a:lnTo>
                  <a:lnTo>
                    <a:pt x="5314048" y="41275"/>
                  </a:lnTo>
                  <a:lnTo>
                    <a:pt x="5314048" y="34925"/>
                  </a:lnTo>
                  <a:close/>
                </a:path>
                <a:path w="6381115" h="1096010">
                  <a:moveTo>
                    <a:pt x="5358498" y="34925"/>
                  </a:moveTo>
                  <a:lnTo>
                    <a:pt x="5333098" y="34925"/>
                  </a:lnTo>
                  <a:lnTo>
                    <a:pt x="5333098" y="41275"/>
                  </a:lnTo>
                  <a:lnTo>
                    <a:pt x="5358498" y="41275"/>
                  </a:lnTo>
                  <a:lnTo>
                    <a:pt x="5358498" y="34925"/>
                  </a:lnTo>
                  <a:close/>
                </a:path>
                <a:path w="6381115" h="1096010">
                  <a:moveTo>
                    <a:pt x="5402948" y="34925"/>
                  </a:moveTo>
                  <a:lnTo>
                    <a:pt x="5377548" y="34925"/>
                  </a:lnTo>
                  <a:lnTo>
                    <a:pt x="5377548" y="41275"/>
                  </a:lnTo>
                  <a:lnTo>
                    <a:pt x="5402948" y="41275"/>
                  </a:lnTo>
                  <a:lnTo>
                    <a:pt x="5402948" y="34925"/>
                  </a:lnTo>
                  <a:close/>
                </a:path>
                <a:path w="6381115" h="1096010">
                  <a:moveTo>
                    <a:pt x="5447398" y="34925"/>
                  </a:moveTo>
                  <a:lnTo>
                    <a:pt x="5421998" y="34925"/>
                  </a:lnTo>
                  <a:lnTo>
                    <a:pt x="5421998" y="41275"/>
                  </a:lnTo>
                  <a:lnTo>
                    <a:pt x="5447398" y="41275"/>
                  </a:lnTo>
                  <a:lnTo>
                    <a:pt x="5447398" y="34925"/>
                  </a:lnTo>
                  <a:close/>
                </a:path>
                <a:path w="6381115" h="1096010">
                  <a:moveTo>
                    <a:pt x="6308344" y="34925"/>
                  </a:moveTo>
                  <a:lnTo>
                    <a:pt x="6308344" y="34925"/>
                  </a:lnTo>
                  <a:lnTo>
                    <a:pt x="5466448" y="34925"/>
                  </a:lnTo>
                  <a:lnTo>
                    <a:pt x="5466448" y="41275"/>
                  </a:lnTo>
                  <a:lnTo>
                    <a:pt x="5468988" y="41275"/>
                  </a:lnTo>
                  <a:lnTo>
                    <a:pt x="5468988" y="1054735"/>
                  </a:lnTo>
                  <a:lnTo>
                    <a:pt x="4712195" y="1054735"/>
                  </a:lnTo>
                  <a:lnTo>
                    <a:pt x="4712195" y="1019810"/>
                  </a:lnTo>
                  <a:lnTo>
                    <a:pt x="4635995" y="1057910"/>
                  </a:lnTo>
                  <a:lnTo>
                    <a:pt x="4712195" y="1096010"/>
                  </a:lnTo>
                  <a:lnTo>
                    <a:pt x="4712195" y="1061085"/>
                  </a:lnTo>
                  <a:lnTo>
                    <a:pt x="5475338" y="1061085"/>
                  </a:lnTo>
                  <a:lnTo>
                    <a:pt x="5475338" y="1057910"/>
                  </a:lnTo>
                  <a:lnTo>
                    <a:pt x="5475338" y="1054735"/>
                  </a:lnTo>
                  <a:lnTo>
                    <a:pt x="5475338" y="41275"/>
                  </a:lnTo>
                  <a:lnTo>
                    <a:pt x="5491848" y="41275"/>
                  </a:lnTo>
                  <a:lnTo>
                    <a:pt x="6308344" y="41275"/>
                  </a:lnTo>
                  <a:lnTo>
                    <a:pt x="6308344" y="38100"/>
                  </a:lnTo>
                  <a:lnTo>
                    <a:pt x="6308344" y="34925"/>
                  </a:lnTo>
                  <a:close/>
                </a:path>
                <a:path w="6381115" h="1096010">
                  <a:moveTo>
                    <a:pt x="6336398" y="34925"/>
                  </a:moveTo>
                  <a:lnTo>
                    <a:pt x="6310998" y="34925"/>
                  </a:lnTo>
                  <a:lnTo>
                    <a:pt x="6310998" y="41275"/>
                  </a:lnTo>
                  <a:lnTo>
                    <a:pt x="6336398" y="41275"/>
                  </a:lnTo>
                  <a:lnTo>
                    <a:pt x="6336398" y="34925"/>
                  </a:lnTo>
                  <a:close/>
                </a:path>
                <a:path w="6381115" h="1096010">
                  <a:moveTo>
                    <a:pt x="6380848" y="34925"/>
                  </a:moveTo>
                  <a:lnTo>
                    <a:pt x="6355448" y="34925"/>
                  </a:lnTo>
                  <a:lnTo>
                    <a:pt x="6355448" y="41275"/>
                  </a:lnTo>
                  <a:lnTo>
                    <a:pt x="6380848" y="41275"/>
                  </a:lnTo>
                  <a:lnTo>
                    <a:pt x="6380848" y="349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399314" y="2232560"/>
              <a:ext cx="2057400" cy="2893060"/>
            </a:xfrm>
            <a:custGeom>
              <a:avLst/>
              <a:gdLst/>
              <a:ahLst/>
              <a:cxnLst/>
              <a:rect l="l" t="t" r="r" b="b"/>
              <a:pathLst>
                <a:path w="2057400" h="2893060">
                  <a:moveTo>
                    <a:pt x="70396" y="2817304"/>
                  </a:moveTo>
                  <a:lnTo>
                    <a:pt x="0" y="2865287"/>
                  </a:lnTo>
                  <a:lnTo>
                    <a:pt x="80624" y="2892814"/>
                  </a:lnTo>
                  <a:lnTo>
                    <a:pt x="77031" y="2866289"/>
                  </a:lnTo>
                  <a:lnTo>
                    <a:pt x="62933" y="2866289"/>
                  </a:lnTo>
                  <a:lnTo>
                    <a:pt x="62917" y="2847239"/>
                  </a:lnTo>
                  <a:lnTo>
                    <a:pt x="74449" y="2847229"/>
                  </a:lnTo>
                  <a:lnTo>
                    <a:pt x="70396" y="2817304"/>
                  </a:lnTo>
                  <a:close/>
                </a:path>
                <a:path w="2057400" h="2893060">
                  <a:moveTo>
                    <a:pt x="74449" y="2847229"/>
                  </a:moveTo>
                  <a:lnTo>
                    <a:pt x="62917" y="2847239"/>
                  </a:lnTo>
                  <a:lnTo>
                    <a:pt x="62933" y="2866289"/>
                  </a:lnTo>
                  <a:lnTo>
                    <a:pt x="77029" y="2866277"/>
                  </a:lnTo>
                  <a:lnTo>
                    <a:pt x="74449" y="2847229"/>
                  </a:lnTo>
                  <a:close/>
                </a:path>
                <a:path w="2057400" h="2893060">
                  <a:moveTo>
                    <a:pt x="77029" y="2866277"/>
                  </a:moveTo>
                  <a:lnTo>
                    <a:pt x="62933" y="2866289"/>
                  </a:lnTo>
                  <a:lnTo>
                    <a:pt x="77031" y="2866289"/>
                  </a:lnTo>
                  <a:close/>
                </a:path>
                <a:path w="2057400" h="2893060">
                  <a:moveTo>
                    <a:pt x="2038206" y="2845543"/>
                  </a:moveTo>
                  <a:lnTo>
                    <a:pt x="74449" y="2847229"/>
                  </a:lnTo>
                  <a:lnTo>
                    <a:pt x="77029" y="2866277"/>
                  </a:lnTo>
                  <a:lnTo>
                    <a:pt x="2057256" y="2864576"/>
                  </a:lnTo>
                  <a:lnTo>
                    <a:pt x="2057256" y="2855060"/>
                  </a:lnTo>
                  <a:lnTo>
                    <a:pt x="2038206" y="2855060"/>
                  </a:lnTo>
                  <a:lnTo>
                    <a:pt x="2038206" y="2845543"/>
                  </a:lnTo>
                  <a:close/>
                </a:path>
                <a:path w="2057400" h="2893060">
                  <a:moveTo>
                    <a:pt x="2047723" y="2845535"/>
                  </a:moveTo>
                  <a:lnTo>
                    <a:pt x="2038206" y="2845543"/>
                  </a:lnTo>
                  <a:lnTo>
                    <a:pt x="2038206" y="2855060"/>
                  </a:lnTo>
                  <a:lnTo>
                    <a:pt x="2047723" y="2845535"/>
                  </a:lnTo>
                  <a:close/>
                </a:path>
                <a:path w="2057400" h="2893060">
                  <a:moveTo>
                    <a:pt x="2057256" y="2845535"/>
                  </a:moveTo>
                  <a:lnTo>
                    <a:pt x="2047715" y="2845543"/>
                  </a:lnTo>
                  <a:lnTo>
                    <a:pt x="2038206" y="2855060"/>
                  </a:lnTo>
                  <a:lnTo>
                    <a:pt x="2057256" y="2855060"/>
                  </a:lnTo>
                  <a:lnTo>
                    <a:pt x="2057256" y="2845535"/>
                  </a:lnTo>
                  <a:close/>
                </a:path>
                <a:path w="2057400" h="2893060">
                  <a:moveTo>
                    <a:pt x="2057256" y="0"/>
                  </a:moveTo>
                  <a:lnTo>
                    <a:pt x="2038206" y="0"/>
                  </a:lnTo>
                  <a:lnTo>
                    <a:pt x="2038206" y="2845543"/>
                  </a:lnTo>
                  <a:lnTo>
                    <a:pt x="2057256" y="2845535"/>
                  </a:lnTo>
                  <a:lnTo>
                    <a:pt x="205725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78168" y="4946904"/>
              <a:ext cx="298703" cy="301751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280143" y="2809887"/>
              <a:ext cx="1344930" cy="1153795"/>
            </a:xfrm>
            <a:custGeom>
              <a:avLst/>
              <a:gdLst/>
              <a:ahLst/>
              <a:cxnLst/>
              <a:rect l="l" t="t" r="r" b="b"/>
              <a:pathLst>
                <a:path w="1344929" h="1153795">
                  <a:moveTo>
                    <a:pt x="92900" y="94183"/>
                  </a:moveTo>
                  <a:lnTo>
                    <a:pt x="76200" y="94183"/>
                  </a:lnTo>
                  <a:lnTo>
                    <a:pt x="76200" y="59258"/>
                  </a:lnTo>
                  <a:lnTo>
                    <a:pt x="0" y="97358"/>
                  </a:lnTo>
                  <a:lnTo>
                    <a:pt x="76200" y="135458"/>
                  </a:lnTo>
                  <a:lnTo>
                    <a:pt x="76200" y="100533"/>
                  </a:lnTo>
                  <a:lnTo>
                    <a:pt x="92900" y="100533"/>
                  </a:lnTo>
                  <a:lnTo>
                    <a:pt x="92900" y="94183"/>
                  </a:lnTo>
                  <a:close/>
                </a:path>
                <a:path w="1344929" h="1153795">
                  <a:moveTo>
                    <a:pt x="137350" y="94183"/>
                  </a:moveTo>
                  <a:lnTo>
                    <a:pt x="111950" y="94183"/>
                  </a:lnTo>
                  <a:lnTo>
                    <a:pt x="111950" y="100533"/>
                  </a:lnTo>
                  <a:lnTo>
                    <a:pt x="137350" y="100533"/>
                  </a:lnTo>
                  <a:lnTo>
                    <a:pt x="137350" y="94183"/>
                  </a:lnTo>
                  <a:close/>
                </a:path>
                <a:path w="1344929" h="1153795">
                  <a:moveTo>
                    <a:pt x="181800" y="94183"/>
                  </a:moveTo>
                  <a:lnTo>
                    <a:pt x="156400" y="94183"/>
                  </a:lnTo>
                  <a:lnTo>
                    <a:pt x="156400" y="100533"/>
                  </a:lnTo>
                  <a:lnTo>
                    <a:pt x="181800" y="100533"/>
                  </a:lnTo>
                  <a:lnTo>
                    <a:pt x="181800" y="94183"/>
                  </a:lnTo>
                  <a:close/>
                </a:path>
                <a:path w="1344929" h="1153795">
                  <a:moveTo>
                    <a:pt x="226250" y="94183"/>
                  </a:moveTo>
                  <a:lnTo>
                    <a:pt x="200850" y="94183"/>
                  </a:lnTo>
                  <a:lnTo>
                    <a:pt x="200850" y="100533"/>
                  </a:lnTo>
                  <a:lnTo>
                    <a:pt x="226250" y="100533"/>
                  </a:lnTo>
                  <a:lnTo>
                    <a:pt x="226250" y="94183"/>
                  </a:lnTo>
                  <a:close/>
                </a:path>
                <a:path w="1344929" h="1153795">
                  <a:moveTo>
                    <a:pt x="270700" y="94183"/>
                  </a:moveTo>
                  <a:lnTo>
                    <a:pt x="245300" y="94183"/>
                  </a:lnTo>
                  <a:lnTo>
                    <a:pt x="245300" y="100533"/>
                  </a:lnTo>
                  <a:lnTo>
                    <a:pt x="270700" y="100533"/>
                  </a:lnTo>
                  <a:lnTo>
                    <a:pt x="270700" y="94183"/>
                  </a:lnTo>
                  <a:close/>
                </a:path>
                <a:path w="1344929" h="1153795">
                  <a:moveTo>
                    <a:pt x="315150" y="94183"/>
                  </a:moveTo>
                  <a:lnTo>
                    <a:pt x="289750" y="94183"/>
                  </a:lnTo>
                  <a:lnTo>
                    <a:pt x="289750" y="100533"/>
                  </a:lnTo>
                  <a:lnTo>
                    <a:pt x="315150" y="100533"/>
                  </a:lnTo>
                  <a:lnTo>
                    <a:pt x="315150" y="94183"/>
                  </a:lnTo>
                  <a:close/>
                </a:path>
                <a:path w="1344929" h="1153795">
                  <a:moveTo>
                    <a:pt x="322148" y="557098"/>
                  </a:moveTo>
                  <a:lnTo>
                    <a:pt x="315798" y="557098"/>
                  </a:lnTo>
                  <a:lnTo>
                    <a:pt x="315798" y="582498"/>
                  </a:lnTo>
                  <a:lnTo>
                    <a:pt x="322148" y="582498"/>
                  </a:lnTo>
                  <a:lnTo>
                    <a:pt x="322148" y="557098"/>
                  </a:lnTo>
                  <a:close/>
                </a:path>
                <a:path w="1344929" h="1153795">
                  <a:moveTo>
                    <a:pt x="322148" y="512648"/>
                  </a:moveTo>
                  <a:lnTo>
                    <a:pt x="315798" y="512648"/>
                  </a:lnTo>
                  <a:lnTo>
                    <a:pt x="315798" y="538048"/>
                  </a:lnTo>
                  <a:lnTo>
                    <a:pt x="322148" y="538048"/>
                  </a:lnTo>
                  <a:lnTo>
                    <a:pt x="322148" y="512648"/>
                  </a:lnTo>
                  <a:close/>
                </a:path>
                <a:path w="1344929" h="1153795">
                  <a:moveTo>
                    <a:pt x="322148" y="468198"/>
                  </a:moveTo>
                  <a:lnTo>
                    <a:pt x="315798" y="468198"/>
                  </a:lnTo>
                  <a:lnTo>
                    <a:pt x="315798" y="493598"/>
                  </a:lnTo>
                  <a:lnTo>
                    <a:pt x="322148" y="493598"/>
                  </a:lnTo>
                  <a:lnTo>
                    <a:pt x="322148" y="468198"/>
                  </a:lnTo>
                  <a:close/>
                </a:path>
                <a:path w="1344929" h="1153795">
                  <a:moveTo>
                    <a:pt x="322148" y="423748"/>
                  </a:moveTo>
                  <a:lnTo>
                    <a:pt x="315798" y="423748"/>
                  </a:lnTo>
                  <a:lnTo>
                    <a:pt x="315798" y="449148"/>
                  </a:lnTo>
                  <a:lnTo>
                    <a:pt x="322148" y="449148"/>
                  </a:lnTo>
                  <a:lnTo>
                    <a:pt x="322148" y="423748"/>
                  </a:lnTo>
                  <a:close/>
                </a:path>
                <a:path w="1344929" h="1153795">
                  <a:moveTo>
                    <a:pt x="322148" y="379298"/>
                  </a:moveTo>
                  <a:lnTo>
                    <a:pt x="315798" y="379298"/>
                  </a:lnTo>
                  <a:lnTo>
                    <a:pt x="315798" y="404698"/>
                  </a:lnTo>
                  <a:lnTo>
                    <a:pt x="322148" y="404698"/>
                  </a:lnTo>
                  <a:lnTo>
                    <a:pt x="322148" y="379298"/>
                  </a:lnTo>
                  <a:close/>
                </a:path>
                <a:path w="1344929" h="1153795">
                  <a:moveTo>
                    <a:pt x="322148" y="334848"/>
                  </a:moveTo>
                  <a:lnTo>
                    <a:pt x="315798" y="334848"/>
                  </a:lnTo>
                  <a:lnTo>
                    <a:pt x="315798" y="360248"/>
                  </a:lnTo>
                  <a:lnTo>
                    <a:pt x="322148" y="360248"/>
                  </a:lnTo>
                  <a:lnTo>
                    <a:pt x="322148" y="334848"/>
                  </a:lnTo>
                  <a:close/>
                </a:path>
                <a:path w="1344929" h="1153795">
                  <a:moveTo>
                    <a:pt x="322148" y="290398"/>
                  </a:moveTo>
                  <a:lnTo>
                    <a:pt x="315798" y="290398"/>
                  </a:lnTo>
                  <a:lnTo>
                    <a:pt x="315798" y="315798"/>
                  </a:lnTo>
                  <a:lnTo>
                    <a:pt x="322148" y="315798"/>
                  </a:lnTo>
                  <a:lnTo>
                    <a:pt x="322148" y="290398"/>
                  </a:lnTo>
                  <a:close/>
                </a:path>
                <a:path w="1344929" h="1153795">
                  <a:moveTo>
                    <a:pt x="322148" y="245948"/>
                  </a:moveTo>
                  <a:lnTo>
                    <a:pt x="315798" y="245948"/>
                  </a:lnTo>
                  <a:lnTo>
                    <a:pt x="315798" y="271348"/>
                  </a:lnTo>
                  <a:lnTo>
                    <a:pt x="322148" y="271348"/>
                  </a:lnTo>
                  <a:lnTo>
                    <a:pt x="322148" y="245948"/>
                  </a:lnTo>
                  <a:close/>
                </a:path>
                <a:path w="1344929" h="1153795">
                  <a:moveTo>
                    <a:pt x="322148" y="201498"/>
                  </a:moveTo>
                  <a:lnTo>
                    <a:pt x="315798" y="201498"/>
                  </a:lnTo>
                  <a:lnTo>
                    <a:pt x="315798" y="226898"/>
                  </a:lnTo>
                  <a:lnTo>
                    <a:pt x="322148" y="226898"/>
                  </a:lnTo>
                  <a:lnTo>
                    <a:pt x="322148" y="201498"/>
                  </a:lnTo>
                  <a:close/>
                </a:path>
                <a:path w="1344929" h="1153795">
                  <a:moveTo>
                    <a:pt x="322148" y="157048"/>
                  </a:moveTo>
                  <a:lnTo>
                    <a:pt x="315798" y="157048"/>
                  </a:lnTo>
                  <a:lnTo>
                    <a:pt x="315798" y="182448"/>
                  </a:lnTo>
                  <a:lnTo>
                    <a:pt x="322148" y="182448"/>
                  </a:lnTo>
                  <a:lnTo>
                    <a:pt x="322148" y="157048"/>
                  </a:lnTo>
                  <a:close/>
                </a:path>
                <a:path w="1344929" h="1153795">
                  <a:moveTo>
                    <a:pt x="322148" y="112598"/>
                  </a:moveTo>
                  <a:lnTo>
                    <a:pt x="315798" y="112598"/>
                  </a:lnTo>
                  <a:lnTo>
                    <a:pt x="315798" y="137998"/>
                  </a:lnTo>
                  <a:lnTo>
                    <a:pt x="322148" y="137998"/>
                  </a:lnTo>
                  <a:lnTo>
                    <a:pt x="322148" y="112598"/>
                  </a:lnTo>
                  <a:close/>
                </a:path>
                <a:path w="1344929" h="1153795">
                  <a:moveTo>
                    <a:pt x="326796" y="615937"/>
                  </a:moveTo>
                  <a:lnTo>
                    <a:pt x="322148" y="615937"/>
                  </a:lnTo>
                  <a:lnTo>
                    <a:pt x="322148" y="601548"/>
                  </a:lnTo>
                  <a:lnTo>
                    <a:pt x="315798" y="601548"/>
                  </a:lnTo>
                  <a:lnTo>
                    <a:pt x="315798" y="622287"/>
                  </a:lnTo>
                  <a:lnTo>
                    <a:pt x="326796" y="622287"/>
                  </a:lnTo>
                  <a:lnTo>
                    <a:pt x="326796" y="619112"/>
                  </a:lnTo>
                  <a:lnTo>
                    <a:pt x="326796" y="615937"/>
                  </a:lnTo>
                  <a:close/>
                </a:path>
                <a:path w="1344929" h="1153795">
                  <a:moveTo>
                    <a:pt x="371246" y="615937"/>
                  </a:moveTo>
                  <a:lnTo>
                    <a:pt x="345846" y="615937"/>
                  </a:lnTo>
                  <a:lnTo>
                    <a:pt x="345846" y="622287"/>
                  </a:lnTo>
                  <a:lnTo>
                    <a:pt x="371246" y="622287"/>
                  </a:lnTo>
                  <a:lnTo>
                    <a:pt x="371246" y="615937"/>
                  </a:lnTo>
                  <a:close/>
                </a:path>
                <a:path w="1344929" h="1153795">
                  <a:moveTo>
                    <a:pt x="415696" y="615937"/>
                  </a:moveTo>
                  <a:lnTo>
                    <a:pt x="390296" y="615937"/>
                  </a:lnTo>
                  <a:lnTo>
                    <a:pt x="390296" y="622287"/>
                  </a:lnTo>
                  <a:lnTo>
                    <a:pt x="415696" y="622287"/>
                  </a:lnTo>
                  <a:lnTo>
                    <a:pt x="415696" y="615937"/>
                  </a:lnTo>
                  <a:close/>
                </a:path>
                <a:path w="1344929" h="1153795">
                  <a:moveTo>
                    <a:pt x="460146" y="615937"/>
                  </a:moveTo>
                  <a:lnTo>
                    <a:pt x="434746" y="615937"/>
                  </a:lnTo>
                  <a:lnTo>
                    <a:pt x="434746" y="622287"/>
                  </a:lnTo>
                  <a:lnTo>
                    <a:pt x="460146" y="622287"/>
                  </a:lnTo>
                  <a:lnTo>
                    <a:pt x="460146" y="615937"/>
                  </a:lnTo>
                  <a:close/>
                </a:path>
                <a:path w="1344929" h="1153795">
                  <a:moveTo>
                    <a:pt x="504596" y="615937"/>
                  </a:moveTo>
                  <a:lnTo>
                    <a:pt x="479196" y="615937"/>
                  </a:lnTo>
                  <a:lnTo>
                    <a:pt x="479196" y="622287"/>
                  </a:lnTo>
                  <a:lnTo>
                    <a:pt x="504596" y="622287"/>
                  </a:lnTo>
                  <a:lnTo>
                    <a:pt x="504596" y="615937"/>
                  </a:lnTo>
                  <a:close/>
                </a:path>
                <a:path w="1344929" h="1153795">
                  <a:moveTo>
                    <a:pt x="549046" y="615937"/>
                  </a:moveTo>
                  <a:lnTo>
                    <a:pt x="523646" y="615937"/>
                  </a:lnTo>
                  <a:lnTo>
                    <a:pt x="523646" y="622287"/>
                  </a:lnTo>
                  <a:lnTo>
                    <a:pt x="549046" y="622287"/>
                  </a:lnTo>
                  <a:lnTo>
                    <a:pt x="549046" y="615937"/>
                  </a:lnTo>
                  <a:close/>
                </a:path>
                <a:path w="1344929" h="1153795">
                  <a:moveTo>
                    <a:pt x="593496" y="615937"/>
                  </a:moveTo>
                  <a:lnTo>
                    <a:pt x="568096" y="615937"/>
                  </a:lnTo>
                  <a:lnTo>
                    <a:pt x="568096" y="622287"/>
                  </a:lnTo>
                  <a:lnTo>
                    <a:pt x="593496" y="622287"/>
                  </a:lnTo>
                  <a:lnTo>
                    <a:pt x="593496" y="615937"/>
                  </a:lnTo>
                  <a:close/>
                </a:path>
                <a:path w="1344929" h="1153795">
                  <a:moveTo>
                    <a:pt x="637946" y="615937"/>
                  </a:moveTo>
                  <a:lnTo>
                    <a:pt x="612546" y="615937"/>
                  </a:lnTo>
                  <a:lnTo>
                    <a:pt x="612546" y="622287"/>
                  </a:lnTo>
                  <a:lnTo>
                    <a:pt x="637946" y="622287"/>
                  </a:lnTo>
                  <a:lnTo>
                    <a:pt x="637946" y="615937"/>
                  </a:lnTo>
                  <a:close/>
                </a:path>
                <a:path w="1344929" h="1153795">
                  <a:moveTo>
                    <a:pt x="1344650" y="38100"/>
                  </a:moveTo>
                  <a:lnTo>
                    <a:pt x="1338300" y="34925"/>
                  </a:lnTo>
                  <a:lnTo>
                    <a:pt x="1268450" y="0"/>
                  </a:lnTo>
                  <a:lnTo>
                    <a:pt x="1268450" y="34925"/>
                  </a:lnTo>
                  <a:lnTo>
                    <a:pt x="640943" y="34925"/>
                  </a:lnTo>
                  <a:lnTo>
                    <a:pt x="640943" y="1147292"/>
                  </a:lnTo>
                  <a:lnTo>
                    <a:pt x="146799" y="1147292"/>
                  </a:lnTo>
                  <a:lnTo>
                    <a:pt x="146799" y="1153642"/>
                  </a:lnTo>
                  <a:lnTo>
                    <a:pt x="647293" y="1153642"/>
                  </a:lnTo>
                  <a:lnTo>
                    <a:pt x="647293" y="1150467"/>
                  </a:lnTo>
                  <a:lnTo>
                    <a:pt x="647293" y="1147292"/>
                  </a:lnTo>
                  <a:lnTo>
                    <a:pt x="647293" y="41275"/>
                  </a:lnTo>
                  <a:lnTo>
                    <a:pt x="1268450" y="41275"/>
                  </a:lnTo>
                  <a:lnTo>
                    <a:pt x="1268450" y="76200"/>
                  </a:lnTo>
                  <a:lnTo>
                    <a:pt x="1338300" y="41275"/>
                  </a:lnTo>
                  <a:lnTo>
                    <a:pt x="1344650" y="3810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2" name="object 82"/>
          <p:cNvSpPr txBox="1"/>
          <p:nvPr/>
        </p:nvSpPr>
        <p:spPr>
          <a:xfrm>
            <a:off x="6346329" y="1919732"/>
            <a:ext cx="69469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52069">
              <a:lnSpc>
                <a:spcPct val="105000"/>
              </a:lnSpc>
              <a:spcBef>
                <a:spcPts val="25"/>
              </a:spcBef>
            </a:pPr>
            <a:r>
              <a:rPr dirty="0" sz="1200" spc="-10">
                <a:latin typeface="Calibri"/>
                <a:cs typeface="Calibri"/>
              </a:rPr>
              <a:t>Meminta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nu</a:t>
            </a:r>
            <a:r>
              <a:rPr dirty="0" sz="1200" spc="-30">
                <a:latin typeface="Calibri"/>
                <a:cs typeface="Calibri"/>
              </a:rPr>
              <a:t>g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704928" y="1398523"/>
            <a:ext cx="130683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455930">
              <a:lnSpc>
                <a:spcPct val="105000"/>
              </a:lnSpc>
              <a:spcBef>
                <a:spcPts val="25"/>
              </a:spcBef>
            </a:pPr>
            <a:r>
              <a:rPr dirty="0" sz="1200" spc="-10">
                <a:latin typeface="Calibri"/>
                <a:cs typeface="Calibri"/>
              </a:rPr>
              <a:t>Dapat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menggkoordinasikan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1360592" y="2870018"/>
            <a:ext cx="4908550" cy="1991995"/>
            <a:chOff x="1360592" y="2870018"/>
            <a:chExt cx="4908550" cy="1991995"/>
          </a:xfrm>
        </p:grpSpPr>
        <p:sp>
          <p:nvSpPr>
            <p:cNvPr id="85" name="object 85"/>
            <p:cNvSpPr/>
            <p:nvPr/>
          </p:nvSpPr>
          <p:spPr>
            <a:xfrm>
              <a:off x="5352632" y="3046162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4" h="0">
                  <a:moveTo>
                    <a:pt x="0" y="0"/>
                  </a:moveTo>
                  <a:lnTo>
                    <a:pt x="913213" y="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6265845" y="3046162"/>
              <a:ext cx="0" cy="1777364"/>
            </a:xfrm>
            <a:custGeom>
              <a:avLst/>
              <a:gdLst/>
              <a:ahLst/>
              <a:cxnLst/>
              <a:rect l="l" t="t" r="r" b="b"/>
              <a:pathLst>
                <a:path w="0" h="1777364">
                  <a:moveTo>
                    <a:pt x="0" y="0"/>
                  </a:moveTo>
                  <a:lnTo>
                    <a:pt x="1" y="1777329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360589" y="2870022"/>
              <a:ext cx="4905375" cy="1991995"/>
            </a:xfrm>
            <a:custGeom>
              <a:avLst/>
              <a:gdLst/>
              <a:ahLst/>
              <a:cxnLst/>
              <a:rect l="l" t="t" r="r" b="b"/>
              <a:pathLst>
                <a:path w="4905375" h="1991995">
                  <a:moveTo>
                    <a:pt x="73025" y="34925"/>
                  </a:moveTo>
                  <a:lnTo>
                    <a:pt x="47625" y="34925"/>
                  </a:lnTo>
                  <a:lnTo>
                    <a:pt x="47625" y="41275"/>
                  </a:lnTo>
                  <a:lnTo>
                    <a:pt x="73025" y="41275"/>
                  </a:lnTo>
                  <a:lnTo>
                    <a:pt x="73025" y="34925"/>
                  </a:lnTo>
                  <a:close/>
                </a:path>
                <a:path w="4905375" h="1991995">
                  <a:moveTo>
                    <a:pt x="117475" y="34925"/>
                  </a:moveTo>
                  <a:lnTo>
                    <a:pt x="92075" y="34925"/>
                  </a:lnTo>
                  <a:lnTo>
                    <a:pt x="92075" y="41275"/>
                  </a:lnTo>
                  <a:lnTo>
                    <a:pt x="117475" y="41275"/>
                  </a:lnTo>
                  <a:lnTo>
                    <a:pt x="117475" y="34925"/>
                  </a:lnTo>
                  <a:close/>
                </a:path>
                <a:path w="4905375" h="1991995">
                  <a:moveTo>
                    <a:pt x="161925" y="34925"/>
                  </a:moveTo>
                  <a:lnTo>
                    <a:pt x="136525" y="34925"/>
                  </a:lnTo>
                  <a:lnTo>
                    <a:pt x="136525" y="41275"/>
                  </a:lnTo>
                  <a:lnTo>
                    <a:pt x="161925" y="41275"/>
                  </a:lnTo>
                  <a:lnTo>
                    <a:pt x="161925" y="34925"/>
                  </a:lnTo>
                  <a:close/>
                </a:path>
                <a:path w="4905375" h="1991995">
                  <a:moveTo>
                    <a:pt x="206375" y="34925"/>
                  </a:moveTo>
                  <a:lnTo>
                    <a:pt x="180975" y="34925"/>
                  </a:lnTo>
                  <a:lnTo>
                    <a:pt x="180975" y="41275"/>
                  </a:lnTo>
                  <a:lnTo>
                    <a:pt x="206375" y="41275"/>
                  </a:lnTo>
                  <a:lnTo>
                    <a:pt x="206375" y="34925"/>
                  </a:lnTo>
                  <a:close/>
                </a:path>
                <a:path w="4905375" h="1991995">
                  <a:moveTo>
                    <a:pt x="250825" y="34925"/>
                  </a:moveTo>
                  <a:lnTo>
                    <a:pt x="225425" y="34925"/>
                  </a:lnTo>
                  <a:lnTo>
                    <a:pt x="225425" y="41275"/>
                  </a:lnTo>
                  <a:lnTo>
                    <a:pt x="250825" y="41275"/>
                  </a:lnTo>
                  <a:lnTo>
                    <a:pt x="250825" y="34925"/>
                  </a:lnTo>
                  <a:close/>
                </a:path>
                <a:path w="4905375" h="1991995">
                  <a:moveTo>
                    <a:pt x="295275" y="34925"/>
                  </a:moveTo>
                  <a:lnTo>
                    <a:pt x="269875" y="34925"/>
                  </a:lnTo>
                  <a:lnTo>
                    <a:pt x="269875" y="41275"/>
                  </a:lnTo>
                  <a:lnTo>
                    <a:pt x="295275" y="41275"/>
                  </a:lnTo>
                  <a:lnTo>
                    <a:pt x="295275" y="34925"/>
                  </a:lnTo>
                  <a:close/>
                </a:path>
                <a:path w="4905375" h="1991995">
                  <a:moveTo>
                    <a:pt x="339725" y="34925"/>
                  </a:moveTo>
                  <a:lnTo>
                    <a:pt x="314325" y="34925"/>
                  </a:lnTo>
                  <a:lnTo>
                    <a:pt x="314325" y="41275"/>
                  </a:lnTo>
                  <a:lnTo>
                    <a:pt x="339725" y="41275"/>
                  </a:lnTo>
                  <a:lnTo>
                    <a:pt x="339725" y="34925"/>
                  </a:lnTo>
                  <a:close/>
                </a:path>
                <a:path w="4905375" h="1991995">
                  <a:moveTo>
                    <a:pt x="384175" y="34925"/>
                  </a:moveTo>
                  <a:lnTo>
                    <a:pt x="358775" y="34925"/>
                  </a:lnTo>
                  <a:lnTo>
                    <a:pt x="358775" y="41275"/>
                  </a:lnTo>
                  <a:lnTo>
                    <a:pt x="384175" y="41275"/>
                  </a:lnTo>
                  <a:lnTo>
                    <a:pt x="384175" y="34925"/>
                  </a:lnTo>
                  <a:close/>
                </a:path>
                <a:path w="4905375" h="1991995">
                  <a:moveTo>
                    <a:pt x="419011" y="180949"/>
                  </a:moveTo>
                  <a:lnTo>
                    <a:pt x="141058" y="180949"/>
                  </a:lnTo>
                  <a:lnTo>
                    <a:pt x="141058" y="461302"/>
                  </a:lnTo>
                  <a:lnTo>
                    <a:pt x="419011" y="461302"/>
                  </a:lnTo>
                  <a:lnTo>
                    <a:pt x="419011" y="180949"/>
                  </a:lnTo>
                  <a:close/>
                </a:path>
                <a:path w="4905375" h="1991995">
                  <a:moveTo>
                    <a:pt x="428625" y="34925"/>
                  </a:moveTo>
                  <a:lnTo>
                    <a:pt x="403225" y="34925"/>
                  </a:lnTo>
                  <a:lnTo>
                    <a:pt x="403225" y="41275"/>
                  </a:lnTo>
                  <a:lnTo>
                    <a:pt x="428625" y="41275"/>
                  </a:lnTo>
                  <a:lnTo>
                    <a:pt x="428625" y="34925"/>
                  </a:lnTo>
                  <a:close/>
                </a:path>
                <a:path w="4905375" h="1991995">
                  <a:moveTo>
                    <a:pt x="473075" y="34925"/>
                  </a:moveTo>
                  <a:lnTo>
                    <a:pt x="447675" y="34925"/>
                  </a:lnTo>
                  <a:lnTo>
                    <a:pt x="447675" y="41275"/>
                  </a:lnTo>
                  <a:lnTo>
                    <a:pt x="473075" y="41275"/>
                  </a:lnTo>
                  <a:lnTo>
                    <a:pt x="473075" y="34925"/>
                  </a:lnTo>
                  <a:close/>
                </a:path>
                <a:path w="4905375" h="1991995">
                  <a:moveTo>
                    <a:pt x="517525" y="34925"/>
                  </a:moveTo>
                  <a:lnTo>
                    <a:pt x="492125" y="34925"/>
                  </a:lnTo>
                  <a:lnTo>
                    <a:pt x="492125" y="41275"/>
                  </a:lnTo>
                  <a:lnTo>
                    <a:pt x="517525" y="41275"/>
                  </a:lnTo>
                  <a:lnTo>
                    <a:pt x="517525" y="34925"/>
                  </a:lnTo>
                  <a:close/>
                </a:path>
                <a:path w="4905375" h="1991995">
                  <a:moveTo>
                    <a:pt x="561975" y="34925"/>
                  </a:moveTo>
                  <a:lnTo>
                    <a:pt x="536575" y="34925"/>
                  </a:lnTo>
                  <a:lnTo>
                    <a:pt x="536575" y="41275"/>
                  </a:lnTo>
                  <a:lnTo>
                    <a:pt x="561975" y="41275"/>
                  </a:lnTo>
                  <a:lnTo>
                    <a:pt x="561975" y="34925"/>
                  </a:lnTo>
                  <a:close/>
                </a:path>
                <a:path w="4905375" h="1991995">
                  <a:moveTo>
                    <a:pt x="606425" y="34925"/>
                  </a:moveTo>
                  <a:lnTo>
                    <a:pt x="581025" y="34925"/>
                  </a:lnTo>
                  <a:lnTo>
                    <a:pt x="581025" y="41275"/>
                  </a:lnTo>
                  <a:lnTo>
                    <a:pt x="606425" y="41275"/>
                  </a:lnTo>
                  <a:lnTo>
                    <a:pt x="606425" y="34925"/>
                  </a:lnTo>
                  <a:close/>
                </a:path>
                <a:path w="4905375" h="1991995">
                  <a:moveTo>
                    <a:pt x="650875" y="34925"/>
                  </a:moveTo>
                  <a:lnTo>
                    <a:pt x="625475" y="34925"/>
                  </a:lnTo>
                  <a:lnTo>
                    <a:pt x="625475" y="41275"/>
                  </a:lnTo>
                  <a:lnTo>
                    <a:pt x="650875" y="41275"/>
                  </a:lnTo>
                  <a:lnTo>
                    <a:pt x="650875" y="34925"/>
                  </a:lnTo>
                  <a:close/>
                </a:path>
                <a:path w="4905375" h="1991995">
                  <a:moveTo>
                    <a:pt x="695325" y="34925"/>
                  </a:moveTo>
                  <a:lnTo>
                    <a:pt x="669925" y="34925"/>
                  </a:lnTo>
                  <a:lnTo>
                    <a:pt x="669925" y="41275"/>
                  </a:lnTo>
                  <a:lnTo>
                    <a:pt x="695325" y="41275"/>
                  </a:lnTo>
                  <a:lnTo>
                    <a:pt x="695325" y="34925"/>
                  </a:lnTo>
                  <a:close/>
                </a:path>
                <a:path w="4905375" h="1991995">
                  <a:moveTo>
                    <a:pt x="739775" y="34925"/>
                  </a:moveTo>
                  <a:lnTo>
                    <a:pt x="714375" y="34925"/>
                  </a:lnTo>
                  <a:lnTo>
                    <a:pt x="714375" y="41275"/>
                  </a:lnTo>
                  <a:lnTo>
                    <a:pt x="739775" y="41275"/>
                  </a:lnTo>
                  <a:lnTo>
                    <a:pt x="739775" y="34925"/>
                  </a:lnTo>
                  <a:close/>
                </a:path>
                <a:path w="4905375" h="1991995">
                  <a:moveTo>
                    <a:pt x="784225" y="34925"/>
                  </a:moveTo>
                  <a:lnTo>
                    <a:pt x="758825" y="34925"/>
                  </a:lnTo>
                  <a:lnTo>
                    <a:pt x="758825" y="41275"/>
                  </a:lnTo>
                  <a:lnTo>
                    <a:pt x="784225" y="41275"/>
                  </a:lnTo>
                  <a:lnTo>
                    <a:pt x="784225" y="34925"/>
                  </a:lnTo>
                  <a:close/>
                </a:path>
                <a:path w="4905375" h="1991995">
                  <a:moveTo>
                    <a:pt x="828675" y="34925"/>
                  </a:moveTo>
                  <a:lnTo>
                    <a:pt x="803275" y="34925"/>
                  </a:lnTo>
                  <a:lnTo>
                    <a:pt x="803275" y="41275"/>
                  </a:lnTo>
                  <a:lnTo>
                    <a:pt x="828675" y="41275"/>
                  </a:lnTo>
                  <a:lnTo>
                    <a:pt x="828675" y="34925"/>
                  </a:lnTo>
                  <a:close/>
                </a:path>
                <a:path w="4905375" h="1991995">
                  <a:moveTo>
                    <a:pt x="873125" y="34925"/>
                  </a:moveTo>
                  <a:lnTo>
                    <a:pt x="847725" y="34925"/>
                  </a:lnTo>
                  <a:lnTo>
                    <a:pt x="847725" y="41275"/>
                  </a:lnTo>
                  <a:lnTo>
                    <a:pt x="873125" y="41275"/>
                  </a:lnTo>
                  <a:lnTo>
                    <a:pt x="873125" y="34925"/>
                  </a:lnTo>
                  <a:close/>
                </a:path>
                <a:path w="4905375" h="1991995">
                  <a:moveTo>
                    <a:pt x="917575" y="34925"/>
                  </a:moveTo>
                  <a:lnTo>
                    <a:pt x="892175" y="34925"/>
                  </a:lnTo>
                  <a:lnTo>
                    <a:pt x="892175" y="41275"/>
                  </a:lnTo>
                  <a:lnTo>
                    <a:pt x="917575" y="41275"/>
                  </a:lnTo>
                  <a:lnTo>
                    <a:pt x="917575" y="34925"/>
                  </a:lnTo>
                  <a:close/>
                </a:path>
                <a:path w="4905375" h="1991995">
                  <a:moveTo>
                    <a:pt x="962025" y="34925"/>
                  </a:moveTo>
                  <a:lnTo>
                    <a:pt x="936625" y="34925"/>
                  </a:lnTo>
                  <a:lnTo>
                    <a:pt x="936625" y="41275"/>
                  </a:lnTo>
                  <a:lnTo>
                    <a:pt x="962025" y="41275"/>
                  </a:lnTo>
                  <a:lnTo>
                    <a:pt x="962025" y="34925"/>
                  </a:lnTo>
                  <a:close/>
                </a:path>
                <a:path w="4905375" h="1991995">
                  <a:moveTo>
                    <a:pt x="1006475" y="34925"/>
                  </a:moveTo>
                  <a:lnTo>
                    <a:pt x="981075" y="34925"/>
                  </a:lnTo>
                  <a:lnTo>
                    <a:pt x="981075" y="41275"/>
                  </a:lnTo>
                  <a:lnTo>
                    <a:pt x="1006475" y="41275"/>
                  </a:lnTo>
                  <a:lnTo>
                    <a:pt x="1006475" y="34925"/>
                  </a:lnTo>
                  <a:close/>
                </a:path>
                <a:path w="4905375" h="1991995">
                  <a:moveTo>
                    <a:pt x="1021511" y="1003668"/>
                  </a:moveTo>
                  <a:lnTo>
                    <a:pt x="986586" y="1003668"/>
                  </a:lnTo>
                  <a:lnTo>
                    <a:pt x="986586" y="562152"/>
                  </a:lnTo>
                  <a:lnTo>
                    <a:pt x="986586" y="555802"/>
                  </a:lnTo>
                  <a:lnTo>
                    <a:pt x="6350" y="555802"/>
                  </a:lnTo>
                  <a:lnTo>
                    <a:pt x="6350" y="41275"/>
                  </a:lnTo>
                  <a:lnTo>
                    <a:pt x="28575" y="41275"/>
                  </a:lnTo>
                  <a:lnTo>
                    <a:pt x="28575" y="34925"/>
                  </a:lnTo>
                  <a:lnTo>
                    <a:pt x="3175" y="34925"/>
                  </a:lnTo>
                  <a:lnTo>
                    <a:pt x="3175" y="38100"/>
                  </a:lnTo>
                  <a:lnTo>
                    <a:pt x="0" y="38100"/>
                  </a:lnTo>
                  <a:lnTo>
                    <a:pt x="0" y="562152"/>
                  </a:lnTo>
                  <a:lnTo>
                    <a:pt x="980236" y="562152"/>
                  </a:lnTo>
                  <a:lnTo>
                    <a:pt x="980236" y="1003668"/>
                  </a:lnTo>
                  <a:lnTo>
                    <a:pt x="945311" y="1003668"/>
                  </a:lnTo>
                  <a:lnTo>
                    <a:pt x="983411" y="1079868"/>
                  </a:lnTo>
                  <a:lnTo>
                    <a:pt x="1015161" y="1016368"/>
                  </a:lnTo>
                  <a:lnTo>
                    <a:pt x="1021511" y="1003668"/>
                  </a:lnTo>
                  <a:close/>
                </a:path>
                <a:path w="4905375" h="1991995">
                  <a:moveTo>
                    <a:pt x="1050925" y="34925"/>
                  </a:moveTo>
                  <a:lnTo>
                    <a:pt x="1025525" y="34925"/>
                  </a:lnTo>
                  <a:lnTo>
                    <a:pt x="1025525" y="41275"/>
                  </a:lnTo>
                  <a:lnTo>
                    <a:pt x="1050925" y="41275"/>
                  </a:lnTo>
                  <a:lnTo>
                    <a:pt x="1050925" y="34925"/>
                  </a:lnTo>
                  <a:close/>
                </a:path>
                <a:path w="4905375" h="1991995">
                  <a:moveTo>
                    <a:pt x="1095375" y="34925"/>
                  </a:moveTo>
                  <a:lnTo>
                    <a:pt x="1069975" y="34925"/>
                  </a:lnTo>
                  <a:lnTo>
                    <a:pt x="1069975" y="41275"/>
                  </a:lnTo>
                  <a:lnTo>
                    <a:pt x="1095375" y="41275"/>
                  </a:lnTo>
                  <a:lnTo>
                    <a:pt x="1095375" y="34925"/>
                  </a:lnTo>
                  <a:close/>
                </a:path>
                <a:path w="4905375" h="1991995">
                  <a:moveTo>
                    <a:pt x="1179410" y="38100"/>
                  </a:moveTo>
                  <a:lnTo>
                    <a:pt x="1173060" y="34925"/>
                  </a:lnTo>
                  <a:lnTo>
                    <a:pt x="1103210" y="0"/>
                  </a:lnTo>
                  <a:lnTo>
                    <a:pt x="1103210" y="76200"/>
                  </a:lnTo>
                  <a:lnTo>
                    <a:pt x="1173060" y="41275"/>
                  </a:lnTo>
                  <a:lnTo>
                    <a:pt x="1179410" y="38100"/>
                  </a:lnTo>
                  <a:close/>
                </a:path>
                <a:path w="4905375" h="1991995">
                  <a:moveTo>
                    <a:pt x="4905248" y="1950300"/>
                  </a:moveTo>
                  <a:lnTo>
                    <a:pt x="4018800" y="1950300"/>
                  </a:lnTo>
                  <a:lnTo>
                    <a:pt x="4018800" y="1915375"/>
                  </a:lnTo>
                  <a:lnTo>
                    <a:pt x="3942600" y="1953475"/>
                  </a:lnTo>
                  <a:lnTo>
                    <a:pt x="4018800" y="1991575"/>
                  </a:lnTo>
                  <a:lnTo>
                    <a:pt x="4018800" y="1956650"/>
                  </a:lnTo>
                  <a:lnTo>
                    <a:pt x="4905248" y="1956650"/>
                  </a:lnTo>
                  <a:lnTo>
                    <a:pt x="4905248" y="19503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" name="object 88"/>
          <p:cNvSpPr txBox="1"/>
          <p:nvPr/>
        </p:nvSpPr>
        <p:spPr>
          <a:xfrm>
            <a:off x="6333021" y="3559555"/>
            <a:ext cx="69405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48260">
              <a:lnSpc>
                <a:spcPct val="105000"/>
              </a:lnSpc>
              <a:spcBef>
                <a:spcPts val="25"/>
              </a:spcBef>
            </a:pPr>
            <a:r>
              <a:rPr dirty="0" sz="1200" spc="-5">
                <a:latin typeface="Calibri"/>
                <a:cs typeface="Calibri"/>
              </a:rPr>
              <a:t>Memberi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nu</a:t>
            </a:r>
            <a:r>
              <a:rPr dirty="0" sz="1200" spc="-30">
                <a:latin typeface="Calibri"/>
                <a:cs typeface="Calibri"/>
              </a:rPr>
              <a:t>g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554381" y="2405636"/>
            <a:ext cx="278130" cy="280670"/>
          </a:xfrm>
          <a:prstGeom prst="rect">
            <a:avLst/>
          </a:prstGeom>
          <a:solidFill>
            <a:srgbClr val="C000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63765" y="1432628"/>
            <a:ext cx="278130" cy="280670"/>
          </a:xfrm>
          <a:prstGeom prst="rect">
            <a:avLst/>
          </a:prstGeom>
          <a:solidFill>
            <a:srgbClr val="C00000"/>
          </a:solidFill>
        </p:spPr>
        <p:txBody>
          <a:bodyPr wrap="square" lIns="0" tIns="3302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80391" y="3071876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540913" y="3281023"/>
            <a:ext cx="278130" cy="280670"/>
          </a:xfrm>
          <a:prstGeom prst="rect">
            <a:avLst/>
          </a:prstGeom>
          <a:solidFill>
            <a:srgbClr val="7030A0"/>
          </a:solidFill>
        </p:spPr>
        <p:txBody>
          <a:bodyPr wrap="square" lIns="0" tIns="3175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024923" y="3001510"/>
            <a:ext cx="278130" cy="280670"/>
          </a:xfrm>
          <a:prstGeom prst="rect">
            <a:avLst/>
          </a:prstGeom>
          <a:solidFill>
            <a:srgbClr val="ED7D31"/>
          </a:solidFill>
        </p:spPr>
        <p:txBody>
          <a:bodyPr wrap="square" lIns="0" tIns="3429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289996" y="2593340"/>
            <a:ext cx="5562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disetujui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826920" y="3020060"/>
            <a:ext cx="1546860" cy="5435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200" spc="-10">
                <a:latin typeface="Calibri"/>
                <a:cs typeface="Calibri"/>
              </a:rPr>
              <a:t>penugasan</a:t>
            </a:r>
            <a:endParaRPr sz="1200">
              <a:latin typeface="Calibri"/>
              <a:cs typeface="Calibri"/>
            </a:endParaRPr>
          </a:p>
          <a:p>
            <a:pPr marL="608330">
              <a:lnSpc>
                <a:spcPct val="100000"/>
              </a:lnSpc>
              <a:spcBef>
                <a:spcPts val="29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065760" y="5037835"/>
            <a:ext cx="1621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236965" y="5452364"/>
            <a:ext cx="16287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961598" y="3492500"/>
            <a:ext cx="6076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i="1">
                <a:latin typeface="Calibri"/>
                <a:cs typeface="Calibri"/>
              </a:rPr>
              <a:t>volunteer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1740" y="581659"/>
            <a:ext cx="55378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0"/>
              <a:t>Mekanisme</a:t>
            </a:r>
            <a:r>
              <a:rPr dirty="0" spc="-155"/>
              <a:t> </a:t>
            </a:r>
            <a:r>
              <a:rPr dirty="0" spc="50"/>
              <a:t>Kerja</a:t>
            </a:r>
            <a:r>
              <a:rPr dirty="0" spc="-145"/>
              <a:t> </a:t>
            </a:r>
            <a:r>
              <a:rPr dirty="0" spc="140"/>
              <a:t>Pelaporan</a:t>
            </a:r>
            <a:r>
              <a:rPr dirty="0" spc="-145"/>
              <a:t> </a:t>
            </a:r>
            <a:r>
              <a:rPr dirty="0" spc="50"/>
              <a:t>Kinerja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94310" y="530351"/>
            <a:ext cx="10005695" cy="4917440"/>
            <a:chOff x="1894310" y="530351"/>
            <a:chExt cx="10005695" cy="49174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0311" y="530351"/>
              <a:ext cx="259079" cy="210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23557" y="150660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4">
                  <a:moveTo>
                    <a:pt x="360908" y="0"/>
                  </a:moveTo>
                  <a:lnTo>
                    <a:pt x="311928" y="3294"/>
                  </a:lnTo>
                  <a:lnTo>
                    <a:pt x="264953" y="12889"/>
                  </a:lnTo>
                  <a:lnTo>
                    <a:pt x="220412" y="28357"/>
                  </a:lnTo>
                  <a:lnTo>
                    <a:pt x="178736" y="49267"/>
                  </a:lnTo>
                  <a:lnTo>
                    <a:pt x="140354" y="75189"/>
                  </a:lnTo>
                  <a:lnTo>
                    <a:pt x="105695" y="105694"/>
                  </a:lnTo>
                  <a:lnTo>
                    <a:pt x="75189" y="140353"/>
                  </a:lnTo>
                  <a:lnTo>
                    <a:pt x="49267" y="178736"/>
                  </a:lnTo>
                  <a:lnTo>
                    <a:pt x="28357" y="220412"/>
                  </a:lnTo>
                  <a:lnTo>
                    <a:pt x="12889" y="264953"/>
                  </a:lnTo>
                  <a:lnTo>
                    <a:pt x="3294" y="311928"/>
                  </a:lnTo>
                  <a:lnTo>
                    <a:pt x="0" y="360908"/>
                  </a:lnTo>
                  <a:lnTo>
                    <a:pt x="3294" y="409844"/>
                  </a:lnTo>
                  <a:lnTo>
                    <a:pt x="12889" y="456782"/>
                  </a:lnTo>
                  <a:lnTo>
                    <a:pt x="28357" y="501292"/>
                  </a:lnTo>
                  <a:lnTo>
                    <a:pt x="49267" y="542944"/>
                  </a:lnTo>
                  <a:lnTo>
                    <a:pt x="75189" y="581308"/>
                  </a:lnTo>
                  <a:lnTo>
                    <a:pt x="105695" y="615952"/>
                  </a:lnTo>
                  <a:lnTo>
                    <a:pt x="140354" y="646448"/>
                  </a:lnTo>
                  <a:lnTo>
                    <a:pt x="178736" y="672363"/>
                  </a:lnTo>
                  <a:lnTo>
                    <a:pt x="220412" y="693269"/>
                  </a:lnTo>
                  <a:lnTo>
                    <a:pt x="264953" y="708735"/>
                  </a:lnTo>
                  <a:lnTo>
                    <a:pt x="311928" y="718330"/>
                  </a:lnTo>
                  <a:lnTo>
                    <a:pt x="360908" y="721624"/>
                  </a:lnTo>
                  <a:lnTo>
                    <a:pt x="409848" y="718330"/>
                  </a:lnTo>
                  <a:lnTo>
                    <a:pt x="456789" y="708735"/>
                  </a:lnTo>
                  <a:lnTo>
                    <a:pt x="501301" y="693269"/>
                  </a:lnTo>
                  <a:lnTo>
                    <a:pt x="542954" y="672363"/>
                  </a:lnTo>
                  <a:lnTo>
                    <a:pt x="581317" y="646448"/>
                  </a:lnTo>
                  <a:lnTo>
                    <a:pt x="615961" y="615952"/>
                  </a:lnTo>
                  <a:lnTo>
                    <a:pt x="646455" y="581308"/>
                  </a:lnTo>
                  <a:lnTo>
                    <a:pt x="672369" y="542944"/>
                  </a:lnTo>
                  <a:lnTo>
                    <a:pt x="693273" y="501292"/>
                  </a:lnTo>
                  <a:lnTo>
                    <a:pt x="708737" y="456782"/>
                  </a:lnTo>
                  <a:lnTo>
                    <a:pt x="718331" y="409844"/>
                  </a:lnTo>
                  <a:lnTo>
                    <a:pt x="721625" y="360908"/>
                  </a:lnTo>
                  <a:lnTo>
                    <a:pt x="718331" y="311928"/>
                  </a:lnTo>
                  <a:lnTo>
                    <a:pt x="708737" y="264953"/>
                  </a:lnTo>
                  <a:lnTo>
                    <a:pt x="693273" y="220412"/>
                  </a:lnTo>
                  <a:lnTo>
                    <a:pt x="672369" y="178736"/>
                  </a:lnTo>
                  <a:lnTo>
                    <a:pt x="646455" y="140353"/>
                  </a:lnTo>
                  <a:lnTo>
                    <a:pt x="615961" y="105694"/>
                  </a:lnTo>
                  <a:lnTo>
                    <a:pt x="581317" y="75189"/>
                  </a:lnTo>
                  <a:lnTo>
                    <a:pt x="542954" y="49267"/>
                  </a:lnTo>
                  <a:lnTo>
                    <a:pt x="501301" y="28357"/>
                  </a:lnTo>
                  <a:lnTo>
                    <a:pt x="456789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1225" y="1843570"/>
              <a:ext cx="431800" cy="276860"/>
            </a:xfrm>
            <a:custGeom>
              <a:avLst/>
              <a:gdLst/>
              <a:ahLst/>
              <a:cxnLst/>
              <a:rect l="l" t="t" r="r" b="b"/>
              <a:pathLst>
                <a:path w="431800" h="276860">
                  <a:moveTo>
                    <a:pt x="344278" y="74650"/>
                  </a:moveTo>
                  <a:lnTo>
                    <a:pt x="85303" y="74650"/>
                  </a:lnTo>
                  <a:lnTo>
                    <a:pt x="111397" y="134654"/>
                  </a:lnTo>
                  <a:lnTo>
                    <a:pt x="139966" y="187938"/>
                  </a:lnTo>
                  <a:lnTo>
                    <a:pt x="166671" y="231257"/>
                  </a:lnTo>
                  <a:lnTo>
                    <a:pt x="197145" y="275027"/>
                  </a:lnTo>
                  <a:lnTo>
                    <a:pt x="218278" y="276219"/>
                  </a:lnTo>
                  <a:lnTo>
                    <a:pt x="222509" y="276430"/>
                  </a:lnTo>
                  <a:lnTo>
                    <a:pt x="231951" y="276430"/>
                  </a:lnTo>
                  <a:lnTo>
                    <a:pt x="241375" y="263694"/>
                  </a:lnTo>
                  <a:lnTo>
                    <a:pt x="261991" y="233810"/>
                  </a:lnTo>
                  <a:lnTo>
                    <a:pt x="289202" y="190194"/>
                  </a:lnTo>
                  <a:lnTo>
                    <a:pt x="318453" y="136171"/>
                  </a:lnTo>
                  <a:lnTo>
                    <a:pt x="345023" y="75439"/>
                  </a:lnTo>
                  <a:lnTo>
                    <a:pt x="345569" y="75439"/>
                  </a:lnTo>
                  <a:lnTo>
                    <a:pt x="344278" y="74650"/>
                  </a:lnTo>
                  <a:close/>
                </a:path>
                <a:path w="431800" h="276860">
                  <a:moveTo>
                    <a:pt x="348802" y="36210"/>
                  </a:moveTo>
                  <a:lnTo>
                    <a:pt x="338178" y="36210"/>
                  </a:lnTo>
                  <a:lnTo>
                    <a:pt x="319063" y="55728"/>
                  </a:lnTo>
                  <a:lnTo>
                    <a:pt x="347235" y="76457"/>
                  </a:lnTo>
                  <a:lnTo>
                    <a:pt x="338049" y="98649"/>
                  </a:lnTo>
                  <a:lnTo>
                    <a:pt x="313131" y="152301"/>
                  </a:lnTo>
                  <a:lnTo>
                    <a:pt x="276444" y="218024"/>
                  </a:lnTo>
                  <a:lnTo>
                    <a:pt x="231951" y="276430"/>
                  </a:lnTo>
                  <a:lnTo>
                    <a:pt x="309322" y="271155"/>
                  </a:lnTo>
                  <a:lnTo>
                    <a:pt x="356260" y="262025"/>
                  </a:lnTo>
                  <a:lnTo>
                    <a:pt x="351743" y="245485"/>
                  </a:lnTo>
                  <a:lnTo>
                    <a:pt x="346307" y="200405"/>
                  </a:lnTo>
                  <a:lnTo>
                    <a:pt x="352301" y="134238"/>
                  </a:lnTo>
                  <a:lnTo>
                    <a:pt x="368431" y="90895"/>
                  </a:lnTo>
                  <a:lnTo>
                    <a:pt x="374337" y="72090"/>
                  </a:lnTo>
                  <a:lnTo>
                    <a:pt x="382041" y="54324"/>
                  </a:lnTo>
                  <a:lnTo>
                    <a:pt x="384575" y="54324"/>
                  </a:lnTo>
                  <a:lnTo>
                    <a:pt x="383940" y="53698"/>
                  </a:lnTo>
                  <a:lnTo>
                    <a:pt x="356136" y="39077"/>
                  </a:lnTo>
                  <a:lnTo>
                    <a:pt x="348802" y="36210"/>
                  </a:lnTo>
                  <a:close/>
                </a:path>
                <a:path w="431800" h="276860">
                  <a:moveTo>
                    <a:pt x="150474" y="403"/>
                  </a:moveTo>
                  <a:lnTo>
                    <a:pt x="135506" y="14768"/>
                  </a:lnTo>
                  <a:lnTo>
                    <a:pt x="107678" y="27921"/>
                  </a:lnTo>
                  <a:lnTo>
                    <a:pt x="80830" y="37527"/>
                  </a:lnTo>
                  <a:lnTo>
                    <a:pt x="68804" y="41248"/>
                  </a:lnTo>
                  <a:lnTo>
                    <a:pt x="54418" y="47934"/>
                  </a:lnTo>
                  <a:lnTo>
                    <a:pt x="17230" y="104967"/>
                  </a:lnTo>
                  <a:lnTo>
                    <a:pt x="6062" y="154505"/>
                  </a:lnTo>
                  <a:lnTo>
                    <a:pt x="1116" y="195292"/>
                  </a:lnTo>
                  <a:lnTo>
                    <a:pt x="0" y="212241"/>
                  </a:lnTo>
                  <a:lnTo>
                    <a:pt x="1931" y="226260"/>
                  </a:lnTo>
                  <a:lnTo>
                    <a:pt x="58727" y="253861"/>
                  </a:lnTo>
                  <a:lnTo>
                    <a:pt x="110449" y="264558"/>
                  </a:lnTo>
                  <a:lnTo>
                    <a:pt x="159002" y="271337"/>
                  </a:lnTo>
                  <a:lnTo>
                    <a:pt x="196952" y="275027"/>
                  </a:lnTo>
                  <a:lnTo>
                    <a:pt x="182184" y="255508"/>
                  </a:lnTo>
                  <a:lnTo>
                    <a:pt x="66996" y="255508"/>
                  </a:lnTo>
                  <a:lnTo>
                    <a:pt x="76237" y="183391"/>
                  </a:lnTo>
                  <a:lnTo>
                    <a:pt x="68073" y="121569"/>
                  </a:lnTo>
                  <a:lnTo>
                    <a:pt x="63205" y="106437"/>
                  </a:lnTo>
                  <a:lnTo>
                    <a:pt x="44862" y="57939"/>
                  </a:lnTo>
                  <a:lnTo>
                    <a:pt x="44862" y="57748"/>
                  </a:lnTo>
                  <a:lnTo>
                    <a:pt x="44651" y="57536"/>
                  </a:lnTo>
                  <a:lnTo>
                    <a:pt x="107467" y="57536"/>
                  </a:lnTo>
                  <a:lnTo>
                    <a:pt x="111245" y="54728"/>
                  </a:lnTo>
                  <a:lnTo>
                    <a:pt x="92130" y="35421"/>
                  </a:lnTo>
                  <a:lnTo>
                    <a:pt x="171684" y="35421"/>
                  </a:lnTo>
                  <a:lnTo>
                    <a:pt x="167781" y="31287"/>
                  </a:lnTo>
                  <a:lnTo>
                    <a:pt x="154978" y="10054"/>
                  </a:lnTo>
                  <a:lnTo>
                    <a:pt x="150474" y="403"/>
                  </a:lnTo>
                  <a:close/>
                </a:path>
                <a:path w="431800" h="276860">
                  <a:moveTo>
                    <a:pt x="356867" y="261907"/>
                  </a:moveTo>
                  <a:lnTo>
                    <a:pt x="356260" y="262025"/>
                  </a:lnTo>
                  <a:lnTo>
                    <a:pt x="356867" y="261907"/>
                  </a:lnTo>
                  <a:close/>
                </a:path>
                <a:path w="431800" h="276860">
                  <a:moveTo>
                    <a:pt x="384575" y="54324"/>
                  </a:moveTo>
                  <a:lnTo>
                    <a:pt x="382041" y="54324"/>
                  </a:lnTo>
                  <a:lnTo>
                    <a:pt x="368431" y="90895"/>
                  </a:lnTo>
                  <a:lnTo>
                    <a:pt x="359636" y="118901"/>
                  </a:lnTo>
                  <a:lnTo>
                    <a:pt x="350556" y="185027"/>
                  </a:lnTo>
                  <a:lnTo>
                    <a:pt x="359716" y="260739"/>
                  </a:lnTo>
                  <a:lnTo>
                    <a:pt x="356867" y="261907"/>
                  </a:lnTo>
                  <a:lnTo>
                    <a:pt x="405061" y="248396"/>
                  </a:lnTo>
                  <a:lnTo>
                    <a:pt x="431267" y="231257"/>
                  </a:lnTo>
                  <a:lnTo>
                    <a:pt x="431146" y="216624"/>
                  </a:lnTo>
                  <a:lnTo>
                    <a:pt x="430527" y="173244"/>
                  </a:lnTo>
                  <a:lnTo>
                    <a:pt x="419936" y="122377"/>
                  </a:lnTo>
                  <a:lnTo>
                    <a:pt x="407646" y="85467"/>
                  </a:lnTo>
                  <a:lnTo>
                    <a:pt x="401751" y="71227"/>
                  </a:lnTo>
                  <a:lnTo>
                    <a:pt x="384575" y="54324"/>
                  </a:lnTo>
                  <a:close/>
                </a:path>
                <a:path w="431800" h="276860">
                  <a:moveTo>
                    <a:pt x="107467" y="57536"/>
                  </a:moveTo>
                  <a:lnTo>
                    <a:pt x="44651" y="57536"/>
                  </a:lnTo>
                  <a:lnTo>
                    <a:pt x="44862" y="57748"/>
                  </a:lnTo>
                  <a:lnTo>
                    <a:pt x="44862" y="57939"/>
                  </a:lnTo>
                  <a:lnTo>
                    <a:pt x="53838" y="77325"/>
                  </a:lnTo>
                  <a:lnTo>
                    <a:pt x="63205" y="106437"/>
                  </a:lnTo>
                  <a:lnTo>
                    <a:pt x="74450" y="136171"/>
                  </a:lnTo>
                  <a:lnTo>
                    <a:pt x="80315" y="198823"/>
                  </a:lnTo>
                  <a:lnTo>
                    <a:pt x="74790" y="240425"/>
                  </a:lnTo>
                  <a:lnTo>
                    <a:pt x="70208" y="255508"/>
                  </a:lnTo>
                  <a:lnTo>
                    <a:pt x="182184" y="255508"/>
                  </a:lnTo>
                  <a:lnTo>
                    <a:pt x="152763" y="216624"/>
                  </a:lnTo>
                  <a:lnTo>
                    <a:pt x="116557" y="151116"/>
                  </a:lnTo>
                  <a:lnTo>
                    <a:pt x="92083" y="97719"/>
                  </a:lnTo>
                  <a:lnTo>
                    <a:pt x="83092" y="75650"/>
                  </a:lnTo>
                  <a:lnTo>
                    <a:pt x="107467" y="57536"/>
                  </a:lnTo>
                  <a:close/>
                </a:path>
                <a:path w="431800" h="276860">
                  <a:moveTo>
                    <a:pt x="345569" y="75439"/>
                  </a:moveTo>
                  <a:lnTo>
                    <a:pt x="345023" y="75439"/>
                  </a:lnTo>
                  <a:lnTo>
                    <a:pt x="347235" y="76457"/>
                  </a:lnTo>
                  <a:lnTo>
                    <a:pt x="345569" y="75439"/>
                  </a:lnTo>
                  <a:close/>
                </a:path>
                <a:path w="431800" h="276860">
                  <a:moveTo>
                    <a:pt x="171684" y="35421"/>
                  </a:moveTo>
                  <a:lnTo>
                    <a:pt x="92130" y="35421"/>
                  </a:lnTo>
                  <a:lnTo>
                    <a:pt x="119302" y="54113"/>
                  </a:lnTo>
                  <a:lnTo>
                    <a:pt x="115667" y="55728"/>
                  </a:lnTo>
                  <a:lnTo>
                    <a:pt x="83092" y="75650"/>
                  </a:lnTo>
                  <a:lnTo>
                    <a:pt x="85303" y="74650"/>
                  </a:lnTo>
                  <a:lnTo>
                    <a:pt x="344278" y="74650"/>
                  </a:lnTo>
                  <a:lnTo>
                    <a:pt x="323858" y="62170"/>
                  </a:lnTo>
                  <a:lnTo>
                    <a:pt x="214048" y="62170"/>
                  </a:lnTo>
                  <a:lnTo>
                    <a:pt x="187825" y="52519"/>
                  </a:lnTo>
                  <a:lnTo>
                    <a:pt x="171684" y="35421"/>
                  </a:lnTo>
                  <a:close/>
                </a:path>
                <a:path w="431800" h="276860">
                  <a:moveTo>
                    <a:pt x="281237" y="0"/>
                  </a:moveTo>
                  <a:lnTo>
                    <a:pt x="262961" y="29403"/>
                  </a:lnTo>
                  <a:lnTo>
                    <a:pt x="245609" y="48586"/>
                  </a:lnTo>
                  <a:lnTo>
                    <a:pt x="229273" y="59019"/>
                  </a:lnTo>
                  <a:lnTo>
                    <a:pt x="214048" y="62170"/>
                  </a:lnTo>
                  <a:lnTo>
                    <a:pt x="323858" y="62170"/>
                  </a:lnTo>
                  <a:lnTo>
                    <a:pt x="314639" y="56536"/>
                  </a:lnTo>
                  <a:lnTo>
                    <a:pt x="311025" y="54921"/>
                  </a:lnTo>
                  <a:lnTo>
                    <a:pt x="338178" y="36210"/>
                  </a:lnTo>
                  <a:lnTo>
                    <a:pt x="348802" y="36210"/>
                  </a:lnTo>
                  <a:lnTo>
                    <a:pt x="330520" y="29061"/>
                  </a:lnTo>
                  <a:lnTo>
                    <a:pt x="319275" y="25345"/>
                  </a:lnTo>
                  <a:lnTo>
                    <a:pt x="299069" y="14935"/>
                  </a:lnTo>
                  <a:lnTo>
                    <a:pt x="287578" y="6939"/>
                  </a:lnTo>
                  <a:lnTo>
                    <a:pt x="282426" y="1810"/>
                  </a:lnTo>
                  <a:lnTo>
                    <a:pt x="28123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16083" y="1897900"/>
              <a:ext cx="337185" cy="208279"/>
            </a:xfrm>
            <a:custGeom>
              <a:avLst/>
              <a:gdLst/>
              <a:ahLst/>
              <a:cxnLst/>
              <a:rect l="l" t="t" r="r" b="b"/>
              <a:pathLst>
                <a:path w="337185" h="208280">
                  <a:moveTo>
                    <a:pt x="18338" y="52108"/>
                  </a:moveTo>
                  <a:lnTo>
                    <a:pt x="8978" y="22999"/>
                  </a:lnTo>
                  <a:lnTo>
                    <a:pt x="0" y="3619"/>
                  </a:lnTo>
                  <a:lnTo>
                    <a:pt x="18338" y="52108"/>
                  </a:lnTo>
                  <a:close/>
                </a:path>
                <a:path w="337185" h="208280">
                  <a:moveTo>
                    <a:pt x="35445" y="144500"/>
                  </a:moveTo>
                  <a:lnTo>
                    <a:pt x="29591" y="81851"/>
                  </a:lnTo>
                  <a:lnTo>
                    <a:pt x="18338" y="52108"/>
                  </a:lnTo>
                  <a:lnTo>
                    <a:pt x="23202" y="67246"/>
                  </a:lnTo>
                  <a:lnTo>
                    <a:pt x="31369" y="129070"/>
                  </a:lnTo>
                  <a:lnTo>
                    <a:pt x="22136" y="201180"/>
                  </a:lnTo>
                  <a:lnTo>
                    <a:pt x="25349" y="201180"/>
                  </a:lnTo>
                  <a:lnTo>
                    <a:pt x="29921" y="186105"/>
                  </a:lnTo>
                  <a:lnTo>
                    <a:pt x="35445" y="144500"/>
                  </a:lnTo>
                  <a:close/>
                </a:path>
                <a:path w="337185" h="208280">
                  <a:moveTo>
                    <a:pt x="323570" y="36576"/>
                  </a:moveTo>
                  <a:lnTo>
                    <a:pt x="307441" y="79921"/>
                  </a:lnTo>
                  <a:lnTo>
                    <a:pt x="301447" y="146075"/>
                  </a:lnTo>
                  <a:lnTo>
                    <a:pt x="306882" y="191160"/>
                  </a:lnTo>
                  <a:lnTo>
                    <a:pt x="311429" y="207822"/>
                  </a:lnTo>
                  <a:lnTo>
                    <a:pt x="314845" y="206413"/>
                  </a:lnTo>
                  <a:lnTo>
                    <a:pt x="305689" y="130708"/>
                  </a:lnTo>
                  <a:lnTo>
                    <a:pt x="314769" y="64579"/>
                  </a:lnTo>
                  <a:lnTo>
                    <a:pt x="323570" y="36576"/>
                  </a:lnTo>
                  <a:close/>
                </a:path>
                <a:path w="337185" h="208280">
                  <a:moveTo>
                    <a:pt x="337172" y="0"/>
                  </a:moveTo>
                  <a:lnTo>
                    <a:pt x="329476" y="17767"/>
                  </a:lnTo>
                  <a:lnTo>
                    <a:pt x="323570" y="36576"/>
                  </a:lnTo>
                  <a:lnTo>
                    <a:pt x="33717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02985" y="2120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1" y="0"/>
                  </a:moveTo>
                  <a:lnTo>
                    <a:pt x="0" y="19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03177" y="1919009"/>
              <a:ext cx="115570" cy="201295"/>
            </a:xfrm>
            <a:custGeom>
              <a:avLst/>
              <a:gdLst/>
              <a:ahLst/>
              <a:cxnLst/>
              <a:rect l="l" t="t" r="r" b="b"/>
              <a:pathLst>
                <a:path w="115570" h="201294">
                  <a:moveTo>
                    <a:pt x="113071" y="0"/>
                  </a:moveTo>
                  <a:lnTo>
                    <a:pt x="86460" y="60826"/>
                  </a:lnTo>
                  <a:lnTo>
                    <a:pt x="57251" y="114756"/>
                  </a:lnTo>
                  <a:lnTo>
                    <a:pt x="30040" y="158372"/>
                  </a:lnTo>
                  <a:lnTo>
                    <a:pt x="0" y="200992"/>
                  </a:lnTo>
                  <a:lnTo>
                    <a:pt x="44493" y="142585"/>
                  </a:lnTo>
                  <a:lnTo>
                    <a:pt x="81179" y="76862"/>
                  </a:lnTo>
                  <a:lnTo>
                    <a:pt x="106097" y="23211"/>
                  </a:lnTo>
                  <a:lnTo>
                    <a:pt x="115284" y="1019"/>
                  </a:lnTo>
                  <a:lnTo>
                    <a:pt x="11307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085865" y="1899298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0" y="807"/>
                  </a:moveTo>
                  <a:lnTo>
                    <a:pt x="32595" y="20730"/>
                  </a:lnTo>
                  <a:lnTo>
                    <a:pt x="7167" y="2019"/>
                  </a:lnTo>
                  <a:lnTo>
                    <a:pt x="2423" y="2019"/>
                  </a:lnTo>
                  <a:lnTo>
                    <a:pt x="0" y="807"/>
                  </a:lnTo>
                  <a:close/>
                </a:path>
                <a:path w="33020" h="20955">
                  <a:moveTo>
                    <a:pt x="4423" y="0"/>
                  </a:moveTo>
                  <a:lnTo>
                    <a:pt x="2423" y="2019"/>
                  </a:lnTo>
                  <a:lnTo>
                    <a:pt x="7167" y="2019"/>
                  </a:lnTo>
                  <a:lnTo>
                    <a:pt x="442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82251" y="1879780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27152" y="0"/>
                  </a:moveTo>
                  <a:lnTo>
                    <a:pt x="0" y="18710"/>
                  </a:lnTo>
                  <a:lnTo>
                    <a:pt x="3615" y="20326"/>
                  </a:lnTo>
                  <a:lnTo>
                    <a:pt x="6037" y="21537"/>
                  </a:lnTo>
                  <a:lnTo>
                    <a:pt x="2715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68179" y="2118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1" y="0"/>
                  </a:lnTo>
                  <a:lnTo>
                    <a:pt x="595" y="384"/>
                  </a:lnTo>
                  <a:lnTo>
                    <a:pt x="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54317" y="1918220"/>
              <a:ext cx="114300" cy="200660"/>
            </a:xfrm>
            <a:custGeom>
              <a:avLst/>
              <a:gdLst/>
              <a:ahLst/>
              <a:cxnLst/>
              <a:rect l="l" t="t" r="r" b="b"/>
              <a:pathLst>
                <a:path w="114300" h="200660">
                  <a:moveTo>
                    <a:pt x="2212" y="0"/>
                  </a:moveTo>
                  <a:lnTo>
                    <a:pt x="33465" y="76466"/>
                  </a:lnTo>
                  <a:lnTo>
                    <a:pt x="69671" y="141973"/>
                  </a:lnTo>
                  <a:lnTo>
                    <a:pt x="113861" y="200376"/>
                  </a:lnTo>
                  <a:lnTo>
                    <a:pt x="114053" y="200376"/>
                  </a:lnTo>
                  <a:lnTo>
                    <a:pt x="104085" y="186719"/>
                  </a:lnTo>
                  <a:lnTo>
                    <a:pt x="83579" y="156608"/>
                  </a:lnTo>
                  <a:lnTo>
                    <a:pt x="56873" y="113288"/>
                  </a:lnTo>
                  <a:lnTo>
                    <a:pt x="28305" y="60004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54317" y="1898299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28153" y="0"/>
                  </a:moveTo>
                  <a:lnTo>
                    <a:pt x="0" y="20921"/>
                  </a:lnTo>
                  <a:lnTo>
                    <a:pt x="32575" y="999"/>
                  </a:lnTo>
                  <a:lnTo>
                    <a:pt x="30172" y="2211"/>
                  </a:lnTo>
                  <a:lnTo>
                    <a:pt x="2815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63356" y="1878991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0" y="0"/>
                  </a:moveTo>
                  <a:lnTo>
                    <a:pt x="19113" y="19307"/>
                  </a:lnTo>
                  <a:lnTo>
                    <a:pt x="21132" y="21518"/>
                  </a:lnTo>
                  <a:lnTo>
                    <a:pt x="23536" y="20307"/>
                  </a:lnTo>
                  <a:lnTo>
                    <a:pt x="27171" y="18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47044" y="1998276"/>
              <a:ext cx="74930" cy="120650"/>
            </a:xfrm>
            <a:custGeom>
              <a:avLst/>
              <a:gdLst/>
              <a:ahLst/>
              <a:cxnLst/>
              <a:rect l="l" t="t" r="r" b="b"/>
              <a:pathLst>
                <a:path w="74929" h="120650">
                  <a:moveTo>
                    <a:pt x="0" y="1615"/>
                  </a:moveTo>
                  <a:lnTo>
                    <a:pt x="38441" y="120110"/>
                  </a:lnTo>
                  <a:lnTo>
                    <a:pt x="71985" y="8845"/>
                  </a:lnTo>
                  <a:lnTo>
                    <a:pt x="31422" y="8845"/>
                  </a:lnTo>
                  <a:lnTo>
                    <a:pt x="17737" y="7715"/>
                  </a:lnTo>
                  <a:lnTo>
                    <a:pt x="7916" y="5230"/>
                  </a:lnTo>
                  <a:lnTo>
                    <a:pt x="1992" y="2745"/>
                  </a:lnTo>
                  <a:lnTo>
                    <a:pt x="0" y="1615"/>
                  </a:lnTo>
                  <a:close/>
                </a:path>
                <a:path w="74929" h="120650">
                  <a:moveTo>
                    <a:pt x="74651" y="0"/>
                  </a:moveTo>
                  <a:lnTo>
                    <a:pt x="62147" y="4205"/>
                  </a:lnTo>
                  <a:lnTo>
                    <a:pt x="50772" y="6932"/>
                  </a:lnTo>
                  <a:lnTo>
                    <a:pt x="40529" y="8404"/>
                  </a:lnTo>
                  <a:lnTo>
                    <a:pt x="31422" y="8845"/>
                  </a:lnTo>
                  <a:lnTo>
                    <a:pt x="71985" y="8845"/>
                  </a:lnTo>
                  <a:lnTo>
                    <a:pt x="7465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17138" y="1703344"/>
              <a:ext cx="67310" cy="147320"/>
            </a:xfrm>
            <a:custGeom>
              <a:avLst/>
              <a:gdLst/>
              <a:ahLst/>
              <a:cxnLst/>
              <a:rect l="l" t="t" r="r" b="b"/>
              <a:pathLst>
                <a:path w="67310" h="147319">
                  <a:moveTo>
                    <a:pt x="66282" y="77670"/>
                  </a:moveTo>
                  <a:lnTo>
                    <a:pt x="9171" y="77670"/>
                  </a:lnTo>
                  <a:lnTo>
                    <a:pt x="14056" y="88937"/>
                  </a:lnTo>
                  <a:lnTo>
                    <a:pt x="14604" y="97636"/>
                  </a:lnTo>
                  <a:lnTo>
                    <a:pt x="13190" y="103241"/>
                  </a:lnTo>
                  <a:lnTo>
                    <a:pt x="12190" y="105227"/>
                  </a:lnTo>
                  <a:lnTo>
                    <a:pt x="12323" y="125315"/>
                  </a:lnTo>
                  <a:lnTo>
                    <a:pt x="24371" y="138124"/>
                  </a:lnTo>
                  <a:lnTo>
                    <a:pt x="38679" y="144897"/>
                  </a:lnTo>
                  <a:lnTo>
                    <a:pt x="45594" y="146879"/>
                  </a:lnTo>
                  <a:lnTo>
                    <a:pt x="38215" y="139618"/>
                  </a:lnTo>
                  <a:lnTo>
                    <a:pt x="39250" y="132286"/>
                  </a:lnTo>
                  <a:lnTo>
                    <a:pt x="43606" y="126616"/>
                  </a:lnTo>
                  <a:lnTo>
                    <a:pt x="46189" y="124341"/>
                  </a:lnTo>
                  <a:lnTo>
                    <a:pt x="66887" y="81825"/>
                  </a:lnTo>
                  <a:lnTo>
                    <a:pt x="66282" y="77670"/>
                  </a:lnTo>
                  <a:close/>
                </a:path>
                <a:path w="67310" h="147319">
                  <a:moveTo>
                    <a:pt x="36343" y="0"/>
                  </a:moveTo>
                  <a:lnTo>
                    <a:pt x="27936" y="25218"/>
                  </a:lnTo>
                  <a:lnTo>
                    <a:pt x="16301" y="45373"/>
                  </a:lnTo>
                  <a:lnTo>
                    <a:pt x="5986" y="58736"/>
                  </a:lnTo>
                  <a:lnTo>
                    <a:pt x="1537" y="63574"/>
                  </a:lnTo>
                  <a:lnTo>
                    <a:pt x="0" y="76343"/>
                  </a:lnTo>
                  <a:lnTo>
                    <a:pt x="2903" y="78959"/>
                  </a:lnTo>
                  <a:lnTo>
                    <a:pt x="7421" y="78959"/>
                  </a:lnTo>
                  <a:lnTo>
                    <a:pt x="9171" y="77670"/>
                  </a:lnTo>
                  <a:lnTo>
                    <a:pt x="66282" y="77670"/>
                  </a:lnTo>
                  <a:lnTo>
                    <a:pt x="61032" y="41647"/>
                  </a:lnTo>
                  <a:lnTo>
                    <a:pt x="45294" y="11732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91292" y="1599348"/>
              <a:ext cx="195580" cy="419734"/>
            </a:xfrm>
            <a:custGeom>
              <a:avLst/>
              <a:gdLst/>
              <a:ahLst/>
              <a:cxnLst/>
              <a:rect l="l" t="t" r="r" b="b"/>
              <a:pathLst>
                <a:path w="195579" h="419735">
                  <a:moveTo>
                    <a:pt x="195516" y="101434"/>
                  </a:moveTo>
                  <a:lnTo>
                    <a:pt x="193840" y="91414"/>
                  </a:lnTo>
                  <a:lnTo>
                    <a:pt x="190157" y="86931"/>
                  </a:lnTo>
                  <a:lnTo>
                    <a:pt x="188125" y="85902"/>
                  </a:lnTo>
                  <a:lnTo>
                    <a:pt x="186042" y="98793"/>
                  </a:lnTo>
                  <a:lnTo>
                    <a:pt x="185572" y="78574"/>
                  </a:lnTo>
                  <a:lnTo>
                    <a:pt x="175183" y="42341"/>
                  </a:lnTo>
                  <a:lnTo>
                    <a:pt x="147675" y="12446"/>
                  </a:lnTo>
                  <a:lnTo>
                    <a:pt x="95592" y="0"/>
                  </a:lnTo>
                  <a:lnTo>
                    <a:pt x="49580" y="10947"/>
                  </a:lnTo>
                  <a:lnTo>
                    <a:pt x="23672" y="39712"/>
                  </a:lnTo>
                  <a:lnTo>
                    <a:pt x="12255" y="80213"/>
                  </a:lnTo>
                  <a:lnTo>
                    <a:pt x="11506" y="93586"/>
                  </a:lnTo>
                  <a:lnTo>
                    <a:pt x="10718" y="92011"/>
                  </a:lnTo>
                  <a:lnTo>
                    <a:pt x="10718" y="107657"/>
                  </a:lnTo>
                  <a:lnTo>
                    <a:pt x="10160" y="117741"/>
                  </a:lnTo>
                  <a:lnTo>
                    <a:pt x="8483" y="113677"/>
                  </a:lnTo>
                  <a:lnTo>
                    <a:pt x="10718" y="107657"/>
                  </a:lnTo>
                  <a:lnTo>
                    <a:pt x="10718" y="92011"/>
                  </a:lnTo>
                  <a:lnTo>
                    <a:pt x="9080" y="88709"/>
                  </a:lnTo>
                  <a:lnTo>
                    <a:pt x="7289" y="87757"/>
                  </a:lnTo>
                  <a:lnTo>
                    <a:pt x="5829" y="87312"/>
                  </a:lnTo>
                  <a:lnTo>
                    <a:pt x="4597" y="87312"/>
                  </a:lnTo>
                  <a:lnTo>
                    <a:pt x="0" y="92278"/>
                  </a:lnTo>
                  <a:lnTo>
                    <a:pt x="25" y="103200"/>
                  </a:lnTo>
                  <a:lnTo>
                    <a:pt x="1993" y="114134"/>
                  </a:lnTo>
                  <a:lnTo>
                    <a:pt x="3251" y="119100"/>
                  </a:lnTo>
                  <a:lnTo>
                    <a:pt x="5461" y="134188"/>
                  </a:lnTo>
                  <a:lnTo>
                    <a:pt x="11620" y="136156"/>
                  </a:lnTo>
                  <a:lnTo>
                    <a:pt x="17259" y="164617"/>
                  </a:lnTo>
                  <a:lnTo>
                    <a:pt x="36944" y="199377"/>
                  </a:lnTo>
                  <a:lnTo>
                    <a:pt x="41567" y="203682"/>
                  </a:lnTo>
                  <a:lnTo>
                    <a:pt x="41008" y="210883"/>
                  </a:lnTo>
                  <a:lnTo>
                    <a:pt x="37922" y="231470"/>
                  </a:lnTo>
                  <a:lnTo>
                    <a:pt x="32423" y="248856"/>
                  </a:lnTo>
                  <a:lnTo>
                    <a:pt x="34531" y="268427"/>
                  </a:lnTo>
                  <a:lnTo>
                    <a:pt x="40144" y="314198"/>
                  </a:lnTo>
                  <a:lnTo>
                    <a:pt x="48120" y="366839"/>
                  </a:lnTo>
                  <a:lnTo>
                    <a:pt x="57365" y="406984"/>
                  </a:lnTo>
                  <a:lnTo>
                    <a:pt x="92151" y="419493"/>
                  </a:lnTo>
                  <a:lnTo>
                    <a:pt x="100025" y="418947"/>
                  </a:lnTo>
                  <a:lnTo>
                    <a:pt x="131076" y="394881"/>
                  </a:lnTo>
                  <a:lnTo>
                    <a:pt x="149961" y="305803"/>
                  </a:lnTo>
                  <a:lnTo>
                    <a:pt x="157949" y="246646"/>
                  </a:lnTo>
                  <a:lnTo>
                    <a:pt x="155930" y="242671"/>
                  </a:lnTo>
                  <a:lnTo>
                    <a:pt x="151765" y="230974"/>
                  </a:lnTo>
                  <a:lnTo>
                    <a:pt x="148285" y="211924"/>
                  </a:lnTo>
                  <a:lnTo>
                    <a:pt x="148285" y="205689"/>
                  </a:lnTo>
                  <a:lnTo>
                    <a:pt x="157073" y="197688"/>
                  </a:lnTo>
                  <a:lnTo>
                    <a:pt x="177304" y="162483"/>
                  </a:lnTo>
                  <a:lnTo>
                    <a:pt x="180771" y="145618"/>
                  </a:lnTo>
                  <a:lnTo>
                    <a:pt x="183832" y="141338"/>
                  </a:lnTo>
                  <a:lnTo>
                    <a:pt x="188112" y="131216"/>
                  </a:lnTo>
                  <a:lnTo>
                    <a:pt x="190690" y="122682"/>
                  </a:lnTo>
                  <a:lnTo>
                    <a:pt x="195516" y="101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90192" y="1572947"/>
              <a:ext cx="195580" cy="124460"/>
            </a:xfrm>
            <a:custGeom>
              <a:avLst/>
              <a:gdLst/>
              <a:ahLst/>
              <a:cxnLst/>
              <a:rect l="l" t="t" r="r" b="b"/>
              <a:pathLst>
                <a:path w="195579" h="124460">
                  <a:moveTo>
                    <a:pt x="194174" y="80708"/>
                  </a:moveTo>
                  <a:lnTo>
                    <a:pt x="152617" y="80708"/>
                  </a:lnTo>
                  <a:lnTo>
                    <a:pt x="151424" y="82515"/>
                  </a:lnTo>
                  <a:lnTo>
                    <a:pt x="152881" y="87301"/>
                  </a:lnTo>
                  <a:lnTo>
                    <a:pt x="158259" y="98767"/>
                  </a:lnTo>
                  <a:lnTo>
                    <a:pt x="169070" y="112573"/>
                  </a:lnTo>
                  <a:lnTo>
                    <a:pt x="186827" y="124379"/>
                  </a:lnTo>
                  <a:lnTo>
                    <a:pt x="188827" y="116725"/>
                  </a:lnTo>
                  <a:lnTo>
                    <a:pt x="190653" y="113111"/>
                  </a:lnTo>
                  <a:lnTo>
                    <a:pt x="195174" y="113111"/>
                  </a:lnTo>
                  <a:lnTo>
                    <a:pt x="195480" y="107730"/>
                  </a:lnTo>
                  <a:lnTo>
                    <a:pt x="194512" y="82198"/>
                  </a:lnTo>
                  <a:lnTo>
                    <a:pt x="194174" y="80708"/>
                  </a:lnTo>
                  <a:close/>
                </a:path>
                <a:path w="195579" h="124460">
                  <a:moveTo>
                    <a:pt x="98272" y="0"/>
                  </a:moveTo>
                  <a:lnTo>
                    <a:pt x="55919" y="7566"/>
                  </a:lnTo>
                  <a:lnTo>
                    <a:pt x="11435" y="45448"/>
                  </a:lnTo>
                  <a:lnTo>
                    <a:pt x="0" y="107888"/>
                  </a:lnTo>
                  <a:lnTo>
                    <a:pt x="1335" y="119533"/>
                  </a:lnTo>
                  <a:lnTo>
                    <a:pt x="7969" y="120082"/>
                  </a:lnTo>
                  <a:lnTo>
                    <a:pt x="14457" y="120466"/>
                  </a:lnTo>
                  <a:lnTo>
                    <a:pt x="20797" y="120690"/>
                  </a:lnTo>
                  <a:lnTo>
                    <a:pt x="26987" y="120764"/>
                  </a:lnTo>
                  <a:lnTo>
                    <a:pt x="80588" y="114821"/>
                  </a:lnTo>
                  <a:lnTo>
                    <a:pt x="119277" y="101746"/>
                  </a:lnTo>
                  <a:lnTo>
                    <a:pt x="142728" y="88671"/>
                  </a:lnTo>
                  <a:lnTo>
                    <a:pt x="150617" y="82727"/>
                  </a:lnTo>
                  <a:lnTo>
                    <a:pt x="151424" y="80516"/>
                  </a:lnTo>
                  <a:lnTo>
                    <a:pt x="194131" y="80516"/>
                  </a:lnTo>
                  <a:lnTo>
                    <a:pt x="187734" y="52253"/>
                  </a:lnTo>
                  <a:lnTo>
                    <a:pt x="171623" y="29210"/>
                  </a:lnTo>
                  <a:lnTo>
                    <a:pt x="170731" y="29210"/>
                  </a:lnTo>
                  <a:lnTo>
                    <a:pt x="170793" y="28614"/>
                  </a:lnTo>
                  <a:lnTo>
                    <a:pt x="133615" y="5937"/>
                  </a:lnTo>
                  <a:lnTo>
                    <a:pt x="115498" y="1351"/>
                  </a:lnTo>
                  <a:lnTo>
                    <a:pt x="98272" y="0"/>
                  </a:lnTo>
                  <a:close/>
                </a:path>
                <a:path w="195579" h="124460">
                  <a:moveTo>
                    <a:pt x="195174" y="113111"/>
                  </a:moveTo>
                  <a:lnTo>
                    <a:pt x="190653" y="113111"/>
                  </a:lnTo>
                  <a:lnTo>
                    <a:pt x="193865" y="114707"/>
                  </a:lnTo>
                  <a:lnTo>
                    <a:pt x="194865" y="118534"/>
                  </a:lnTo>
                  <a:lnTo>
                    <a:pt x="195174" y="113111"/>
                  </a:lnTo>
                  <a:close/>
                </a:path>
                <a:path w="195579" h="124460">
                  <a:moveTo>
                    <a:pt x="194131" y="80516"/>
                  </a:moveTo>
                  <a:lnTo>
                    <a:pt x="151424" y="80516"/>
                  </a:lnTo>
                  <a:lnTo>
                    <a:pt x="151559" y="80650"/>
                  </a:lnTo>
                  <a:lnTo>
                    <a:pt x="151809" y="80805"/>
                  </a:lnTo>
                  <a:lnTo>
                    <a:pt x="152291" y="80805"/>
                  </a:lnTo>
                  <a:lnTo>
                    <a:pt x="152617" y="80708"/>
                  </a:lnTo>
                  <a:lnTo>
                    <a:pt x="194174" y="80708"/>
                  </a:lnTo>
                  <a:lnTo>
                    <a:pt x="194131" y="80516"/>
                  </a:lnTo>
                  <a:close/>
                </a:path>
                <a:path w="195579" h="124460">
                  <a:moveTo>
                    <a:pt x="170924" y="28210"/>
                  </a:moveTo>
                  <a:lnTo>
                    <a:pt x="170862" y="28806"/>
                  </a:lnTo>
                  <a:lnTo>
                    <a:pt x="170731" y="29210"/>
                  </a:lnTo>
                  <a:lnTo>
                    <a:pt x="171623" y="29210"/>
                  </a:lnTo>
                  <a:lnTo>
                    <a:pt x="170924" y="2821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556969" y="2550558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24" y="3294"/>
                  </a:lnTo>
                  <a:lnTo>
                    <a:pt x="264946" y="12889"/>
                  </a:lnTo>
                  <a:lnTo>
                    <a:pt x="220404" y="28357"/>
                  </a:lnTo>
                  <a:lnTo>
                    <a:pt x="178727" y="49267"/>
                  </a:lnTo>
                  <a:lnTo>
                    <a:pt x="140345" y="75189"/>
                  </a:lnTo>
                  <a:lnTo>
                    <a:pt x="105687" y="105695"/>
                  </a:lnTo>
                  <a:lnTo>
                    <a:pt x="75183" y="140354"/>
                  </a:lnTo>
                  <a:lnTo>
                    <a:pt x="49262" y="178736"/>
                  </a:lnTo>
                  <a:lnTo>
                    <a:pt x="28354" y="220412"/>
                  </a:lnTo>
                  <a:lnTo>
                    <a:pt x="12888" y="264953"/>
                  </a:lnTo>
                  <a:lnTo>
                    <a:pt x="3293" y="311928"/>
                  </a:lnTo>
                  <a:lnTo>
                    <a:pt x="0" y="360908"/>
                  </a:lnTo>
                  <a:lnTo>
                    <a:pt x="3293" y="409844"/>
                  </a:lnTo>
                  <a:lnTo>
                    <a:pt x="12888" y="456782"/>
                  </a:lnTo>
                  <a:lnTo>
                    <a:pt x="28354" y="501293"/>
                  </a:lnTo>
                  <a:lnTo>
                    <a:pt x="49262" y="542945"/>
                  </a:lnTo>
                  <a:lnTo>
                    <a:pt x="75183" y="581309"/>
                  </a:lnTo>
                  <a:lnTo>
                    <a:pt x="105687" y="615953"/>
                  </a:lnTo>
                  <a:lnTo>
                    <a:pt x="140345" y="646449"/>
                  </a:lnTo>
                  <a:lnTo>
                    <a:pt x="178727" y="672365"/>
                  </a:lnTo>
                  <a:lnTo>
                    <a:pt x="220404" y="693271"/>
                  </a:lnTo>
                  <a:lnTo>
                    <a:pt x="264946" y="708736"/>
                  </a:lnTo>
                  <a:lnTo>
                    <a:pt x="311924" y="718331"/>
                  </a:lnTo>
                  <a:lnTo>
                    <a:pt x="360908" y="721625"/>
                  </a:lnTo>
                  <a:lnTo>
                    <a:pt x="409848" y="718331"/>
                  </a:lnTo>
                  <a:lnTo>
                    <a:pt x="456798" y="708736"/>
                  </a:lnTo>
                  <a:lnTo>
                    <a:pt x="501326" y="693271"/>
                  </a:lnTo>
                  <a:lnTo>
                    <a:pt x="543000" y="672365"/>
                  </a:lnTo>
                  <a:lnTo>
                    <a:pt x="581388" y="646449"/>
                  </a:lnTo>
                  <a:lnTo>
                    <a:pt x="616059" y="615953"/>
                  </a:lnTo>
                  <a:lnTo>
                    <a:pt x="646580" y="581309"/>
                  </a:lnTo>
                  <a:lnTo>
                    <a:pt x="672521" y="542945"/>
                  </a:lnTo>
                  <a:lnTo>
                    <a:pt x="693448" y="501293"/>
                  </a:lnTo>
                  <a:lnTo>
                    <a:pt x="708931" y="456782"/>
                  </a:lnTo>
                  <a:lnTo>
                    <a:pt x="718538" y="409844"/>
                  </a:lnTo>
                  <a:lnTo>
                    <a:pt x="721836" y="360908"/>
                  </a:lnTo>
                  <a:lnTo>
                    <a:pt x="718538" y="311928"/>
                  </a:lnTo>
                  <a:lnTo>
                    <a:pt x="708931" y="264953"/>
                  </a:lnTo>
                  <a:lnTo>
                    <a:pt x="693448" y="220412"/>
                  </a:lnTo>
                  <a:lnTo>
                    <a:pt x="672521" y="178736"/>
                  </a:lnTo>
                  <a:lnTo>
                    <a:pt x="646580" y="140354"/>
                  </a:lnTo>
                  <a:lnTo>
                    <a:pt x="616059" y="105695"/>
                  </a:lnTo>
                  <a:lnTo>
                    <a:pt x="581388" y="75189"/>
                  </a:lnTo>
                  <a:lnTo>
                    <a:pt x="543000" y="49267"/>
                  </a:lnTo>
                  <a:lnTo>
                    <a:pt x="501326" y="28357"/>
                  </a:lnTo>
                  <a:lnTo>
                    <a:pt x="456798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354" y="2656978"/>
              <a:ext cx="191807" cy="2903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89541" y="2864604"/>
              <a:ext cx="452755" cy="322580"/>
            </a:xfrm>
            <a:custGeom>
              <a:avLst/>
              <a:gdLst/>
              <a:ahLst/>
              <a:cxnLst/>
              <a:rect l="l" t="t" r="r" b="b"/>
              <a:pathLst>
                <a:path w="452755" h="322580">
                  <a:moveTo>
                    <a:pt x="158724" y="0"/>
                  </a:moveTo>
                  <a:lnTo>
                    <a:pt x="143002" y="16822"/>
                  </a:lnTo>
                  <a:lnTo>
                    <a:pt x="113514" y="32459"/>
                  </a:lnTo>
                  <a:lnTo>
                    <a:pt x="85006" y="43986"/>
                  </a:lnTo>
                  <a:lnTo>
                    <a:pt x="72227" y="48478"/>
                  </a:lnTo>
                  <a:lnTo>
                    <a:pt x="57078" y="56177"/>
                  </a:lnTo>
                  <a:lnTo>
                    <a:pt x="18164" y="122508"/>
                  </a:lnTo>
                  <a:lnTo>
                    <a:pt x="6439" y="180201"/>
                  </a:lnTo>
                  <a:lnTo>
                    <a:pt x="1201" y="227708"/>
                  </a:lnTo>
                  <a:lnTo>
                    <a:pt x="0" y="247450"/>
                  </a:lnTo>
                  <a:lnTo>
                    <a:pt x="2105" y="263935"/>
                  </a:lnTo>
                  <a:lnTo>
                    <a:pt x="79362" y="300809"/>
                  </a:lnTo>
                  <a:lnTo>
                    <a:pt x="150179" y="314256"/>
                  </a:lnTo>
                  <a:lnTo>
                    <a:pt x="206057" y="320650"/>
                  </a:lnTo>
                  <a:lnTo>
                    <a:pt x="237125" y="322428"/>
                  </a:lnTo>
                  <a:lnTo>
                    <a:pt x="241240" y="322428"/>
                  </a:lnTo>
                  <a:lnTo>
                    <a:pt x="323097" y="316371"/>
                  </a:lnTo>
                  <a:lnTo>
                    <a:pt x="385117" y="303044"/>
                  </a:lnTo>
                  <a:lnTo>
                    <a:pt x="424432" y="289718"/>
                  </a:lnTo>
                  <a:lnTo>
                    <a:pt x="452252" y="267564"/>
                  </a:lnTo>
                  <a:lnTo>
                    <a:pt x="451369" y="202191"/>
                  </a:lnTo>
                  <a:lnTo>
                    <a:pt x="440204" y="142910"/>
                  </a:lnTo>
                  <a:lnTo>
                    <a:pt x="427264" y="99885"/>
                  </a:lnTo>
                  <a:lnTo>
                    <a:pt x="224971" y="72439"/>
                  </a:lnTo>
                  <a:lnTo>
                    <a:pt x="197592" y="61120"/>
                  </a:lnTo>
                  <a:lnTo>
                    <a:pt x="176711" y="36219"/>
                  </a:lnTo>
                  <a:lnTo>
                    <a:pt x="163399" y="11318"/>
                  </a:lnTo>
                  <a:lnTo>
                    <a:pt x="158724" y="0"/>
                  </a:lnTo>
                  <a:close/>
                </a:path>
                <a:path w="452755" h="322580">
                  <a:moveTo>
                    <a:pt x="294718" y="403"/>
                  </a:moveTo>
                  <a:lnTo>
                    <a:pt x="275721" y="34447"/>
                  </a:lnTo>
                  <a:lnTo>
                    <a:pt x="257674" y="56678"/>
                  </a:lnTo>
                  <a:lnTo>
                    <a:pt x="240713" y="68780"/>
                  </a:lnTo>
                  <a:lnTo>
                    <a:pt x="224971" y="72439"/>
                  </a:lnTo>
                  <a:lnTo>
                    <a:pt x="411165" y="72439"/>
                  </a:lnTo>
                  <a:lnTo>
                    <a:pt x="402458" y="62897"/>
                  </a:lnTo>
                  <a:lnTo>
                    <a:pt x="373290" y="45906"/>
                  </a:lnTo>
                  <a:lnTo>
                    <a:pt x="346383" y="34274"/>
                  </a:lnTo>
                  <a:lnTo>
                    <a:pt x="334563" y="29960"/>
                  </a:lnTo>
                  <a:lnTo>
                    <a:pt x="313143" y="17448"/>
                  </a:lnTo>
                  <a:lnTo>
                    <a:pt x="301134" y="8165"/>
                  </a:lnTo>
                  <a:lnTo>
                    <a:pt x="295879" y="2390"/>
                  </a:lnTo>
                  <a:lnTo>
                    <a:pt x="294718" y="40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54287" y="2934817"/>
              <a:ext cx="344805" cy="231140"/>
            </a:xfrm>
            <a:custGeom>
              <a:avLst/>
              <a:gdLst/>
              <a:ahLst/>
              <a:cxnLst/>
              <a:rect l="l" t="t" r="r" b="b"/>
              <a:pathLst>
                <a:path w="344805" h="231139">
                  <a:moveTo>
                    <a:pt x="17780" y="158026"/>
                  </a:moveTo>
                  <a:lnTo>
                    <a:pt x="10680" y="85305"/>
                  </a:lnTo>
                  <a:lnTo>
                    <a:pt x="0" y="55460"/>
                  </a:lnTo>
                  <a:lnTo>
                    <a:pt x="9436" y="94830"/>
                  </a:lnTo>
                  <a:lnTo>
                    <a:pt x="14312" y="156629"/>
                  </a:lnTo>
                  <a:lnTo>
                    <a:pt x="4864" y="224104"/>
                  </a:lnTo>
                  <a:lnTo>
                    <a:pt x="8470" y="225513"/>
                  </a:lnTo>
                  <a:lnTo>
                    <a:pt x="12877" y="207340"/>
                  </a:lnTo>
                  <a:lnTo>
                    <a:pt x="17780" y="158026"/>
                  </a:lnTo>
                  <a:close/>
                </a:path>
                <a:path w="344805" h="231139">
                  <a:moveTo>
                    <a:pt x="323100" y="60058"/>
                  </a:moveTo>
                  <a:lnTo>
                    <a:pt x="312889" y="88760"/>
                  </a:lnTo>
                  <a:lnTo>
                    <a:pt x="305866" y="162229"/>
                  </a:lnTo>
                  <a:lnTo>
                    <a:pt x="310832" y="212255"/>
                  </a:lnTo>
                  <a:lnTo>
                    <a:pt x="315277" y="230746"/>
                  </a:lnTo>
                  <a:lnTo>
                    <a:pt x="317881" y="229146"/>
                  </a:lnTo>
                  <a:lnTo>
                    <a:pt x="308597" y="161455"/>
                  </a:lnTo>
                  <a:lnTo>
                    <a:pt x="313677" y="99148"/>
                  </a:lnTo>
                  <a:lnTo>
                    <a:pt x="323100" y="60058"/>
                  </a:lnTo>
                  <a:close/>
                </a:path>
                <a:path w="344805" h="231139">
                  <a:moveTo>
                    <a:pt x="344436" y="0"/>
                  </a:moveTo>
                  <a:lnTo>
                    <a:pt x="338658" y="12890"/>
                  </a:lnTo>
                  <a:lnTo>
                    <a:pt x="326047" y="47777"/>
                  </a:lnTo>
                  <a:lnTo>
                    <a:pt x="323100" y="60058"/>
                  </a:lnTo>
                  <a:lnTo>
                    <a:pt x="344436" y="0"/>
                  </a:lnTo>
                  <a:close/>
                </a:path>
              </a:pathLst>
            </a:custGeom>
            <a:solidFill>
              <a:srgbClr val="B6B5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823" y="2855142"/>
              <a:ext cx="145666" cy="1325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417" y="2634767"/>
              <a:ext cx="198179" cy="14353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12515" y="253868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68" y="3294"/>
                  </a:lnTo>
                  <a:lnTo>
                    <a:pt x="265020" y="12889"/>
                  </a:lnTo>
                  <a:lnTo>
                    <a:pt x="220493" y="28357"/>
                  </a:lnTo>
                  <a:lnTo>
                    <a:pt x="178821" y="49267"/>
                  </a:lnTo>
                  <a:lnTo>
                    <a:pt x="140435" y="75189"/>
                  </a:lnTo>
                  <a:lnTo>
                    <a:pt x="105767" y="105695"/>
                  </a:lnTo>
                  <a:lnTo>
                    <a:pt x="75248" y="140354"/>
                  </a:lnTo>
                  <a:lnTo>
                    <a:pt x="49309" y="178736"/>
                  </a:lnTo>
                  <a:lnTo>
                    <a:pt x="28384" y="220412"/>
                  </a:lnTo>
                  <a:lnTo>
                    <a:pt x="12903" y="264953"/>
                  </a:lnTo>
                  <a:lnTo>
                    <a:pt x="3297" y="311928"/>
                  </a:lnTo>
                  <a:lnTo>
                    <a:pt x="0" y="360908"/>
                  </a:lnTo>
                  <a:lnTo>
                    <a:pt x="3297" y="409844"/>
                  </a:lnTo>
                  <a:lnTo>
                    <a:pt x="12903" y="456782"/>
                  </a:lnTo>
                  <a:lnTo>
                    <a:pt x="28384" y="501293"/>
                  </a:lnTo>
                  <a:lnTo>
                    <a:pt x="49309" y="542945"/>
                  </a:lnTo>
                  <a:lnTo>
                    <a:pt x="75248" y="581308"/>
                  </a:lnTo>
                  <a:lnTo>
                    <a:pt x="105767" y="615953"/>
                  </a:lnTo>
                  <a:lnTo>
                    <a:pt x="140435" y="646448"/>
                  </a:lnTo>
                  <a:lnTo>
                    <a:pt x="178821" y="672364"/>
                  </a:lnTo>
                  <a:lnTo>
                    <a:pt x="220493" y="693269"/>
                  </a:lnTo>
                  <a:lnTo>
                    <a:pt x="265020" y="708735"/>
                  </a:lnTo>
                  <a:lnTo>
                    <a:pt x="311968" y="718330"/>
                  </a:lnTo>
                  <a:lnTo>
                    <a:pt x="360908" y="721624"/>
                  </a:lnTo>
                  <a:lnTo>
                    <a:pt x="409892" y="718330"/>
                  </a:lnTo>
                  <a:lnTo>
                    <a:pt x="456871" y="708735"/>
                  </a:lnTo>
                  <a:lnTo>
                    <a:pt x="501415" y="693269"/>
                  </a:lnTo>
                  <a:lnTo>
                    <a:pt x="543094" y="672364"/>
                  </a:lnTo>
                  <a:lnTo>
                    <a:pt x="581478" y="646448"/>
                  </a:lnTo>
                  <a:lnTo>
                    <a:pt x="616138" y="615953"/>
                  </a:lnTo>
                  <a:lnTo>
                    <a:pt x="646644" y="581308"/>
                  </a:lnTo>
                  <a:lnTo>
                    <a:pt x="672568" y="542945"/>
                  </a:lnTo>
                  <a:lnTo>
                    <a:pt x="693478" y="501293"/>
                  </a:lnTo>
                  <a:lnTo>
                    <a:pt x="708946" y="456782"/>
                  </a:lnTo>
                  <a:lnTo>
                    <a:pt x="718542" y="409844"/>
                  </a:lnTo>
                  <a:lnTo>
                    <a:pt x="721836" y="360908"/>
                  </a:lnTo>
                  <a:lnTo>
                    <a:pt x="718542" y="311928"/>
                  </a:lnTo>
                  <a:lnTo>
                    <a:pt x="708946" y="264953"/>
                  </a:lnTo>
                  <a:lnTo>
                    <a:pt x="693478" y="220412"/>
                  </a:lnTo>
                  <a:lnTo>
                    <a:pt x="672568" y="178736"/>
                  </a:lnTo>
                  <a:lnTo>
                    <a:pt x="646644" y="140354"/>
                  </a:lnTo>
                  <a:lnTo>
                    <a:pt x="616138" y="105695"/>
                  </a:lnTo>
                  <a:lnTo>
                    <a:pt x="581478" y="75189"/>
                  </a:lnTo>
                  <a:lnTo>
                    <a:pt x="543094" y="49267"/>
                  </a:lnTo>
                  <a:lnTo>
                    <a:pt x="501415" y="28357"/>
                  </a:lnTo>
                  <a:lnTo>
                    <a:pt x="456871" y="12889"/>
                  </a:lnTo>
                  <a:lnTo>
                    <a:pt x="409892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4503" y="2843862"/>
              <a:ext cx="174435" cy="1014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744298" y="2867611"/>
              <a:ext cx="451484" cy="304165"/>
            </a:xfrm>
            <a:custGeom>
              <a:avLst/>
              <a:gdLst/>
              <a:ahLst/>
              <a:cxnLst/>
              <a:rect l="l" t="t" r="r" b="b"/>
              <a:pathLst>
                <a:path w="451485" h="304164">
                  <a:moveTo>
                    <a:pt x="157319" y="596"/>
                  </a:moveTo>
                  <a:lnTo>
                    <a:pt x="141784" y="16262"/>
                  </a:lnTo>
                  <a:lnTo>
                    <a:pt x="112707" y="30722"/>
                  </a:lnTo>
                  <a:lnTo>
                    <a:pt x="84609" y="41335"/>
                  </a:lnTo>
                  <a:lnTo>
                    <a:pt x="72016" y="45459"/>
                  </a:lnTo>
                  <a:lnTo>
                    <a:pt x="56981" y="52802"/>
                  </a:lnTo>
                  <a:lnTo>
                    <a:pt x="18156" y="115478"/>
                  </a:lnTo>
                  <a:lnTo>
                    <a:pt x="6432" y="169916"/>
                  </a:lnTo>
                  <a:lnTo>
                    <a:pt x="1198" y="214733"/>
                  </a:lnTo>
                  <a:lnTo>
                    <a:pt x="0" y="233356"/>
                  </a:lnTo>
                  <a:lnTo>
                    <a:pt x="2072" y="248895"/>
                  </a:lnTo>
                  <a:lnTo>
                    <a:pt x="79120" y="283697"/>
                  </a:lnTo>
                  <a:lnTo>
                    <a:pt x="149871" y="296413"/>
                  </a:lnTo>
                  <a:lnTo>
                    <a:pt x="205683" y="302454"/>
                  </a:lnTo>
                  <a:lnTo>
                    <a:pt x="236587" y="304102"/>
                  </a:lnTo>
                  <a:lnTo>
                    <a:pt x="240643" y="304102"/>
                  </a:lnTo>
                  <a:lnTo>
                    <a:pt x="322423" y="298393"/>
                  </a:lnTo>
                  <a:lnTo>
                    <a:pt x="384368" y="285834"/>
                  </a:lnTo>
                  <a:lnTo>
                    <a:pt x="423627" y="273274"/>
                  </a:lnTo>
                  <a:lnTo>
                    <a:pt x="451443" y="252277"/>
                  </a:lnTo>
                  <a:lnTo>
                    <a:pt x="450586" y="190542"/>
                  </a:lnTo>
                  <a:lnTo>
                    <a:pt x="439494" y="134557"/>
                  </a:lnTo>
                  <a:lnTo>
                    <a:pt x="426632" y="93925"/>
                  </a:lnTo>
                  <a:lnTo>
                    <a:pt x="224029" y="68285"/>
                  </a:lnTo>
                  <a:lnTo>
                    <a:pt x="196520" y="57709"/>
                  </a:lnTo>
                  <a:lnTo>
                    <a:pt x="175487" y="34441"/>
                  </a:lnTo>
                  <a:lnTo>
                    <a:pt x="162048" y="11173"/>
                  </a:lnTo>
                  <a:lnTo>
                    <a:pt x="157319" y="596"/>
                  </a:lnTo>
                  <a:close/>
                </a:path>
                <a:path w="451485" h="304164">
                  <a:moveTo>
                    <a:pt x="294314" y="0"/>
                  </a:moveTo>
                  <a:lnTo>
                    <a:pt x="275217" y="32281"/>
                  </a:lnTo>
                  <a:lnTo>
                    <a:pt x="257044" y="53353"/>
                  </a:lnTo>
                  <a:lnTo>
                    <a:pt x="239935" y="64819"/>
                  </a:lnTo>
                  <a:lnTo>
                    <a:pt x="224029" y="68285"/>
                  </a:lnTo>
                  <a:lnTo>
                    <a:pt x="410789" y="68285"/>
                  </a:lnTo>
                  <a:lnTo>
                    <a:pt x="401794" y="59023"/>
                  </a:lnTo>
                  <a:lnTo>
                    <a:pt x="372703" y="43000"/>
                  </a:lnTo>
                  <a:lnTo>
                    <a:pt x="345916" y="32028"/>
                  </a:lnTo>
                  <a:lnTo>
                    <a:pt x="334159" y="27960"/>
                  </a:lnTo>
                  <a:lnTo>
                    <a:pt x="311213" y="17734"/>
                  </a:lnTo>
                  <a:lnTo>
                    <a:pt x="299375" y="8773"/>
                  </a:lnTo>
                  <a:lnTo>
                    <a:pt x="294967" y="2416"/>
                  </a:lnTo>
                  <a:lnTo>
                    <a:pt x="2943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1816" y="2588162"/>
              <a:ext cx="201478" cy="3705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4310" y="3757268"/>
              <a:ext cx="1924628" cy="10725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5516" y="3752320"/>
              <a:ext cx="1924628" cy="1695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5821" y="1521776"/>
              <a:ext cx="721832" cy="702016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-10217" y="2229126"/>
            <a:ext cx="205740" cy="206311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>
                <a:latin typeface="Microsoft Sans Serif"/>
                <a:cs typeface="Microsoft Sans Serif"/>
              </a:rPr>
              <a:t>: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ol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P</a:t>
            </a:r>
            <a:r>
              <a:rPr dirty="0" sz="1300">
                <a:latin typeface="Microsoft Sans Serif"/>
                <a:cs typeface="Microsoft Sans Serif"/>
              </a:rPr>
              <a:t>el</a:t>
            </a:r>
            <a:r>
              <a:rPr dirty="0" sz="1300" spc="-5">
                <a:latin typeface="Microsoft Sans Serif"/>
                <a:cs typeface="Microsoft Sans Serif"/>
              </a:rPr>
              <a:t>ap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-10">
                <a:latin typeface="Microsoft Sans Serif"/>
                <a:cs typeface="Microsoft Sans Serif"/>
              </a:rPr>
              <a:t>r</a:t>
            </a:r>
            <a:r>
              <a:rPr dirty="0" sz="1300" spc="-5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9156" y="1721611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422747" y="3263900"/>
            <a:ext cx="9499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93951" y="3273044"/>
            <a:ext cx="960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85728" y="1648459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49775" y="2531105"/>
            <a:ext cx="754380" cy="722630"/>
            <a:chOff x="549775" y="2531105"/>
            <a:chExt cx="754380" cy="722630"/>
          </a:xfrm>
        </p:grpSpPr>
        <p:sp>
          <p:nvSpPr>
            <p:cNvPr id="46" name="object 46"/>
            <p:cNvSpPr/>
            <p:nvPr/>
          </p:nvSpPr>
          <p:spPr>
            <a:xfrm>
              <a:off x="549775" y="2531105"/>
              <a:ext cx="754380" cy="722630"/>
            </a:xfrm>
            <a:custGeom>
              <a:avLst/>
              <a:gdLst/>
              <a:ahLst/>
              <a:cxnLst/>
              <a:rect l="l" t="t" r="r" b="b"/>
              <a:pathLst>
                <a:path w="754380" h="722629">
                  <a:moveTo>
                    <a:pt x="377186" y="0"/>
                  </a:moveTo>
                  <a:lnTo>
                    <a:pt x="329864" y="2813"/>
                  </a:lnTo>
                  <a:lnTo>
                    <a:pt x="284298" y="11028"/>
                  </a:lnTo>
                  <a:lnTo>
                    <a:pt x="240842" y="24305"/>
                  </a:lnTo>
                  <a:lnTo>
                    <a:pt x="199849" y="42308"/>
                  </a:lnTo>
                  <a:lnTo>
                    <a:pt x="161672" y="64698"/>
                  </a:lnTo>
                  <a:lnTo>
                    <a:pt x="126664" y="91136"/>
                  </a:lnTo>
                  <a:lnTo>
                    <a:pt x="95178" y="121284"/>
                  </a:lnTo>
                  <a:lnTo>
                    <a:pt x="67567" y="154805"/>
                  </a:lnTo>
                  <a:lnTo>
                    <a:pt x="44184" y="191359"/>
                  </a:lnTo>
                  <a:lnTo>
                    <a:pt x="25383" y="230610"/>
                  </a:lnTo>
                  <a:lnTo>
                    <a:pt x="11516" y="272218"/>
                  </a:lnTo>
                  <a:lnTo>
                    <a:pt x="2938" y="315846"/>
                  </a:lnTo>
                  <a:lnTo>
                    <a:pt x="0" y="361154"/>
                  </a:lnTo>
                  <a:lnTo>
                    <a:pt x="2938" y="406422"/>
                  </a:lnTo>
                  <a:lnTo>
                    <a:pt x="11516" y="450015"/>
                  </a:lnTo>
                  <a:lnTo>
                    <a:pt x="25383" y="491594"/>
                  </a:lnTo>
                  <a:lnTo>
                    <a:pt x="44184" y="530821"/>
                  </a:lnTo>
                  <a:lnTo>
                    <a:pt x="67567" y="567357"/>
                  </a:lnTo>
                  <a:lnTo>
                    <a:pt x="95178" y="600863"/>
                  </a:lnTo>
                  <a:lnTo>
                    <a:pt x="126664" y="631000"/>
                  </a:lnTo>
                  <a:lnTo>
                    <a:pt x="161672" y="657430"/>
                  </a:lnTo>
                  <a:lnTo>
                    <a:pt x="199849" y="679814"/>
                  </a:lnTo>
                  <a:lnTo>
                    <a:pt x="240842" y="697813"/>
                  </a:lnTo>
                  <a:lnTo>
                    <a:pt x="284298" y="711089"/>
                  </a:lnTo>
                  <a:lnTo>
                    <a:pt x="329864" y="719303"/>
                  </a:lnTo>
                  <a:lnTo>
                    <a:pt x="377186" y="722116"/>
                  </a:lnTo>
                  <a:lnTo>
                    <a:pt x="424460" y="719303"/>
                  </a:lnTo>
                  <a:lnTo>
                    <a:pt x="469986" y="711089"/>
                  </a:lnTo>
                  <a:lnTo>
                    <a:pt x="513408" y="697813"/>
                  </a:lnTo>
                  <a:lnTo>
                    <a:pt x="554374" y="679814"/>
                  </a:lnTo>
                  <a:lnTo>
                    <a:pt x="592529" y="657430"/>
                  </a:lnTo>
                  <a:lnTo>
                    <a:pt x="627520" y="631000"/>
                  </a:lnTo>
                  <a:lnTo>
                    <a:pt x="658994" y="600863"/>
                  </a:lnTo>
                  <a:lnTo>
                    <a:pt x="686595" y="567357"/>
                  </a:lnTo>
                  <a:lnTo>
                    <a:pt x="709972" y="530821"/>
                  </a:lnTo>
                  <a:lnTo>
                    <a:pt x="728769" y="491594"/>
                  </a:lnTo>
                  <a:lnTo>
                    <a:pt x="742634" y="450015"/>
                  </a:lnTo>
                  <a:lnTo>
                    <a:pt x="751212" y="406422"/>
                  </a:lnTo>
                  <a:lnTo>
                    <a:pt x="754150" y="361154"/>
                  </a:lnTo>
                  <a:lnTo>
                    <a:pt x="751212" y="315846"/>
                  </a:lnTo>
                  <a:lnTo>
                    <a:pt x="742634" y="272218"/>
                  </a:lnTo>
                  <a:lnTo>
                    <a:pt x="728769" y="230610"/>
                  </a:lnTo>
                  <a:lnTo>
                    <a:pt x="709972" y="191359"/>
                  </a:lnTo>
                  <a:lnTo>
                    <a:pt x="686595" y="154805"/>
                  </a:lnTo>
                  <a:lnTo>
                    <a:pt x="658994" y="121284"/>
                  </a:lnTo>
                  <a:lnTo>
                    <a:pt x="627520" y="91136"/>
                  </a:lnTo>
                  <a:lnTo>
                    <a:pt x="592529" y="64698"/>
                  </a:lnTo>
                  <a:lnTo>
                    <a:pt x="554374" y="42308"/>
                  </a:lnTo>
                  <a:lnTo>
                    <a:pt x="513408" y="24305"/>
                  </a:lnTo>
                  <a:lnTo>
                    <a:pt x="469986" y="11028"/>
                  </a:lnTo>
                  <a:lnTo>
                    <a:pt x="424460" y="2813"/>
                  </a:lnTo>
                  <a:lnTo>
                    <a:pt x="37718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618" y="2730406"/>
              <a:ext cx="93768" cy="1807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6755" y="2736852"/>
              <a:ext cx="95657" cy="17574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15448" y="2871534"/>
              <a:ext cx="450850" cy="276860"/>
            </a:xfrm>
            <a:custGeom>
              <a:avLst/>
              <a:gdLst/>
              <a:ahLst/>
              <a:cxnLst/>
              <a:rect l="l" t="t" r="r" b="b"/>
              <a:pathLst>
                <a:path w="450850" h="276860">
                  <a:moveTo>
                    <a:pt x="157052" y="405"/>
                  </a:moveTo>
                  <a:lnTo>
                    <a:pt x="141410" y="14687"/>
                  </a:lnTo>
                  <a:lnTo>
                    <a:pt x="112327" y="27852"/>
                  </a:lnTo>
                  <a:lnTo>
                    <a:pt x="84270" y="37507"/>
                  </a:lnTo>
                  <a:lnTo>
                    <a:pt x="71703" y="41257"/>
                  </a:lnTo>
                  <a:lnTo>
                    <a:pt x="56661" y="47948"/>
                  </a:lnTo>
                  <a:lnTo>
                    <a:pt x="17922" y="104909"/>
                  </a:lnTo>
                  <a:lnTo>
                    <a:pt x="6310" y="154424"/>
                  </a:lnTo>
                  <a:lnTo>
                    <a:pt x="1163" y="195217"/>
                  </a:lnTo>
                  <a:lnTo>
                    <a:pt x="0" y="212175"/>
                  </a:lnTo>
                  <a:lnTo>
                    <a:pt x="1986" y="226290"/>
                  </a:lnTo>
                  <a:lnTo>
                    <a:pt x="78900" y="257972"/>
                  </a:lnTo>
                  <a:lnTo>
                    <a:pt x="149541" y="269536"/>
                  </a:lnTo>
                  <a:lnTo>
                    <a:pt x="205283" y="275021"/>
                  </a:lnTo>
                  <a:lnTo>
                    <a:pt x="236251" y="276524"/>
                  </a:lnTo>
                  <a:lnTo>
                    <a:pt x="240350" y="276524"/>
                  </a:lnTo>
                  <a:lnTo>
                    <a:pt x="322030" y="271316"/>
                  </a:lnTo>
                  <a:lnTo>
                    <a:pt x="383928" y="259859"/>
                  </a:lnTo>
                  <a:lnTo>
                    <a:pt x="423172" y="248402"/>
                  </a:lnTo>
                  <a:lnTo>
                    <a:pt x="450758" y="229301"/>
                  </a:lnTo>
                  <a:lnTo>
                    <a:pt x="449890" y="173232"/>
                  </a:lnTo>
                  <a:lnTo>
                    <a:pt x="438753" y="122321"/>
                  </a:lnTo>
                  <a:lnTo>
                    <a:pt x="425841" y="85341"/>
                  </a:lnTo>
                  <a:lnTo>
                    <a:pt x="223691" y="62097"/>
                  </a:lnTo>
                  <a:lnTo>
                    <a:pt x="196220" y="52458"/>
                  </a:lnTo>
                  <a:lnTo>
                    <a:pt x="175208" y="31251"/>
                  </a:lnTo>
                  <a:lnTo>
                    <a:pt x="161778" y="10044"/>
                  </a:lnTo>
                  <a:lnTo>
                    <a:pt x="157052" y="405"/>
                  </a:lnTo>
                  <a:close/>
                </a:path>
                <a:path w="450850" h="276860">
                  <a:moveTo>
                    <a:pt x="293706" y="0"/>
                  </a:moveTo>
                  <a:lnTo>
                    <a:pt x="274689" y="29357"/>
                  </a:lnTo>
                  <a:lnTo>
                    <a:pt x="256588" y="48519"/>
                  </a:lnTo>
                  <a:lnTo>
                    <a:pt x="239542" y="58946"/>
                  </a:lnTo>
                  <a:lnTo>
                    <a:pt x="223691" y="62097"/>
                  </a:lnTo>
                  <a:lnTo>
                    <a:pt x="410163" y="62097"/>
                  </a:lnTo>
                  <a:lnTo>
                    <a:pt x="401128" y="53557"/>
                  </a:lnTo>
                  <a:lnTo>
                    <a:pt x="372061" y="38999"/>
                  </a:lnTo>
                  <a:lnTo>
                    <a:pt x="345240" y="29048"/>
                  </a:lnTo>
                  <a:lnTo>
                    <a:pt x="333456" y="25363"/>
                  </a:lnTo>
                  <a:lnTo>
                    <a:pt x="312341" y="14856"/>
                  </a:lnTo>
                  <a:lnTo>
                    <a:pt x="300333" y="6865"/>
                  </a:lnTo>
                  <a:lnTo>
                    <a:pt x="294949" y="1781"/>
                  </a:lnTo>
                  <a:lnTo>
                    <a:pt x="29370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077180" y="2925473"/>
              <a:ext cx="38100" cy="208279"/>
            </a:xfrm>
            <a:custGeom>
              <a:avLst/>
              <a:gdLst/>
              <a:ahLst/>
              <a:cxnLst/>
              <a:rect l="l" t="t" r="r" b="b"/>
              <a:pathLst>
                <a:path w="38100" h="208280">
                  <a:moveTo>
                    <a:pt x="23237" y="36652"/>
                  </a:moveTo>
                  <a:lnTo>
                    <a:pt x="6323" y="80058"/>
                  </a:lnTo>
                  <a:lnTo>
                    <a:pt x="0" y="146259"/>
                  </a:lnTo>
                  <a:lnTo>
                    <a:pt x="5658" y="191321"/>
                  </a:lnTo>
                  <a:lnTo>
                    <a:pt x="10409" y="207959"/>
                  </a:lnTo>
                  <a:lnTo>
                    <a:pt x="14187" y="206766"/>
                  </a:lnTo>
                  <a:lnTo>
                    <a:pt x="4528" y="130905"/>
                  </a:lnTo>
                  <a:lnTo>
                    <a:pt x="14022" y="64683"/>
                  </a:lnTo>
                  <a:lnTo>
                    <a:pt x="23237" y="36652"/>
                  </a:lnTo>
                  <a:close/>
                </a:path>
                <a:path w="38100" h="208280">
                  <a:moveTo>
                    <a:pt x="37519" y="0"/>
                  </a:moveTo>
                  <a:lnTo>
                    <a:pt x="29431" y="17810"/>
                  </a:lnTo>
                  <a:lnTo>
                    <a:pt x="23237" y="36652"/>
                  </a:lnTo>
                  <a:lnTo>
                    <a:pt x="3751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85262" y="312760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422" y="0"/>
                  </a:moveTo>
                  <a:lnTo>
                    <a:pt x="200" y="212"/>
                  </a:lnTo>
                  <a:lnTo>
                    <a:pt x="200" y="596"/>
                  </a:lnTo>
                  <a:lnTo>
                    <a:pt x="0" y="808"/>
                  </a:lnTo>
                  <a:lnTo>
                    <a:pt x="3355" y="1000"/>
                  </a:lnTo>
                  <a:lnTo>
                    <a:pt x="3355" y="808"/>
                  </a:lnTo>
                  <a:lnTo>
                    <a:pt x="3556" y="596"/>
                  </a:lnTo>
                  <a:lnTo>
                    <a:pt x="1466" y="212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62132" y="2930514"/>
              <a:ext cx="37465" cy="198120"/>
            </a:xfrm>
            <a:custGeom>
              <a:avLst/>
              <a:gdLst/>
              <a:ahLst/>
              <a:cxnLst/>
              <a:rect l="l" t="t" r="r" b="b"/>
              <a:pathLst>
                <a:path w="37465" h="198119">
                  <a:moveTo>
                    <a:pt x="17543" y="43629"/>
                  </a:moveTo>
                  <a:lnTo>
                    <a:pt x="24258" y="63612"/>
                  </a:lnTo>
                  <a:lnTo>
                    <a:pt x="32883" y="125217"/>
                  </a:lnTo>
                  <a:lnTo>
                    <a:pt x="23552" y="197087"/>
                  </a:lnTo>
                  <a:lnTo>
                    <a:pt x="26687" y="197684"/>
                  </a:lnTo>
                  <a:lnTo>
                    <a:pt x="32137" y="179714"/>
                  </a:lnTo>
                  <a:lnTo>
                    <a:pt x="37265" y="137522"/>
                  </a:lnTo>
                  <a:lnTo>
                    <a:pt x="30483" y="76038"/>
                  </a:lnTo>
                  <a:lnTo>
                    <a:pt x="17543" y="43629"/>
                  </a:lnTo>
                  <a:close/>
                </a:path>
                <a:path w="37465" h="198119">
                  <a:moveTo>
                    <a:pt x="200" y="191"/>
                  </a:moveTo>
                  <a:lnTo>
                    <a:pt x="17543" y="43629"/>
                  </a:lnTo>
                  <a:lnTo>
                    <a:pt x="9442" y="19521"/>
                  </a:lnTo>
                  <a:lnTo>
                    <a:pt x="200" y="191"/>
                  </a:lnTo>
                  <a:close/>
                </a:path>
                <a:path w="37465" h="198119">
                  <a:moveTo>
                    <a:pt x="0" y="0"/>
                  </a:moveTo>
                  <a:lnTo>
                    <a:pt x="0" y="191"/>
                  </a:lnTo>
                  <a:lnTo>
                    <a:pt x="200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57550" y="3148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97" y="0"/>
                  </a:move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957643" y="2907779"/>
              <a:ext cx="120650" cy="240665"/>
            </a:xfrm>
            <a:custGeom>
              <a:avLst/>
              <a:gdLst/>
              <a:ahLst/>
              <a:cxnLst/>
              <a:rect l="l" t="t" r="r" b="b"/>
              <a:pathLst>
                <a:path w="120650" h="240664">
                  <a:moveTo>
                    <a:pt x="120383" y="40220"/>
                  </a:moveTo>
                  <a:lnTo>
                    <a:pt x="91249" y="19316"/>
                  </a:lnTo>
                  <a:lnTo>
                    <a:pt x="88938" y="21526"/>
                  </a:lnTo>
                  <a:lnTo>
                    <a:pt x="111226" y="0"/>
                  </a:lnTo>
                  <a:lnTo>
                    <a:pt x="82829" y="18719"/>
                  </a:lnTo>
                  <a:lnTo>
                    <a:pt x="86410" y="20320"/>
                  </a:lnTo>
                  <a:lnTo>
                    <a:pt x="120383" y="40220"/>
                  </a:lnTo>
                  <a:close/>
                </a:path>
                <a:path w="120650" h="240664">
                  <a:moveTo>
                    <a:pt x="120472" y="40246"/>
                  </a:moveTo>
                  <a:lnTo>
                    <a:pt x="118160" y="39255"/>
                  </a:lnTo>
                  <a:lnTo>
                    <a:pt x="90449" y="100012"/>
                  </a:lnTo>
                  <a:lnTo>
                    <a:pt x="59969" y="153936"/>
                  </a:lnTo>
                  <a:lnTo>
                    <a:pt x="31534" y="197573"/>
                  </a:lnTo>
                  <a:lnTo>
                    <a:pt x="9944" y="227520"/>
                  </a:lnTo>
                  <a:lnTo>
                    <a:pt x="0" y="240360"/>
                  </a:lnTo>
                  <a:lnTo>
                    <a:pt x="46494" y="181914"/>
                  </a:lnTo>
                  <a:lnTo>
                    <a:pt x="84836" y="116141"/>
                  </a:lnTo>
                  <a:lnTo>
                    <a:pt x="110871" y="62458"/>
                  </a:lnTo>
                  <a:lnTo>
                    <a:pt x="120459" y="40259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921274" y="314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212"/>
                  </a:lnTo>
                  <a:lnTo>
                    <a:pt x="220" y="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02271" y="2906750"/>
              <a:ext cx="119380" cy="240029"/>
            </a:xfrm>
            <a:custGeom>
              <a:avLst/>
              <a:gdLst/>
              <a:ahLst/>
              <a:cxnLst/>
              <a:rect l="l" t="t" r="r" b="b"/>
              <a:pathLst>
                <a:path w="119380" h="240030">
                  <a:moveTo>
                    <a:pt x="37642" y="18732"/>
                  </a:moveTo>
                  <a:lnTo>
                    <a:pt x="9245" y="0"/>
                  </a:lnTo>
                  <a:lnTo>
                    <a:pt x="31330" y="21551"/>
                  </a:lnTo>
                  <a:lnTo>
                    <a:pt x="29222" y="19532"/>
                  </a:lnTo>
                  <a:lnTo>
                    <a:pt x="0" y="40474"/>
                  </a:lnTo>
                  <a:lnTo>
                    <a:pt x="33845" y="20561"/>
                  </a:lnTo>
                  <a:lnTo>
                    <a:pt x="37642" y="18732"/>
                  </a:lnTo>
                  <a:close/>
                </a:path>
                <a:path w="119380" h="240030">
                  <a:moveTo>
                    <a:pt x="118999" y="239776"/>
                  </a:moveTo>
                  <a:lnTo>
                    <a:pt x="87160" y="195986"/>
                  </a:lnTo>
                  <a:lnTo>
                    <a:pt x="59283" y="152641"/>
                  </a:lnTo>
                  <a:lnTo>
                    <a:pt x="29489" y="99326"/>
                  </a:lnTo>
                  <a:lnTo>
                    <a:pt x="2311" y="39281"/>
                  </a:lnTo>
                  <a:lnTo>
                    <a:pt x="0" y="40474"/>
                  </a:lnTo>
                  <a:lnTo>
                    <a:pt x="9410" y="62560"/>
                  </a:lnTo>
                  <a:lnTo>
                    <a:pt x="34988" y="115976"/>
                  </a:lnTo>
                  <a:lnTo>
                    <a:pt x="72821" y="181457"/>
                  </a:lnTo>
                  <a:lnTo>
                    <a:pt x="118999" y="23977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99208" y="3026345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5" h="120650">
                  <a:moveTo>
                    <a:pt x="0" y="1404"/>
                  </a:moveTo>
                  <a:lnTo>
                    <a:pt x="40152" y="120173"/>
                  </a:lnTo>
                  <a:lnTo>
                    <a:pt x="75038" y="8793"/>
                  </a:lnTo>
                  <a:lnTo>
                    <a:pt x="32937" y="8793"/>
                  </a:lnTo>
                  <a:lnTo>
                    <a:pt x="18567" y="7638"/>
                  </a:lnTo>
                  <a:lnTo>
                    <a:pt x="8269" y="5099"/>
                  </a:lnTo>
                  <a:lnTo>
                    <a:pt x="2071" y="2559"/>
                  </a:lnTo>
                  <a:lnTo>
                    <a:pt x="0" y="1404"/>
                  </a:lnTo>
                  <a:close/>
                </a:path>
                <a:path w="78105" h="120650">
                  <a:moveTo>
                    <a:pt x="77792" y="0"/>
                  </a:moveTo>
                  <a:lnTo>
                    <a:pt x="64824" y="4174"/>
                  </a:lnTo>
                  <a:lnTo>
                    <a:pt x="53021" y="6886"/>
                  </a:lnTo>
                  <a:lnTo>
                    <a:pt x="42390" y="8353"/>
                  </a:lnTo>
                  <a:lnTo>
                    <a:pt x="32937" y="8793"/>
                  </a:lnTo>
                  <a:lnTo>
                    <a:pt x="75038" y="8793"/>
                  </a:lnTo>
                  <a:lnTo>
                    <a:pt x="7779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33424" y="2615260"/>
              <a:ext cx="216535" cy="431800"/>
            </a:xfrm>
            <a:custGeom>
              <a:avLst/>
              <a:gdLst/>
              <a:ahLst/>
              <a:cxnLst/>
              <a:rect l="l" t="t" r="r" b="b"/>
              <a:pathLst>
                <a:path w="216534" h="431800">
                  <a:moveTo>
                    <a:pt x="216471" y="107416"/>
                  </a:moveTo>
                  <a:lnTo>
                    <a:pt x="215252" y="100444"/>
                  </a:lnTo>
                  <a:lnTo>
                    <a:pt x="214630" y="96901"/>
                  </a:lnTo>
                  <a:lnTo>
                    <a:pt x="210566" y="92252"/>
                  </a:lnTo>
                  <a:lnTo>
                    <a:pt x="208318" y="91198"/>
                  </a:lnTo>
                  <a:lnTo>
                    <a:pt x="206629" y="100444"/>
                  </a:lnTo>
                  <a:lnTo>
                    <a:pt x="206362" y="98234"/>
                  </a:lnTo>
                  <a:lnTo>
                    <a:pt x="202692" y="68110"/>
                  </a:lnTo>
                  <a:lnTo>
                    <a:pt x="188214" y="35433"/>
                  </a:lnTo>
                  <a:lnTo>
                    <a:pt x="157759" y="10147"/>
                  </a:lnTo>
                  <a:lnTo>
                    <a:pt x="105930" y="0"/>
                  </a:lnTo>
                  <a:lnTo>
                    <a:pt x="62280" y="7912"/>
                  </a:lnTo>
                  <a:lnTo>
                    <a:pt x="34340" y="29273"/>
                  </a:lnTo>
                  <a:lnTo>
                    <a:pt x="18719" y="60553"/>
                  </a:lnTo>
                  <a:lnTo>
                    <a:pt x="11963" y="98234"/>
                  </a:lnTo>
                  <a:lnTo>
                    <a:pt x="10071" y="94005"/>
                  </a:lnTo>
                  <a:lnTo>
                    <a:pt x="8077" y="92989"/>
                  </a:lnTo>
                  <a:lnTo>
                    <a:pt x="6438" y="92519"/>
                  </a:lnTo>
                  <a:lnTo>
                    <a:pt x="5092" y="92519"/>
                  </a:lnTo>
                  <a:lnTo>
                    <a:pt x="0" y="97790"/>
                  </a:lnTo>
                  <a:lnTo>
                    <a:pt x="12" y="109372"/>
                  </a:lnTo>
                  <a:lnTo>
                    <a:pt x="2171" y="120954"/>
                  </a:lnTo>
                  <a:lnTo>
                    <a:pt x="3543" y="126212"/>
                  </a:lnTo>
                  <a:lnTo>
                    <a:pt x="5003" y="135089"/>
                  </a:lnTo>
                  <a:lnTo>
                    <a:pt x="8382" y="139700"/>
                  </a:lnTo>
                  <a:lnTo>
                    <a:pt x="11112" y="142328"/>
                  </a:lnTo>
                  <a:lnTo>
                    <a:pt x="21818" y="180644"/>
                  </a:lnTo>
                  <a:lnTo>
                    <a:pt x="43827" y="214706"/>
                  </a:lnTo>
                  <a:lnTo>
                    <a:pt x="50482" y="220319"/>
                  </a:lnTo>
                  <a:lnTo>
                    <a:pt x="50266" y="222910"/>
                  </a:lnTo>
                  <a:lnTo>
                    <a:pt x="46964" y="243509"/>
                  </a:lnTo>
                  <a:lnTo>
                    <a:pt x="41173" y="260896"/>
                  </a:lnTo>
                  <a:lnTo>
                    <a:pt x="43383" y="280441"/>
                  </a:lnTo>
                  <a:lnTo>
                    <a:pt x="49250" y="326212"/>
                  </a:lnTo>
                  <a:lnTo>
                    <a:pt x="57581" y="378879"/>
                  </a:lnTo>
                  <a:lnTo>
                    <a:pt x="67246" y="419138"/>
                  </a:lnTo>
                  <a:lnTo>
                    <a:pt x="103517" y="431609"/>
                  </a:lnTo>
                  <a:lnTo>
                    <a:pt x="111772" y="431050"/>
                  </a:lnTo>
                  <a:lnTo>
                    <a:pt x="144284" y="406857"/>
                  </a:lnTo>
                  <a:lnTo>
                    <a:pt x="163995" y="317842"/>
                  </a:lnTo>
                  <a:lnTo>
                    <a:pt x="172364" y="258686"/>
                  </a:lnTo>
                  <a:lnTo>
                    <a:pt x="170256" y="254673"/>
                  </a:lnTo>
                  <a:lnTo>
                    <a:pt x="165925" y="242912"/>
                  </a:lnTo>
                  <a:lnTo>
                    <a:pt x="162344" y="223774"/>
                  </a:lnTo>
                  <a:lnTo>
                    <a:pt x="162356" y="220814"/>
                  </a:lnTo>
                  <a:lnTo>
                    <a:pt x="167144" y="217144"/>
                  </a:lnTo>
                  <a:lnTo>
                    <a:pt x="189877" y="185826"/>
                  </a:lnTo>
                  <a:lnTo>
                    <a:pt x="202857" y="150977"/>
                  </a:lnTo>
                  <a:lnTo>
                    <a:pt x="206870" y="142671"/>
                  </a:lnTo>
                  <a:lnTo>
                    <a:pt x="209765" y="134581"/>
                  </a:lnTo>
                  <a:lnTo>
                    <a:pt x="211505" y="128447"/>
                  </a:lnTo>
                  <a:lnTo>
                    <a:pt x="212102" y="126022"/>
                  </a:lnTo>
                  <a:lnTo>
                    <a:pt x="216471" y="107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32840" y="2588450"/>
              <a:ext cx="215900" cy="130810"/>
            </a:xfrm>
            <a:custGeom>
              <a:avLst/>
              <a:gdLst/>
              <a:ahLst/>
              <a:cxnLst/>
              <a:rect l="l" t="t" r="r" b="b"/>
              <a:pathLst>
                <a:path w="215900" h="130810">
                  <a:moveTo>
                    <a:pt x="188722" y="28613"/>
                  </a:moveTo>
                  <a:lnTo>
                    <a:pt x="136893" y="2070"/>
                  </a:lnTo>
                  <a:lnTo>
                    <a:pt x="89890" y="0"/>
                  </a:lnTo>
                  <a:lnTo>
                    <a:pt x="55765" y="8775"/>
                  </a:lnTo>
                  <a:lnTo>
                    <a:pt x="42608" y="14732"/>
                  </a:lnTo>
                  <a:lnTo>
                    <a:pt x="12166" y="46888"/>
                  </a:lnTo>
                  <a:lnTo>
                    <a:pt x="749" y="83299"/>
                  </a:lnTo>
                  <a:lnTo>
                    <a:pt x="0" y="113106"/>
                  </a:lnTo>
                  <a:lnTo>
                    <a:pt x="1612" y="125450"/>
                  </a:lnTo>
                  <a:lnTo>
                    <a:pt x="73063" y="123545"/>
                  </a:lnTo>
                  <a:lnTo>
                    <a:pt x="124498" y="109728"/>
                  </a:lnTo>
                  <a:lnTo>
                    <a:pt x="166014" y="86601"/>
                  </a:lnTo>
                  <a:lnTo>
                    <a:pt x="188722" y="28613"/>
                  </a:lnTo>
                  <a:close/>
                </a:path>
                <a:path w="215900" h="130810">
                  <a:moveTo>
                    <a:pt x="215671" y="112991"/>
                  </a:moveTo>
                  <a:lnTo>
                    <a:pt x="214630" y="85890"/>
                  </a:lnTo>
                  <a:lnTo>
                    <a:pt x="207187" y="54127"/>
                  </a:lnTo>
                  <a:lnTo>
                    <a:pt x="188722" y="28613"/>
                  </a:lnTo>
                  <a:lnTo>
                    <a:pt x="187172" y="34963"/>
                  </a:lnTo>
                  <a:lnTo>
                    <a:pt x="182791" y="50342"/>
                  </a:lnTo>
                  <a:lnTo>
                    <a:pt x="175945" y="69303"/>
                  </a:lnTo>
                  <a:lnTo>
                    <a:pt x="167068" y="86385"/>
                  </a:lnTo>
                  <a:lnTo>
                    <a:pt x="168681" y="91440"/>
                  </a:lnTo>
                  <a:lnTo>
                    <a:pt x="174637" y="103530"/>
                  </a:lnTo>
                  <a:lnTo>
                    <a:pt x="186575" y="118084"/>
                  </a:lnTo>
                  <a:lnTo>
                    <a:pt x="206171" y="130492"/>
                  </a:lnTo>
                  <a:lnTo>
                    <a:pt x="207213" y="119811"/>
                  </a:lnTo>
                  <a:lnTo>
                    <a:pt x="210375" y="118605"/>
                  </a:lnTo>
                  <a:lnTo>
                    <a:pt x="213944" y="120434"/>
                  </a:lnTo>
                  <a:lnTo>
                    <a:pt x="214998" y="124447"/>
                  </a:lnTo>
                  <a:lnTo>
                    <a:pt x="215341" y="118605"/>
                  </a:lnTo>
                  <a:lnTo>
                    <a:pt x="215671" y="112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998865" y="2617256"/>
              <a:ext cx="22225" cy="59055"/>
            </a:xfrm>
            <a:custGeom>
              <a:avLst/>
              <a:gdLst/>
              <a:ahLst/>
              <a:cxnLst/>
              <a:rect l="l" t="t" r="r" b="b"/>
              <a:pathLst>
                <a:path w="22225" h="59055">
                  <a:moveTo>
                    <a:pt x="21864" y="0"/>
                  </a:moveTo>
                  <a:lnTo>
                    <a:pt x="201" y="55977"/>
                  </a:lnTo>
                  <a:lnTo>
                    <a:pt x="0" y="58595"/>
                  </a:lnTo>
                  <a:lnTo>
                    <a:pt x="2311" y="55977"/>
                  </a:lnTo>
                  <a:lnTo>
                    <a:pt x="5216" y="51336"/>
                  </a:lnTo>
                  <a:lnTo>
                    <a:pt x="11688" y="38935"/>
                  </a:lnTo>
                  <a:lnTo>
                    <a:pt x="18360" y="21061"/>
                  </a:lnTo>
                  <a:lnTo>
                    <a:pt x="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467276" y="3273044"/>
            <a:ext cx="8743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Sesdirjen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924403" y="2229386"/>
            <a:ext cx="4114165" cy="1478280"/>
            <a:chOff x="924403" y="2229386"/>
            <a:chExt cx="4114165" cy="1478280"/>
          </a:xfrm>
        </p:grpSpPr>
        <p:sp>
          <p:nvSpPr>
            <p:cNvPr id="63" name="object 63"/>
            <p:cNvSpPr/>
            <p:nvPr/>
          </p:nvSpPr>
          <p:spPr>
            <a:xfrm>
              <a:off x="3976864" y="22325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927578" y="2354961"/>
              <a:ext cx="4106545" cy="0"/>
            </a:xfrm>
            <a:custGeom>
              <a:avLst/>
              <a:gdLst/>
              <a:ahLst/>
              <a:cxnLst/>
              <a:rect l="l" t="t" r="r" b="b"/>
              <a:pathLst>
                <a:path w="4106545" h="0">
                  <a:moveTo>
                    <a:pt x="0" y="0"/>
                  </a:moveTo>
                  <a:lnTo>
                    <a:pt x="410619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19959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033768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885474" y="358194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034935" y="356137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928746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" name="object 70"/>
          <p:cNvSpPr txBox="1"/>
          <p:nvPr/>
        </p:nvSpPr>
        <p:spPr>
          <a:xfrm>
            <a:off x="7867584" y="3055620"/>
            <a:ext cx="3980815" cy="17386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298450" marR="5080" indent="-285750">
              <a:lnSpc>
                <a:spcPct val="101400"/>
              </a:lnSpc>
              <a:spcBef>
                <a:spcPts val="75"/>
              </a:spcBef>
              <a:buFont typeface="Courier New"/>
              <a:buChar char="o"/>
              <a:tabLst>
                <a:tab pos="298450" algn="l"/>
              </a:tabLst>
            </a:pPr>
            <a:r>
              <a:rPr dirty="0" sz="1400" spc="-90">
                <a:latin typeface="Lucida Sans Unicode"/>
                <a:cs typeface="Lucida Sans Unicode"/>
              </a:rPr>
              <a:t>Pegawai</a:t>
            </a:r>
            <a:r>
              <a:rPr dirty="0" sz="1400" spc="265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melaporkan</a:t>
            </a:r>
            <a:r>
              <a:rPr dirty="0" sz="1400" spc="185">
                <a:latin typeface="Lucida Sans Unicode"/>
                <a:cs typeface="Lucida Sans Unicode"/>
              </a:rPr>
              <a:t> </a:t>
            </a:r>
            <a:r>
              <a:rPr dirty="0" sz="1400" spc="-114">
                <a:latin typeface="Lucida Sans Unicode"/>
                <a:cs typeface="Lucida Sans Unicode"/>
              </a:rPr>
              <a:t>kinerjanya</a:t>
            </a:r>
            <a:r>
              <a:rPr dirty="0" sz="1400" spc="545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langsung </a:t>
            </a:r>
            <a:r>
              <a:rPr dirty="0" sz="1400" spc="-155"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kepada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pejabat</a:t>
            </a:r>
            <a:r>
              <a:rPr dirty="0" sz="1400" spc="29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yang</a:t>
            </a:r>
            <a:r>
              <a:rPr dirty="0" sz="1400" spc="235">
                <a:latin typeface="Lucida Sans Unicode"/>
                <a:cs typeface="Lucida Sans Unicode"/>
              </a:rPr>
              <a:t> </a:t>
            </a:r>
            <a:r>
              <a:rPr dirty="0" sz="1400" spc="-165">
                <a:latin typeface="Lucida Sans Unicode"/>
                <a:cs typeface="Lucida Sans Unicode"/>
              </a:rPr>
              <a:t>memberikan</a:t>
            </a:r>
            <a:r>
              <a:rPr dirty="0" sz="1400" spc="114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penugasan </a:t>
            </a:r>
            <a:r>
              <a:rPr dirty="0" sz="1400" spc="-140">
                <a:latin typeface="Lucida Sans Unicode"/>
                <a:cs typeface="Lucida Sans Unicode"/>
              </a:rPr>
              <a:t> </a:t>
            </a:r>
            <a:r>
              <a:rPr dirty="0" sz="1400" spc="-150">
                <a:latin typeface="Lucida Sans Unicode"/>
                <a:cs typeface="Lucida Sans Unicode"/>
              </a:rPr>
              <a:t>dgn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180">
                <a:latin typeface="Lucida Sans Unicode"/>
                <a:cs typeface="Lucida Sans Unicode"/>
              </a:rPr>
              <a:t>tembusan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kepada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Pejabat</a:t>
            </a:r>
            <a:r>
              <a:rPr dirty="0" sz="1400" spc="-4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Penilai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Kinerja.</a:t>
            </a:r>
            <a:endParaRPr sz="1400">
              <a:latin typeface="Lucida Sans Unicode"/>
              <a:cs typeface="Lucida Sans Unicode"/>
            </a:endParaRPr>
          </a:p>
          <a:p>
            <a:pPr algn="just" marL="298450" marR="6350" indent="-285750">
              <a:lnSpc>
                <a:spcPct val="99600"/>
              </a:lnSpc>
              <a:spcBef>
                <a:spcPts val="30"/>
              </a:spcBef>
              <a:buFont typeface="Courier New"/>
              <a:buChar char="o"/>
              <a:tabLst>
                <a:tab pos="298450" algn="l"/>
              </a:tabLst>
            </a:pPr>
            <a:r>
              <a:rPr dirty="0" sz="1400" spc="-80">
                <a:latin typeface="Lucida Sans Unicode"/>
                <a:cs typeface="Lucida Sans Unicode"/>
              </a:rPr>
              <a:t>Pejabat</a:t>
            </a:r>
            <a:r>
              <a:rPr dirty="0" sz="1400" spc="-7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yang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65">
                <a:latin typeface="Lucida Sans Unicode"/>
                <a:cs typeface="Lucida Sans Unicode"/>
              </a:rPr>
              <a:t>memberikan</a:t>
            </a:r>
            <a:r>
              <a:rPr dirty="0" sz="1400" spc="-160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penugasan</a:t>
            </a:r>
            <a:r>
              <a:rPr dirty="0" sz="1400" spc="155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langsung </a:t>
            </a:r>
            <a:r>
              <a:rPr dirty="0" sz="1400" spc="-155">
                <a:latin typeface="Lucida Sans Unicode"/>
                <a:cs typeface="Lucida Sans Unicode"/>
              </a:rPr>
              <a:t> </a:t>
            </a:r>
            <a:r>
              <a:rPr dirty="0" sz="1400" spc="-165">
                <a:latin typeface="Lucida Sans Unicode"/>
                <a:cs typeface="Lucida Sans Unicode"/>
              </a:rPr>
              <a:t>memberikan</a:t>
            </a:r>
            <a:r>
              <a:rPr dirty="0" sz="1400" spc="-160">
                <a:latin typeface="Lucida Sans Unicode"/>
                <a:cs typeface="Lucida Sans Unicode"/>
              </a:rPr>
              <a:t> </a:t>
            </a:r>
            <a:r>
              <a:rPr dirty="0" sz="1400" spc="-90">
                <a:latin typeface="Lucida Sans Unicode"/>
                <a:cs typeface="Lucida Sans Unicode"/>
              </a:rPr>
              <a:t>feedback </a:t>
            </a:r>
            <a:r>
              <a:rPr dirty="0" sz="1400" spc="-175">
                <a:latin typeface="Lucida Sans Unicode"/>
                <a:cs typeface="Lucida Sans Unicode"/>
              </a:rPr>
              <a:t>(umpan</a:t>
            </a:r>
            <a:r>
              <a:rPr dirty="0" sz="1400" spc="-170">
                <a:latin typeface="Lucida Sans Unicode"/>
                <a:cs typeface="Lucida Sans Unicode"/>
              </a:rPr>
              <a:t> </a:t>
            </a:r>
            <a:r>
              <a:rPr dirty="0" sz="1400" spc="-90">
                <a:latin typeface="Lucida Sans Unicode"/>
                <a:cs typeface="Lucida Sans Unicode"/>
              </a:rPr>
              <a:t>balik) </a:t>
            </a:r>
            <a:r>
              <a:rPr dirty="0" sz="1400" spc="-95">
                <a:latin typeface="Lucida Sans Unicode"/>
                <a:cs typeface="Lucida Sans Unicode"/>
              </a:rPr>
              <a:t>atas </a:t>
            </a:r>
            <a:r>
              <a:rPr dirty="0" sz="1400" spc="-114">
                <a:latin typeface="Lucida Sans Unicode"/>
                <a:cs typeface="Lucida Sans Unicode"/>
              </a:rPr>
              <a:t>kinerja </a:t>
            </a:r>
            <a:r>
              <a:rPr dirty="0" sz="1400" spc="-110">
                <a:latin typeface="Lucida Sans Unicode"/>
                <a:cs typeface="Lucida Sans Unicode"/>
              </a:rPr>
              <a:t> </a:t>
            </a:r>
            <a:r>
              <a:rPr dirty="0" sz="1400" spc="-90">
                <a:latin typeface="Lucida Sans Unicode"/>
                <a:cs typeface="Lucida Sans Unicode"/>
              </a:rPr>
              <a:t>Pegawai</a:t>
            </a:r>
            <a:r>
              <a:rPr dirty="0" sz="1400" spc="-85">
                <a:latin typeface="Lucida Sans Unicode"/>
                <a:cs typeface="Lucida Sans Unicode"/>
              </a:rPr>
              <a:t> </a:t>
            </a:r>
            <a:r>
              <a:rPr dirty="0" sz="1400" spc="-125">
                <a:latin typeface="Lucida Sans Unicode"/>
                <a:cs typeface="Lucida Sans Unicode"/>
              </a:rPr>
              <a:t>selama</a:t>
            </a:r>
            <a:r>
              <a:rPr dirty="0" sz="1400" spc="195">
                <a:latin typeface="Lucida Sans Unicode"/>
                <a:cs typeface="Lucida Sans Unicode"/>
              </a:rPr>
              <a:t> </a:t>
            </a:r>
            <a:r>
              <a:rPr dirty="0" sz="1400" spc="-140">
                <a:latin typeface="Lucida Sans Unicode"/>
                <a:cs typeface="Lucida Sans Unicode"/>
              </a:rPr>
              <a:t>ditugaskan</a:t>
            </a:r>
            <a:r>
              <a:rPr dirty="0" sz="1400" spc="165">
                <a:latin typeface="Lucida Sans Unicode"/>
                <a:cs typeface="Lucida Sans Unicode"/>
              </a:rPr>
              <a:t> </a:t>
            </a:r>
            <a:r>
              <a:rPr dirty="0" sz="1400" spc="-150">
                <a:latin typeface="Lucida Sans Unicode"/>
                <a:cs typeface="Lucida Sans Unicode"/>
              </a:rPr>
              <a:t>dgn</a:t>
            </a:r>
            <a:r>
              <a:rPr dirty="0" sz="1400" spc="145">
                <a:latin typeface="Lucida Sans Unicode"/>
                <a:cs typeface="Lucida Sans Unicode"/>
              </a:rPr>
              <a:t> </a:t>
            </a:r>
            <a:r>
              <a:rPr dirty="0" sz="1400" spc="-180">
                <a:latin typeface="Lucida Sans Unicode"/>
                <a:cs typeface="Lucida Sans Unicode"/>
              </a:rPr>
              <a:t>tembusan </a:t>
            </a:r>
            <a:r>
              <a:rPr dirty="0" sz="1400" spc="-175"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kepada</a:t>
            </a:r>
            <a:r>
              <a:rPr dirty="0" sz="1400" spc="-80">
                <a:latin typeface="Lucida Sans Unicode"/>
                <a:cs typeface="Lucida Sans Unicode"/>
              </a:rPr>
              <a:t> Pejabat</a:t>
            </a:r>
            <a:r>
              <a:rPr dirty="0" sz="1400" spc="-7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Penilai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Kinerja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dari</a:t>
            </a:r>
            <a:r>
              <a:rPr dirty="0" sz="1400" spc="-70">
                <a:latin typeface="Lucida Sans Unicode"/>
                <a:cs typeface="Lucida Sans Unicode"/>
              </a:rPr>
              <a:t> </a:t>
            </a:r>
            <a:r>
              <a:rPr dirty="0" sz="1400" spc="-90">
                <a:latin typeface="Lucida Sans Unicode"/>
                <a:cs typeface="Lucida Sans Unicode"/>
              </a:rPr>
              <a:t>Pegawai </a:t>
            </a:r>
            <a:r>
              <a:rPr dirty="0" sz="1400" spc="-85">
                <a:latin typeface="Lucida Sans Unicode"/>
                <a:cs typeface="Lucida Sans Unicode"/>
              </a:rPr>
              <a:t> </a:t>
            </a:r>
            <a:r>
              <a:rPr dirty="0" sz="1400" spc="-165">
                <a:latin typeface="Lucida Sans Unicode"/>
                <a:cs typeface="Lucida Sans Unicode"/>
              </a:rPr>
              <a:t>dimaksud.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789895" y="2568357"/>
            <a:ext cx="2019935" cy="451484"/>
          </a:xfrm>
          <a:custGeom>
            <a:avLst/>
            <a:gdLst/>
            <a:ahLst/>
            <a:cxnLst/>
            <a:rect l="l" t="t" r="r" b="b"/>
            <a:pathLst>
              <a:path w="2019934" h="451485">
                <a:moveTo>
                  <a:pt x="1454010" y="0"/>
                </a:moveTo>
                <a:lnTo>
                  <a:pt x="290055" y="0"/>
                </a:lnTo>
                <a:lnTo>
                  <a:pt x="239060" y="3544"/>
                </a:lnTo>
                <a:lnTo>
                  <a:pt x="190717" y="13782"/>
                </a:lnTo>
                <a:lnTo>
                  <a:pt x="145900" y="30115"/>
                </a:lnTo>
                <a:lnTo>
                  <a:pt x="105483" y="51950"/>
                </a:lnTo>
                <a:lnTo>
                  <a:pt x="70341" y="78688"/>
                </a:lnTo>
                <a:lnTo>
                  <a:pt x="41347" y="109736"/>
                </a:lnTo>
                <a:lnTo>
                  <a:pt x="19376" y="144495"/>
                </a:lnTo>
                <a:lnTo>
                  <a:pt x="5302" y="182372"/>
                </a:lnTo>
                <a:lnTo>
                  <a:pt x="0" y="222769"/>
                </a:lnTo>
                <a:lnTo>
                  <a:pt x="5168" y="269091"/>
                </a:lnTo>
                <a:lnTo>
                  <a:pt x="21443" y="312263"/>
                </a:lnTo>
                <a:lnTo>
                  <a:pt x="47655" y="351316"/>
                </a:lnTo>
                <a:lnTo>
                  <a:pt x="82635" y="385281"/>
                </a:lnTo>
                <a:lnTo>
                  <a:pt x="124495" y="412816"/>
                </a:lnTo>
                <a:lnTo>
                  <a:pt x="172596" y="433623"/>
                </a:lnTo>
                <a:lnTo>
                  <a:pt x="225744" y="446780"/>
                </a:lnTo>
                <a:lnTo>
                  <a:pt x="282746" y="451370"/>
                </a:lnTo>
                <a:lnTo>
                  <a:pt x="2019715" y="451370"/>
                </a:lnTo>
                <a:lnTo>
                  <a:pt x="1968909" y="447734"/>
                </a:lnTo>
                <a:lnTo>
                  <a:pt x="1921083" y="437249"/>
                </a:lnTo>
                <a:lnTo>
                  <a:pt x="1877038" y="420556"/>
                </a:lnTo>
                <a:lnTo>
                  <a:pt x="1837573" y="398292"/>
                </a:lnTo>
                <a:lnTo>
                  <a:pt x="1803489" y="371096"/>
                </a:lnTo>
                <a:lnTo>
                  <a:pt x="1775586" y="339606"/>
                </a:lnTo>
                <a:lnTo>
                  <a:pt x="1754665" y="304462"/>
                </a:lnTo>
                <a:lnTo>
                  <a:pt x="1741525" y="266301"/>
                </a:lnTo>
                <a:lnTo>
                  <a:pt x="1732409" y="185178"/>
                </a:lnTo>
                <a:lnTo>
                  <a:pt x="1719267" y="146981"/>
                </a:lnTo>
                <a:lnTo>
                  <a:pt x="1698341" y="111810"/>
                </a:lnTo>
                <a:lnTo>
                  <a:pt x="1670427" y="80301"/>
                </a:lnTo>
                <a:lnTo>
                  <a:pt x="1636326" y="53092"/>
                </a:lnTo>
                <a:lnTo>
                  <a:pt x="1596835" y="30820"/>
                </a:lnTo>
                <a:lnTo>
                  <a:pt x="1552753" y="14122"/>
                </a:lnTo>
                <a:lnTo>
                  <a:pt x="1504878" y="3636"/>
                </a:lnTo>
                <a:lnTo>
                  <a:pt x="1454010" y="0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8065007" y="2678684"/>
            <a:ext cx="10109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FFFFFF"/>
                </a:solidFill>
                <a:latin typeface="Roboto"/>
                <a:cs typeface="Roboto"/>
              </a:rPr>
              <a:t>KEľERANGAN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3232886" y="2232562"/>
            <a:ext cx="7829550" cy="2922905"/>
            <a:chOff x="3232886" y="2232562"/>
            <a:chExt cx="7829550" cy="2922905"/>
          </a:xfrm>
        </p:grpSpPr>
        <p:sp>
          <p:nvSpPr>
            <p:cNvPr id="74" name="object 74"/>
            <p:cNvSpPr/>
            <p:nvPr/>
          </p:nvSpPr>
          <p:spPr>
            <a:xfrm>
              <a:off x="10255524" y="2266298"/>
              <a:ext cx="807085" cy="807085"/>
            </a:xfrm>
            <a:custGeom>
              <a:avLst/>
              <a:gdLst/>
              <a:ahLst/>
              <a:cxnLst/>
              <a:rect l="l" t="t" r="r" b="b"/>
              <a:pathLst>
                <a:path w="807084" h="807085">
                  <a:moveTo>
                    <a:pt x="403324" y="0"/>
                  </a:moveTo>
                  <a:lnTo>
                    <a:pt x="356306" y="2714"/>
                  </a:lnTo>
                  <a:lnTo>
                    <a:pt x="310876" y="10658"/>
                  </a:lnTo>
                  <a:lnTo>
                    <a:pt x="267339" y="23526"/>
                  </a:lnTo>
                  <a:lnTo>
                    <a:pt x="225995" y="41018"/>
                  </a:lnTo>
                  <a:lnTo>
                    <a:pt x="187150" y="62829"/>
                  </a:lnTo>
                  <a:lnTo>
                    <a:pt x="151107" y="88658"/>
                  </a:lnTo>
                  <a:lnTo>
                    <a:pt x="118168" y="118202"/>
                  </a:lnTo>
                  <a:lnTo>
                    <a:pt x="88637" y="151158"/>
                  </a:lnTo>
                  <a:lnTo>
                    <a:pt x="62817" y="187224"/>
                  </a:lnTo>
                  <a:lnTo>
                    <a:pt x="41011" y="226096"/>
                  </a:lnTo>
                  <a:lnTo>
                    <a:pt x="23524" y="267472"/>
                  </a:lnTo>
                  <a:lnTo>
                    <a:pt x="10657" y="311050"/>
                  </a:lnTo>
                  <a:lnTo>
                    <a:pt x="2714" y="356527"/>
                  </a:lnTo>
                  <a:lnTo>
                    <a:pt x="0" y="403599"/>
                  </a:lnTo>
                  <a:lnTo>
                    <a:pt x="2714" y="450617"/>
                  </a:lnTo>
                  <a:lnTo>
                    <a:pt x="10657" y="496046"/>
                  </a:lnTo>
                  <a:lnTo>
                    <a:pt x="23524" y="539584"/>
                  </a:lnTo>
                  <a:lnTo>
                    <a:pt x="41011" y="580928"/>
                  </a:lnTo>
                  <a:lnTo>
                    <a:pt x="62817" y="619773"/>
                  </a:lnTo>
                  <a:lnTo>
                    <a:pt x="88637" y="655816"/>
                  </a:lnTo>
                  <a:lnTo>
                    <a:pt x="118168" y="688756"/>
                  </a:lnTo>
                  <a:lnTo>
                    <a:pt x="151107" y="718287"/>
                  </a:lnTo>
                  <a:lnTo>
                    <a:pt x="187150" y="744107"/>
                  </a:lnTo>
                  <a:lnTo>
                    <a:pt x="225995" y="765912"/>
                  </a:lnTo>
                  <a:lnTo>
                    <a:pt x="267339" y="783400"/>
                  </a:lnTo>
                  <a:lnTo>
                    <a:pt x="310876" y="796267"/>
                  </a:lnTo>
                  <a:lnTo>
                    <a:pt x="356306" y="804210"/>
                  </a:lnTo>
                  <a:lnTo>
                    <a:pt x="403324" y="806924"/>
                  </a:lnTo>
                  <a:lnTo>
                    <a:pt x="450397" y="804210"/>
                  </a:lnTo>
                  <a:lnTo>
                    <a:pt x="495866" y="796267"/>
                  </a:lnTo>
                  <a:lnTo>
                    <a:pt x="539428" y="783400"/>
                  </a:lnTo>
                  <a:lnTo>
                    <a:pt x="580784" y="765912"/>
                  </a:lnTo>
                  <a:lnTo>
                    <a:pt x="619630" y="744107"/>
                  </a:lnTo>
                  <a:lnTo>
                    <a:pt x="655667" y="718287"/>
                  </a:lnTo>
                  <a:lnTo>
                    <a:pt x="688593" y="688756"/>
                  </a:lnTo>
                  <a:lnTo>
                    <a:pt x="718106" y="655816"/>
                  </a:lnTo>
                  <a:lnTo>
                    <a:pt x="743905" y="619773"/>
                  </a:lnTo>
                  <a:lnTo>
                    <a:pt x="765690" y="580928"/>
                  </a:lnTo>
                  <a:lnTo>
                    <a:pt x="783157" y="539584"/>
                  </a:lnTo>
                  <a:lnTo>
                    <a:pt x="796007" y="496046"/>
                  </a:lnTo>
                  <a:lnTo>
                    <a:pt x="803938" y="450617"/>
                  </a:lnTo>
                  <a:lnTo>
                    <a:pt x="806649" y="403599"/>
                  </a:lnTo>
                  <a:lnTo>
                    <a:pt x="803938" y="356527"/>
                  </a:lnTo>
                  <a:lnTo>
                    <a:pt x="796007" y="311050"/>
                  </a:lnTo>
                  <a:lnTo>
                    <a:pt x="783157" y="267472"/>
                  </a:lnTo>
                  <a:lnTo>
                    <a:pt x="765690" y="226096"/>
                  </a:lnTo>
                  <a:lnTo>
                    <a:pt x="743905" y="187224"/>
                  </a:lnTo>
                  <a:lnTo>
                    <a:pt x="718106" y="151158"/>
                  </a:lnTo>
                  <a:lnTo>
                    <a:pt x="688593" y="118202"/>
                  </a:lnTo>
                  <a:lnTo>
                    <a:pt x="655667" y="88658"/>
                  </a:lnTo>
                  <a:lnTo>
                    <a:pt x="619630" y="62829"/>
                  </a:lnTo>
                  <a:lnTo>
                    <a:pt x="580784" y="41018"/>
                  </a:lnTo>
                  <a:lnTo>
                    <a:pt x="539428" y="23526"/>
                  </a:lnTo>
                  <a:lnTo>
                    <a:pt x="495866" y="10658"/>
                  </a:lnTo>
                  <a:lnTo>
                    <a:pt x="450397" y="2714"/>
                  </a:lnTo>
                  <a:lnTo>
                    <a:pt x="403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3232886" y="2232570"/>
              <a:ext cx="4265930" cy="2922905"/>
            </a:xfrm>
            <a:custGeom>
              <a:avLst/>
              <a:gdLst/>
              <a:ahLst/>
              <a:cxnLst/>
              <a:rect l="l" t="t" r="r" b="b"/>
              <a:pathLst>
                <a:path w="4265930" h="2922904">
                  <a:moveTo>
                    <a:pt x="79248" y="682599"/>
                  </a:moveTo>
                  <a:lnTo>
                    <a:pt x="76200" y="682599"/>
                  </a:lnTo>
                  <a:lnTo>
                    <a:pt x="76200" y="647674"/>
                  </a:lnTo>
                  <a:lnTo>
                    <a:pt x="0" y="685774"/>
                  </a:lnTo>
                  <a:lnTo>
                    <a:pt x="76200" y="723874"/>
                  </a:lnTo>
                  <a:lnTo>
                    <a:pt x="76200" y="688949"/>
                  </a:lnTo>
                  <a:lnTo>
                    <a:pt x="79248" y="688949"/>
                  </a:lnTo>
                  <a:lnTo>
                    <a:pt x="79248" y="682599"/>
                  </a:lnTo>
                  <a:close/>
                </a:path>
                <a:path w="4265930" h="2922904">
                  <a:moveTo>
                    <a:pt x="123698" y="682599"/>
                  </a:moveTo>
                  <a:lnTo>
                    <a:pt x="98298" y="682599"/>
                  </a:lnTo>
                  <a:lnTo>
                    <a:pt x="98298" y="688949"/>
                  </a:lnTo>
                  <a:lnTo>
                    <a:pt x="123698" y="688949"/>
                  </a:lnTo>
                  <a:lnTo>
                    <a:pt x="123698" y="682599"/>
                  </a:lnTo>
                  <a:close/>
                </a:path>
                <a:path w="4265930" h="2922904">
                  <a:moveTo>
                    <a:pt x="168148" y="682599"/>
                  </a:moveTo>
                  <a:lnTo>
                    <a:pt x="142748" y="682599"/>
                  </a:lnTo>
                  <a:lnTo>
                    <a:pt x="142748" y="688949"/>
                  </a:lnTo>
                  <a:lnTo>
                    <a:pt x="168148" y="688949"/>
                  </a:lnTo>
                  <a:lnTo>
                    <a:pt x="168148" y="682599"/>
                  </a:lnTo>
                  <a:close/>
                </a:path>
                <a:path w="4265930" h="2922904">
                  <a:moveTo>
                    <a:pt x="212598" y="682599"/>
                  </a:moveTo>
                  <a:lnTo>
                    <a:pt x="187198" y="682599"/>
                  </a:lnTo>
                  <a:lnTo>
                    <a:pt x="187198" y="688949"/>
                  </a:lnTo>
                  <a:lnTo>
                    <a:pt x="212598" y="688949"/>
                  </a:lnTo>
                  <a:lnTo>
                    <a:pt x="212598" y="682599"/>
                  </a:lnTo>
                  <a:close/>
                </a:path>
                <a:path w="4265930" h="2922904">
                  <a:moveTo>
                    <a:pt x="257048" y="682599"/>
                  </a:moveTo>
                  <a:lnTo>
                    <a:pt x="231648" y="682599"/>
                  </a:lnTo>
                  <a:lnTo>
                    <a:pt x="231648" y="688949"/>
                  </a:lnTo>
                  <a:lnTo>
                    <a:pt x="257048" y="688949"/>
                  </a:lnTo>
                  <a:lnTo>
                    <a:pt x="257048" y="682599"/>
                  </a:lnTo>
                  <a:close/>
                </a:path>
                <a:path w="4265930" h="2922904">
                  <a:moveTo>
                    <a:pt x="301498" y="682599"/>
                  </a:moveTo>
                  <a:lnTo>
                    <a:pt x="276098" y="682599"/>
                  </a:lnTo>
                  <a:lnTo>
                    <a:pt x="276098" y="688949"/>
                  </a:lnTo>
                  <a:lnTo>
                    <a:pt x="301498" y="688949"/>
                  </a:lnTo>
                  <a:lnTo>
                    <a:pt x="301498" y="682599"/>
                  </a:lnTo>
                  <a:close/>
                </a:path>
                <a:path w="4265930" h="2922904">
                  <a:moveTo>
                    <a:pt x="340995" y="677646"/>
                  </a:moveTo>
                  <a:lnTo>
                    <a:pt x="334645" y="677646"/>
                  </a:lnTo>
                  <a:lnTo>
                    <a:pt x="334645" y="682599"/>
                  </a:lnTo>
                  <a:lnTo>
                    <a:pt x="320548" y="682599"/>
                  </a:lnTo>
                  <a:lnTo>
                    <a:pt x="320548" y="688949"/>
                  </a:lnTo>
                  <a:lnTo>
                    <a:pt x="340995" y="688949"/>
                  </a:lnTo>
                  <a:lnTo>
                    <a:pt x="340995" y="685774"/>
                  </a:lnTo>
                  <a:lnTo>
                    <a:pt x="340995" y="682599"/>
                  </a:lnTo>
                  <a:lnTo>
                    <a:pt x="340995" y="677646"/>
                  </a:lnTo>
                  <a:close/>
                </a:path>
                <a:path w="4265930" h="2922904">
                  <a:moveTo>
                    <a:pt x="340995" y="633196"/>
                  </a:moveTo>
                  <a:lnTo>
                    <a:pt x="334645" y="633196"/>
                  </a:lnTo>
                  <a:lnTo>
                    <a:pt x="334645" y="658596"/>
                  </a:lnTo>
                  <a:lnTo>
                    <a:pt x="340995" y="658596"/>
                  </a:lnTo>
                  <a:lnTo>
                    <a:pt x="340995" y="633196"/>
                  </a:lnTo>
                  <a:close/>
                </a:path>
                <a:path w="4265930" h="2922904">
                  <a:moveTo>
                    <a:pt x="364490" y="612241"/>
                  </a:moveTo>
                  <a:lnTo>
                    <a:pt x="339090" y="612241"/>
                  </a:lnTo>
                  <a:lnTo>
                    <a:pt x="339090" y="618591"/>
                  </a:lnTo>
                  <a:lnTo>
                    <a:pt x="364490" y="618591"/>
                  </a:lnTo>
                  <a:lnTo>
                    <a:pt x="364490" y="612241"/>
                  </a:lnTo>
                  <a:close/>
                </a:path>
                <a:path w="4265930" h="2922904">
                  <a:moveTo>
                    <a:pt x="408940" y="612241"/>
                  </a:moveTo>
                  <a:lnTo>
                    <a:pt x="383540" y="612241"/>
                  </a:lnTo>
                  <a:lnTo>
                    <a:pt x="383540" y="618591"/>
                  </a:lnTo>
                  <a:lnTo>
                    <a:pt x="408940" y="618591"/>
                  </a:lnTo>
                  <a:lnTo>
                    <a:pt x="408940" y="612241"/>
                  </a:lnTo>
                  <a:close/>
                </a:path>
                <a:path w="4265930" h="2922904">
                  <a:moveTo>
                    <a:pt x="453390" y="612241"/>
                  </a:moveTo>
                  <a:lnTo>
                    <a:pt x="427990" y="612241"/>
                  </a:lnTo>
                  <a:lnTo>
                    <a:pt x="427990" y="618591"/>
                  </a:lnTo>
                  <a:lnTo>
                    <a:pt x="453390" y="618591"/>
                  </a:lnTo>
                  <a:lnTo>
                    <a:pt x="453390" y="612241"/>
                  </a:lnTo>
                  <a:close/>
                </a:path>
                <a:path w="4265930" h="2922904">
                  <a:moveTo>
                    <a:pt x="497840" y="612241"/>
                  </a:moveTo>
                  <a:lnTo>
                    <a:pt x="472440" y="612241"/>
                  </a:lnTo>
                  <a:lnTo>
                    <a:pt x="472440" y="618591"/>
                  </a:lnTo>
                  <a:lnTo>
                    <a:pt x="497840" y="618591"/>
                  </a:lnTo>
                  <a:lnTo>
                    <a:pt x="497840" y="612241"/>
                  </a:lnTo>
                  <a:close/>
                </a:path>
                <a:path w="4265930" h="2922904">
                  <a:moveTo>
                    <a:pt x="542290" y="612241"/>
                  </a:moveTo>
                  <a:lnTo>
                    <a:pt x="516890" y="612241"/>
                  </a:lnTo>
                  <a:lnTo>
                    <a:pt x="516890" y="618591"/>
                  </a:lnTo>
                  <a:lnTo>
                    <a:pt x="542290" y="618591"/>
                  </a:lnTo>
                  <a:lnTo>
                    <a:pt x="542290" y="612241"/>
                  </a:lnTo>
                  <a:close/>
                </a:path>
                <a:path w="4265930" h="2922904">
                  <a:moveTo>
                    <a:pt x="586740" y="612241"/>
                  </a:moveTo>
                  <a:lnTo>
                    <a:pt x="561340" y="612241"/>
                  </a:lnTo>
                  <a:lnTo>
                    <a:pt x="561340" y="618591"/>
                  </a:lnTo>
                  <a:lnTo>
                    <a:pt x="586740" y="618591"/>
                  </a:lnTo>
                  <a:lnTo>
                    <a:pt x="586740" y="612241"/>
                  </a:lnTo>
                  <a:close/>
                </a:path>
                <a:path w="4265930" h="2922904">
                  <a:moveTo>
                    <a:pt x="631190" y="612241"/>
                  </a:moveTo>
                  <a:lnTo>
                    <a:pt x="605790" y="612241"/>
                  </a:lnTo>
                  <a:lnTo>
                    <a:pt x="605790" y="618591"/>
                  </a:lnTo>
                  <a:lnTo>
                    <a:pt x="631190" y="618591"/>
                  </a:lnTo>
                  <a:lnTo>
                    <a:pt x="631190" y="612241"/>
                  </a:lnTo>
                  <a:close/>
                </a:path>
                <a:path w="4265930" h="2922904">
                  <a:moveTo>
                    <a:pt x="675640" y="612241"/>
                  </a:moveTo>
                  <a:lnTo>
                    <a:pt x="650240" y="612241"/>
                  </a:lnTo>
                  <a:lnTo>
                    <a:pt x="650240" y="618591"/>
                  </a:lnTo>
                  <a:lnTo>
                    <a:pt x="675640" y="618591"/>
                  </a:lnTo>
                  <a:lnTo>
                    <a:pt x="675640" y="612241"/>
                  </a:lnTo>
                  <a:close/>
                </a:path>
                <a:path w="4265930" h="2922904">
                  <a:moveTo>
                    <a:pt x="1391907" y="615416"/>
                  </a:moveTo>
                  <a:lnTo>
                    <a:pt x="1385557" y="612241"/>
                  </a:lnTo>
                  <a:lnTo>
                    <a:pt x="1315707" y="577316"/>
                  </a:lnTo>
                  <a:lnTo>
                    <a:pt x="1315707" y="612241"/>
                  </a:lnTo>
                  <a:lnTo>
                    <a:pt x="688200" y="612241"/>
                  </a:lnTo>
                  <a:lnTo>
                    <a:pt x="688200" y="1724609"/>
                  </a:lnTo>
                  <a:lnTo>
                    <a:pt x="194056" y="1724609"/>
                  </a:lnTo>
                  <a:lnTo>
                    <a:pt x="194056" y="1730959"/>
                  </a:lnTo>
                  <a:lnTo>
                    <a:pt x="694550" y="1730959"/>
                  </a:lnTo>
                  <a:lnTo>
                    <a:pt x="694550" y="1727784"/>
                  </a:lnTo>
                  <a:lnTo>
                    <a:pt x="694550" y="1724609"/>
                  </a:lnTo>
                  <a:lnTo>
                    <a:pt x="694550" y="618591"/>
                  </a:lnTo>
                  <a:lnTo>
                    <a:pt x="1315707" y="618591"/>
                  </a:lnTo>
                  <a:lnTo>
                    <a:pt x="1315707" y="653516"/>
                  </a:lnTo>
                  <a:lnTo>
                    <a:pt x="1385557" y="618591"/>
                  </a:lnTo>
                  <a:lnTo>
                    <a:pt x="1391907" y="615416"/>
                  </a:lnTo>
                  <a:close/>
                </a:path>
                <a:path w="4265930" h="2922904">
                  <a:moveTo>
                    <a:pt x="4265549" y="76200"/>
                  </a:moveTo>
                  <a:lnTo>
                    <a:pt x="4259199" y="63500"/>
                  </a:lnTo>
                  <a:lnTo>
                    <a:pt x="4227449" y="0"/>
                  </a:lnTo>
                  <a:lnTo>
                    <a:pt x="4189349" y="76200"/>
                  </a:lnTo>
                  <a:lnTo>
                    <a:pt x="4217924" y="76200"/>
                  </a:lnTo>
                  <a:lnTo>
                    <a:pt x="4217924" y="2903232"/>
                  </a:lnTo>
                  <a:lnTo>
                    <a:pt x="2156904" y="2903232"/>
                  </a:lnTo>
                  <a:lnTo>
                    <a:pt x="2156904" y="2922663"/>
                  </a:lnTo>
                  <a:lnTo>
                    <a:pt x="2175954" y="2922663"/>
                  </a:lnTo>
                  <a:lnTo>
                    <a:pt x="2175954" y="2922282"/>
                  </a:lnTo>
                  <a:lnTo>
                    <a:pt x="4236974" y="2922282"/>
                  </a:lnTo>
                  <a:lnTo>
                    <a:pt x="4236974" y="2903232"/>
                  </a:lnTo>
                  <a:lnTo>
                    <a:pt x="4236974" y="76200"/>
                  </a:lnTo>
                  <a:lnTo>
                    <a:pt x="4265549" y="762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6294025" y="3779011"/>
            <a:ext cx="65722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5240" marR="5080" indent="-3175">
              <a:lnSpc>
                <a:spcPct val="103299"/>
              </a:lnSpc>
              <a:spcBef>
                <a:spcPts val="50"/>
              </a:spcBef>
            </a:pPr>
            <a:r>
              <a:rPr dirty="0" sz="1200" spc="-105">
                <a:latin typeface="Calibri"/>
                <a:cs typeface="Calibri"/>
              </a:rPr>
              <a:t>T</a:t>
            </a:r>
            <a:r>
              <a:rPr dirty="0" sz="1200">
                <a:latin typeface="Calibri"/>
                <a:cs typeface="Calibri"/>
              </a:rPr>
              <a:t>em</a:t>
            </a:r>
            <a:r>
              <a:rPr dirty="0" sz="1200" spc="-10">
                <a:latin typeface="Calibri"/>
                <a:cs typeface="Calibri"/>
              </a:rPr>
              <a:t>bu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 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5">
                <a:latin typeface="Calibri"/>
                <a:cs typeface="Calibri"/>
              </a:rPr>
              <a:t>la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o</a:t>
            </a:r>
            <a:r>
              <a:rPr dirty="0" sz="1200" spc="-35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445920" y="5251665"/>
            <a:ext cx="278130" cy="280670"/>
          </a:xfrm>
          <a:prstGeom prst="rect">
            <a:avLst/>
          </a:prstGeom>
          <a:solidFill>
            <a:srgbClr val="C00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483249" y="3424451"/>
            <a:ext cx="278130" cy="280670"/>
          </a:xfrm>
          <a:custGeom>
            <a:avLst/>
            <a:gdLst/>
            <a:ahLst/>
            <a:cxnLst/>
            <a:rect l="l" t="t" r="r" b="b"/>
            <a:pathLst>
              <a:path w="278129" h="280670">
                <a:moveTo>
                  <a:pt x="277953" y="0"/>
                </a:moveTo>
                <a:lnTo>
                  <a:pt x="0" y="0"/>
                </a:lnTo>
                <a:lnTo>
                  <a:pt x="0" y="280348"/>
                </a:lnTo>
                <a:lnTo>
                  <a:pt x="277953" y="280348"/>
                </a:lnTo>
                <a:lnTo>
                  <a:pt x="2779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6561989" y="3443732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024923" y="3001510"/>
            <a:ext cx="278130" cy="280670"/>
          </a:xfrm>
          <a:custGeom>
            <a:avLst/>
            <a:gdLst/>
            <a:ahLst/>
            <a:cxnLst/>
            <a:rect l="l" t="t" r="r" b="b"/>
            <a:pathLst>
              <a:path w="278129" h="280670">
                <a:moveTo>
                  <a:pt x="277953" y="0"/>
                </a:moveTo>
                <a:lnTo>
                  <a:pt x="0" y="0"/>
                </a:lnTo>
                <a:lnTo>
                  <a:pt x="0" y="280349"/>
                </a:lnTo>
                <a:lnTo>
                  <a:pt x="277953" y="280349"/>
                </a:lnTo>
                <a:lnTo>
                  <a:pt x="27795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4103663" y="302310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3443742" y="3035031"/>
            <a:ext cx="2783205" cy="1939289"/>
            <a:chOff x="3443742" y="3035031"/>
            <a:chExt cx="2783205" cy="1939289"/>
          </a:xfrm>
        </p:grpSpPr>
        <p:sp>
          <p:nvSpPr>
            <p:cNvPr id="83" name="object 83"/>
            <p:cNvSpPr/>
            <p:nvPr/>
          </p:nvSpPr>
          <p:spPr>
            <a:xfrm>
              <a:off x="5399313" y="4970562"/>
              <a:ext cx="824230" cy="0"/>
            </a:xfrm>
            <a:custGeom>
              <a:avLst/>
              <a:gdLst/>
              <a:ahLst/>
              <a:cxnLst/>
              <a:rect l="l" t="t" r="r" b="b"/>
              <a:pathLst>
                <a:path w="824229" h="0">
                  <a:moveTo>
                    <a:pt x="0" y="0"/>
                  </a:moveTo>
                  <a:lnTo>
                    <a:pt x="823965" y="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223279" y="3073130"/>
              <a:ext cx="0" cy="1876425"/>
            </a:xfrm>
            <a:custGeom>
              <a:avLst/>
              <a:gdLst/>
              <a:ahLst/>
              <a:cxnLst/>
              <a:rect l="l" t="t" r="r" b="b"/>
              <a:pathLst>
                <a:path w="0" h="1876425">
                  <a:moveTo>
                    <a:pt x="0" y="1876242"/>
                  </a:moveTo>
                  <a:lnTo>
                    <a:pt x="1" y="0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3443732" y="3035033"/>
              <a:ext cx="2780030" cy="283210"/>
            </a:xfrm>
            <a:custGeom>
              <a:avLst/>
              <a:gdLst/>
              <a:ahLst/>
              <a:cxnLst/>
              <a:rect l="l" t="t" r="r" b="b"/>
              <a:pathLst>
                <a:path w="2780029" h="283210">
                  <a:moveTo>
                    <a:pt x="277952" y="2362"/>
                  </a:moveTo>
                  <a:lnTo>
                    <a:pt x="0" y="2362"/>
                  </a:lnTo>
                  <a:lnTo>
                    <a:pt x="0" y="282714"/>
                  </a:lnTo>
                  <a:lnTo>
                    <a:pt x="277952" y="282714"/>
                  </a:lnTo>
                  <a:lnTo>
                    <a:pt x="277952" y="2362"/>
                  </a:lnTo>
                  <a:close/>
                </a:path>
                <a:path w="2780029" h="283210">
                  <a:moveTo>
                    <a:pt x="1985098" y="0"/>
                  </a:moveTo>
                  <a:lnTo>
                    <a:pt x="1908898" y="38100"/>
                  </a:lnTo>
                  <a:lnTo>
                    <a:pt x="1985098" y="76200"/>
                  </a:lnTo>
                  <a:lnTo>
                    <a:pt x="1985098" y="41275"/>
                  </a:lnTo>
                  <a:lnTo>
                    <a:pt x="1985098" y="34925"/>
                  </a:lnTo>
                  <a:lnTo>
                    <a:pt x="1985098" y="0"/>
                  </a:lnTo>
                  <a:close/>
                </a:path>
                <a:path w="2780029" h="283210">
                  <a:moveTo>
                    <a:pt x="2023897" y="34925"/>
                  </a:moveTo>
                  <a:lnTo>
                    <a:pt x="1998497" y="34925"/>
                  </a:lnTo>
                  <a:lnTo>
                    <a:pt x="1998497" y="41275"/>
                  </a:lnTo>
                  <a:lnTo>
                    <a:pt x="2023897" y="41275"/>
                  </a:lnTo>
                  <a:lnTo>
                    <a:pt x="2023897" y="34925"/>
                  </a:lnTo>
                  <a:close/>
                </a:path>
                <a:path w="2780029" h="283210">
                  <a:moveTo>
                    <a:pt x="2068347" y="34925"/>
                  </a:moveTo>
                  <a:lnTo>
                    <a:pt x="2042947" y="34925"/>
                  </a:lnTo>
                  <a:lnTo>
                    <a:pt x="2042947" y="41275"/>
                  </a:lnTo>
                  <a:lnTo>
                    <a:pt x="2068347" y="41275"/>
                  </a:lnTo>
                  <a:lnTo>
                    <a:pt x="2068347" y="34925"/>
                  </a:lnTo>
                  <a:close/>
                </a:path>
                <a:path w="2780029" h="283210">
                  <a:moveTo>
                    <a:pt x="2112797" y="34925"/>
                  </a:moveTo>
                  <a:lnTo>
                    <a:pt x="2087397" y="34925"/>
                  </a:lnTo>
                  <a:lnTo>
                    <a:pt x="2087397" y="41275"/>
                  </a:lnTo>
                  <a:lnTo>
                    <a:pt x="2112797" y="41275"/>
                  </a:lnTo>
                  <a:lnTo>
                    <a:pt x="2112797" y="34925"/>
                  </a:lnTo>
                  <a:close/>
                </a:path>
                <a:path w="2780029" h="283210">
                  <a:moveTo>
                    <a:pt x="2157247" y="34925"/>
                  </a:moveTo>
                  <a:lnTo>
                    <a:pt x="2131847" y="34925"/>
                  </a:lnTo>
                  <a:lnTo>
                    <a:pt x="2131847" y="41275"/>
                  </a:lnTo>
                  <a:lnTo>
                    <a:pt x="2157247" y="41275"/>
                  </a:lnTo>
                  <a:lnTo>
                    <a:pt x="2157247" y="34925"/>
                  </a:lnTo>
                  <a:close/>
                </a:path>
                <a:path w="2780029" h="283210">
                  <a:moveTo>
                    <a:pt x="2201697" y="34925"/>
                  </a:moveTo>
                  <a:lnTo>
                    <a:pt x="2176297" y="34925"/>
                  </a:lnTo>
                  <a:lnTo>
                    <a:pt x="2176297" y="41275"/>
                  </a:lnTo>
                  <a:lnTo>
                    <a:pt x="2201697" y="41275"/>
                  </a:lnTo>
                  <a:lnTo>
                    <a:pt x="2201697" y="34925"/>
                  </a:lnTo>
                  <a:close/>
                </a:path>
                <a:path w="2780029" h="283210">
                  <a:moveTo>
                    <a:pt x="2246147" y="34925"/>
                  </a:moveTo>
                  <a:lnTo>
                    <a:pt x="2220747" y="34925"/>
                  </a:lnTo>
                  <a:lnTo>
                    <a:pt x="2220747" y="41275"/>
                  </a:lnTo>
                  <a:lnTo>
                    <a:pt x="2246147" y="41275"/>
                  </a:lnTo>
                  <a:lnTo>
                    <a:pt x="2246147" y="34925"/>
                  </a:lnTo>
                  <a:close/>
                </a:path>
                <a:path w="2780029" h="283210">
                  <a:moveTo>
                    <a:pt x="2290597" y="34925"/>
                  </a:moveTo>
                  <a:lnTo>
                    <a:pt x="2265197" y="34925"/>
                  </a:lnTo>
                  <a:lnTo>
                    <a:pt x="2265197" y="41275"/>
                  </a:lnTo>
                  <a:lnTo>
                    <a:pt x="2290597" y="41275"/>
                  </a:lnTo>
                  <a:lnTo>
                    <a:pt x="2290597" y="34925"/>
                  </a:lnTo>
                  <a:close/>
                </a:path>
                <a:path w="2780029" h="283210">
                  <a:moveTo>
                    <a:pt x="2335047" y="34925"/>
                  </a:moveTo>
                  <a:lnTo>
                    <a:pt x="2309647" y="34925"/>
                  </a:lnTo>
                  <a:lnTo>
                    <a:pt x="2309647" y="41275"/>
                  </a:lnTo>
                  <a:lnTo>
                    <a:pt x="2335047" y="41275"/>
                  </a:lnTo>
                  <a:lnTo>
                    <a:pt x="2335047" y="34925"/>
                  </a:lnTo>
                  <a:close/>
                </a:path>
                <a:path w="2780029" h="283210">
                  <a:moveTo>
                    <a:pt x="2379497" y="34925"/>
                  </a:moveTo>
                  <a:lnTo>
                    <a:pt x="2354097" y="34925"/>
                  </a:lnTo>
                  <a:lnTo>
                    <a:pt x="2354097" y="41275"/>
                  </a:lnTo>
                  <a:lnTo>
                    <a:pt x="2379497" y="41275"/>
                  </a:lnTo>
                  <a:lnTo>
                    <a:pt x="2379497" y="34925"/>
                  </a:lnTo>
                  <a:close/>
                </a:path>
                <a:path w="2780029" h="283210">
                  <a:moveTo>
                    <a:pt x="2423947" y="34925"/>
                  </a:moveTo>
                  <a:lnTo>
                    <a:pt x="2398547" y="34925"/>
                  </a:lnTo>
                  <a:lnTo>
                    <a:pt x="2398547" y="41275"/>
                  </a:lnTo>
                  <a:lnTo>
                    <a:pt x="2423947" y="41275"/>
                  </a:lnTo>
                  <a:lnTo>
                    <a:pt x="2423947" y="34925"/>
                  </a:lnTo>
                  <a:close/>
                </a:path>
                <a:path w="2780029" h="283210">
                  <a:moveTo>
                    <a:pt x="2468397" y="34925"/>
                  </a:moveTo>
                  <a:lnTo>
                    <a:pt x="2442997" y="34925"/>
                  </a:lnTo>
                  <a:lnTo>
                    <a:pt x="2442997" y="41275"/>
                  </a:lnTo>
                  <a:lnTo>
                    <a:pt x="2468397" y="41275"/>
                  </a:lnTo>
                  <a:lnTo>
                    <a:pt x="2468397" y="34925"/>
                  </a:lnTo>
                  <a:close/>
                </a:path>
                <a:path w="2780029" h="283210">
                  <a:moveTo>
                    <a:pt x="2512847" y="34925"/>
                  </a:moveTo>
                  <a:lnTo>
                    <a:pt x="2487447" y="34925"/>
                  </a:lnTo>
                  <a:lnTo>
                    <a:pt x="2487447" y="41275"/>
                  </a:lnTo>
                  <a:lnTo>
                    <a:pt x="2512847" y="41275"/>
                  </a:lnTo>
                  <a:lnTo>
                    <a:pt x="2512847" y="34925"/>
                  </a:lnTo>
                  <a:close/>
                </a:path>
                <a:path w="2780029" h="283210">
                  <a:moveTo>
                    <a:pt x="2557297" y="34925"/>
                  </a:moveTo>
                  <a:lnTo>
                    <a:pt x="2531897" y="34925"/>
                  </a:lnTo>
                  <a:lnTo>
                    <a:pt x="2531897" y="41275"/>
                  </a:lnTo>
                  <a:lnTo>
                    <a:pt x="2557297" y="41275"/>
                  </a:lnTo>
                  <a:lnTo>
                    <a:pt x="2557297" y="34925"/>
                  </a:lnTo>
                  <a:close/>
                </a:path>
                <a:path w="2780029" h="283210">
                  <a:moveTo>
                    <a:pt x="2601747" y="34925"/>
                  </a:moveTo>
                  <a:lnTo>
                    <a:pt x="2576347" y="34925"/>
                  </a:lnTo>
                  <a:lnTo>
                    <a:pt x="2576347" y="41275"/>
                  </a:lnTo>
                  <a:lnTo>
                    <a:pt x="2601747" y="41275"/>
                  </a:lnTo>
                  <a:lnTo>
                    <a:pt x="2601747" y="34925"/>
                  </a:lnTo>
                  <a:close/>
                </a:path>
                <a:path w="2780029" h="283210">
                  <a:moveTo>
                    <a:pt x="2646197" y="34925"/>
                  </a:moveTo>
                  <a:lnTo>
                    <a:pt x="2620797" y="34925"/>
                  </a:lnTo>
                  <a:lnTo>
                    <a:pt x="2620797" y="41275"/>
                  </a:lnTo>
                  <a:lnTo>
                    <a:pt x="2646197" y="41275"/>
                  </a:lnTo>
                  <a:lnTo>
                    <a:pt x="2646197" y="34925"/>
                  </a:lnTo>
                  <a:close/>
                </a:path>
                <a:path w="2780029" h="283210">
                  <a:moveTo>
                    <a:pt x="2690647" y="34925"/>
                  </a:moveTo>
                  <a:lnTo>
                    <a:pt x="2665247" y="34925"/>
                  </a:lnTo>
                  <a:lnTo>
                    <a:pt x="2665247" y="41275"/>
                  </a:lnTo>
                  <a:lnTo>
                    <a:pt x="2690647" y="41275"/>
                  </a:lnTo>
                  <a:lnTo>
                    <a:pt x="2690647" y="34925"/>
                  </a:lnTo>
                  <a:close/>
                </a:path>
                <a:path w="2780029" h="283210">
                  <a:moveTo>
                    <a:pt x="2735097" y="34925"/>
                  </a:moveTo>
                  <a:lnTo>
                    <a:pt x="2709697" y="34925"/>
                  </a:lnTo>
                  <a:lnTo>
                    <a:pt x="2709697" y="41275"/>
                  </a:lnTo>
                  <a:lnTo>
                    <a:pt x="2735097" y="41275"/>
                  </a:lnTo>
                  <a:lnTo>
                    <a:pt x="2735097" y="34925"/>
                  </a:lnTo>
                  <a:close/>
                </a:path>
                <a:path w="2780029" h="283210">
                  <a:moveTo>
                    <a:pt x="2779547" y="34925"/>
                  </a:moveTo>
                  <a:lnTo>
                    <a:pt x="2754147" y="34925"/>
                  </a:lnTo>
                  <a:lnTo>
                    <a:pt x="2754147" y="41275"/>
                  </a:lnTo>
                  <a:lnTo>
                    <a:pt x="2779547" y="41275"/>
                  </a:lnTo>
                  <a:lnTo>
                    <a:pt x="2779547" y="349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/>
          <p:cNvSpPr txBox="1"/>
          <p:nvPr/>
        </p:nvSpPr>
        <p:spPr>
          <a:xfrm>
            <a:off x="6835926" y="5229859"/>
            <a:ext cx="64833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12395" marR="5080" indent="-100330">
              <a:lnSpc>
                <a:spcPct val="103299"/>
              </a:lnSpc>
              <a:spcBef>
                <a:spcPts val="50"/>
              </a:spcBef>
            </a:pPr>
            <a:r>
              <a:rPr dirty="0" sz="1200" spc="-2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5">
                <a:latin typeface="Calibri"/>
                <a:cs typeface="Calibri"/>
              </a:rPr>
              <a:t>la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o</a:t>
            </a:r>
            <a:r>
              <a:rPr dirty="0" sz="1200" spc="-35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  </a:t>
            </a:r>
            <a:r>
              <a:rPr dirty="0" sz="1200" spc="-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522482" y="3056635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065760" y="5037835"/>
            <a:ext cx="16217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236965" y="5452364"/>
            <a:ext cx="16287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398147" y="2232562"/>
            <a:ext cx="1967864" cy="2870200"/>
          </a:xfrm>
          <a:custGeom>
            <a:avLst/>
            <a:gdLst/>
            <a:ahLst/>
            <a:cxnLst/>
            <a:rect l="l" t="t" r="r" b="b"/>
            <a:pathLst>
              <a:path w="1967865" h="2870200">
                <a:moveTo>
                  <a:pt x="73117" y="2794066"/>
                </a:moveTo>
                <a:lnTo>
                  <a:pt x="0" y="2837789"/>
                </a:lnTo>
                <a:lnTo>
                  <a:pt x="78850" y="2870050"/>
                </a:lnTo>
                <a:lnTo>
                  <a:pt x="76774" y="2842538"/>
                </a:lnTo>
                <a:lnTo>
                  <a:pt x="63326" y="2842538"/>
                </a:lnTo>
                <a:lnTo>
                  <a:pt x="63315" y="2823488"/>
                </a:lnTo>
                <a:lnTo>
                  <a:pt x="75337" y="2823482"/>
                </a:lnTo>
                <a:lnTo>
                  <a:pt x="73117" y="2794066"/>
                </a:lnTo>
                <a:close/>
              </a:path>
              <a:path w="1967865" h="2870200">
                <a:moveTo>
                  <a:pt x="75337" y="2823482"/>
                </a:moveTo>
                <a:lnTo>
                  <a:pt x="63315" y="2823488"/>
                </a:lnTo>
                <a:lnTo>
                  <a:pt x="63326" y="2842538"/>
                </a:lnTo>
                <a:lnTo>
                  <a:pt x="76774" y="2842531"/>
                </a:lnTo>
                <a:lnTo>
                  <a:pt x="75337" y="2823482"/>
                </a:lnTo>
                <a:close/>
              </a:path>
              <a:path w="1967865" h="2870200">
                <a:moveTo>
                  <a:pt x="76774" y="2842531"/>
                </a:moveTo>
                <a:lnTo>
                  <a:pt x="63326" y="2842538"/>
                </a:lnTo>
                <a:lnTo>
                  <a:pt x="76774" y="2842538"/>
                </a:lnTo>
                <a:close/>
              </a:path>
              <a:path w="1967865" h="2870200">
                <a:moveTo>
                  <a:pt x="1948370" y="2822537"/>
                </a:moveTo>
                <a:lnTo>
                  <a:pt x="75337" y="2823482"/>
                </a:lnTo>
                <a:lnTo>
                  <a:pt x="76774" y="2842531"/>
                </a:lnTo>
                <a:lnTo>
                  <a:pt x="1967420" y="2841578"/>
                </a:lnTo>
                <a:lnTo>
                  <a:pt x="1967420" y="2832058"/>
                </a:lnTo>
                <a:lnTo>
                  <a:pt x="1948370" y="2832058"/>
                </a:lnTo>
                <a:lnTo>
                  <a:pt x="1948370" y="2822537"/>
                </a:lnTo>
                <a:close/>
              </a:path>
              <a:path w="1967865" h="2870200">
                <a:moveTo>
                  <a:pt x="1957890" y="2822533"/>
                </a:moveTo>
                <a:lnTo>
                  <a:pt x="1948370" y="2822537"/>
                </a:lnTo>
                <a:lnTo>
                  <a:pt x="1948370" y="2832058"/>
                </a:lnTo>
                <a:lnTo>
                  <a:pt x="1957890" y="2822533"/>
                </a:lnTo>
                <a:close/>
              </a:path>
              <a:path w="1967865" h="2870200">
                <a:moveTo>
                  <a:pt x="1967420" y="2822533"/>
                </a:moveTo>
                <a:lnTo>
                  <a:pt x="1957885" y="2822537"/>
                </a:lnTo>
                <a:lnTo>
                  <a:pt x="1948370" y="2832058"/>
                </a:lnTo>
                <a:lnTo>
                  <a:pt x="1967420" y="2832058"/>
                </a:lnTo>
                <a:lnTo>
                  <a:pt x="1967420" y="2822533"/>
                </a:lnTo>
                <a:close/>
              </a:path>
              <a:path w="1967865" h="2870200">
                <a:moveTo>
                  <a:pt x="1967420" y="0"/>
                </a:moveTo>
                <a:lnTo>
                  <a:pt x="1948370" y="0"/>
                </a:lnTo>
                <a:lnTo>
                  <a:pt x="1948370" y="2822537"/>
                </a:lnTo>
                <a:lnTo>
                  <a:pt x="1967420" y="2822533"/>
                </a:lnTo>
                <a:lnTo>
                  <a:pt x="19674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 txBox="1"/>
          <p:nvPr/>
        </p:nvSpPr>
        <p:spPr>
          <a:xfrm>
            <a:off x="6583455" y="4781804"/>
            <a:ext cx="605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i="1">
                <a:latin typeface="Calibri"/>
                <a:cs typeface="Calibri"/>
              </a:rPr>
              <a:t>F</a:t>
            </a:r>
            <a:r>
              <a:rPr dirty="0" sz="1200" i="1">
                <a:latin typeface="Calibri"/>
                <a:cs typeface="Calibri"/>
              </a:rPr>
              <a:t>ee</a:t>
            </a:r>
            <a:r>
              <a:rPr dirty="0" sz="1200" spc="-5" i="1">
                <a:latin typeface="Calibri"/>
                <a:cs typeface="Calibri"/>
              </a:rPr>
              <a:t>dba</a:t>
            </a:r>
            <a:r>
              <a:rPr dirty="0" sz="1200" i="1">
                <a:latin typeface="Calibri"/>
                <a:cs typeface="Calibri"/>
              </a:rPr>
              <a:t>ck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327424" y="2229386"/>
            <a:ext cx="2028825" cy="666750"/>
          </a:xfrm>
          <a:custGeom>
            <a:avLst/>
            <a:gdLst/>
            <a:ahLst/>
            <a:cxnLst/>
            <a:rect l="l" t="t" r="r" b="b"/>
            <a:pathLst>
              <a:path w="2028825" h="666750">
                <a:moveTo>
                  <a:pt x="2028621" y="0"/>
                </a:moveTo>
                <a:lnTo>
                  <a:pt x="2020536" y="0"/>
                </a:lnTo>
                <a:lnTo>
                  <a:pt x="2020536" y="23665"/>
                </a:lnTo>
                <a:lnTo>
                  <a:pt x="2026886" y="23665"/>
                </a:lnTo>
                <a:lnTo>
                  <a:pt x="2026886" y="6350"/>
                </a:lnTo>
                <a:lnTo>
                  <a:pt x="2023711" y="6350"/>
                </a:lnTo>
                <a:lnTo>
                  <a:pt x="2026886" y="3175"/>
                </a:lnTo>
                <a:lnTo>
                  <a:pt x="2028621" y="3175"/>
                </a:lnTo>
                <a:lnTo>
                  <a:pt x="2028621" y="0"/>
                </a:lnTo>
                <a:close/>
              </a:path>
              <a:path w="2028825" h="666750">
                <a:moveTo>
                  <a:pt x="2026886" y="3175"/>
                </a:moveTo>
                <a:lnTo>
                  <a:pt x="2023711" y="6350"/>
                </a:lnTo>
                <a:lnTo>
                  <a:pt x="2026886" y="6350"/>
                </a:lnTo>
                <a:lnTo>
                  <a:pt x="2026886" y="3175"/>
                </a:lnTo>
                <a:close/>
              </a:path>
              <a:path w="2028825" h="666750">
                <a:moveTo>
                  <a:pt x="2028621" y="3175"/>
                </a:moveTo>
                <a:lnTo>
                  <a:pt x="2026886" y="3175"/>
                </a:lnTo>
                <a:lnTo>
                  <a:pt x="2026886" y="6350"/>
                </a:lnTo>
                <a:lnTo>
                  <a:pt x="2028621" y="6350"/>
                </a:lnTo>
                <a:lnTo>
                  <a:pt x="2028621" y="3175"/>
                </a:lnTo>
                <a:close/>
              </a:path>
              <a:path w="2028825" h="666750">
                <a:moveTo>
                  <a:pt x="2026886" y="42715"/>
                </a:moveTo>
                <a:lnTo>
                  <a:pt x="2020536" y="42715"/>
                </a:lnTo>
                <a:lnTo>
                  <a:pt x="2020536" y="68115"/>
                </a:lnTo>
                <a:lnTo>
                  <a:pt x="2026886" y="68115"/>
                </a:lnTo>
                <a:lnTo>
                  <a:pt x="2026886" y="42715"/>
                </a:lnTo>
                <a:close/>
              </a:path>
              <a:path w="2028825" h="666750">
                <a:moveTo>
                  <a:pt x="2026886" y="87165"/>
                </a:moveTo>
                <a:lnTo>
                  <a:pt x="2020536" y="87165"/>
                </a:lnTo>
                <a:lnTo>
                  <a:pt x="2020536" y="112565"/>
                </a:lnTo>
                <a:lnTo>
                  <a:pt x="2026886" y="112565"/>
                </a:lnTo>
                <a:lnTo>
                  <a:pt x="2026886" y="87165"/>
                </a:lnTo>
                <a:close/>
              </a:path>
              <a:path w="2028825" h="666750">
                <a:moveTo>
                  <a:pt x="2026886" y="131615"/>
                </a:moveTo>
                <a:lnTo>
                  <a:pt x="2020536" y="131615"/>
                </a:lnTo>
                <a:lnTo>
                  <a:pt x="2020536" y="157015"/>
                </a:lnTo>
                <a:lnTo>
                  <a:pt x="2026886" y="157015"/>
                </a:lnTo>
                <a:lnTo>
                  <a:pt x="2026886" y="131615"/>
                </a:lnTo>
                <a:close/>
              </a:path>
              <a:path w="2028825" h="666750">
                <a:moveTo>
                  <a:pt x="2026886" y="176065"/>
                </a:moveTo>
                <a:lnTo>
                  <a:pt x="2020536" y="176065"/>
                </a:lnTo>
                <a:lnTo>
                  <a:pt x="2020536" y="201465"/>
                </a:lnTo>
                <a:lnTo>
                  <a:pt x="2026886" y="201465"/>
                </a:lnTo>
                <a:lnTo>
                  <a:pt x="2026886" y="176065"/>
                </a:lnTo>
                <a:close/>
              </a:path>
              <a:path w="2028825" h="666750">
                <a:moveTo>
                  <a:pt x="2026886" y="220515"/>
                </a:moveTo>
                <a:lnTo>
                  <a:pt x="2020536" y="220515"/>
                </a:lnTo>
                <a:lnTo>
                  <a:pt x="2020536" y="245915"/>
                </a:lnTo>
                <a:lnTo>
                  <a:pt x="2026886" y="245915"/>
                </a:lnTo>
                <a:lnTo>
                  <a:pt x="2026886" y="220515"/>
                </a:lnTo>
                <a:close/>
              </a:path>
              <a:path w="2028825" h="666750">
                <a:moveTo>
                  <a:pt x="2026886" y="264965"/>
                </a:moveTo>
                <a:lnTo>
                  <a:pt x="2020536" y="264965"/>
                </a:lnTo>
                <a:lnTo>
                  <a:pt x="2020536" y="290365"/>
                </a:lnTo>
                <a:lnTo>
                  <a:pt x="2026886" y="290365"/>
                </a:lnTo>
                <a:lnTo>
                  <a:pt x="2026886" y="264965"/>
                </a:lnTo>
                <a:close/>
              </a:path>
              <a:path w="2028825" h="666750">
                <a:moveTo>
                  <a:pt x="2026886" y="309415"/>
                </a:moveTo>
                <a:lnTo>
                  <a:pt x="2020536" y="309415"/>
                </a:lnTo>
                <a:lnTo>
                  <a:pt x="2020536" y="334815"/>
                </a:lnTo>
                <a:lnTo>
                  <a:pt x="2026886" y="334815"/>
                </a:lnTo>
                <a:lnTo>
                  <a:pt x="2026886" y="309415"/>
                </a:lnTo>
                <a:close/>
              </a:path>
              <a:path w="2028825" h="666750">
                <a:moveTo>
                  <a:pt x="2026886" y="353865"/>
                </a:moveTo>
                <a:lnTo>
                  <a:pt x="2020536" y="353865"/>
                </a:lnTo>
                <a:lnTo>
                  <a:pt x="2020536" y="379265"/>
                </a:lnTo>
                <a:lnTo>
                  <a:pt x="2026886" y="379265"/>
                </a:lnTo>
                <a:lnTo>
                  <a:pt x="2026886" y="353865"/>
                </a:lnTo>
                <a:close/>
              </a:path>
              <a:path w="2028825" h="666750">
                <a:moveTo>
                  <a:pt x="2026886" y="398315"/>
                </a:moveTo>
                <a:lnTo>
                  <a:pt x="2020536" y="398315"/>
                </a:lnTo>
                <a:lnTo>
                  <a:pt x="2020536" y="423715"/>
                </a:lnTo>
                <a:lnTo>
                  <a:pt x="2026886" y="423715"/>
                </a:lnTo>
                <a:lnTo>
                  <a:pt x="2026886" y="398315"/>
                </a:lnTo>
                <a:close/>
              </a:path>
              <a:path w="2028825" h="666750">
                <a:moveTo>
                  <a:pt x="2026886" y="442765"/>
                </a:moveTo>
                <a:lnTo>
                  <a:pt x="2020536" y="442765"/>
                </a:lnTo>
                <a:lnTo>
                  <a:pt x="2020536" y="468165"/>
                </a:lnTo>
                <a:lnTo>
                  <a:pt x="2026886" y="468165"/>
                </a:lnTo>
                <a:lnTo>
                  <a:pt x="2026886" y="442765"/>
                </a:lnTo>
                <a:close/>
              </a:path>
              <a:path w="2028825" h="666750">
                <a:moveTo>
                  <a:pt x="2026886" y="487215"/>
                </a:moveTo>
                <a:lnTo>
                  <a:pt x="2020536" y="487215"/>
                </a:lnTo>
                <a:lnTo>
                  <a:pt x="2020536" y="512615"/>
                </a:lnTo>
                <a:lnTo>
                  <a:pt x="2026886" y="512615"/>
                </a:lnTo>
                <a:lnTo>
                  <a:pt x="2026886" y="487215"/>
                </a:lnTo>
                <a:close/>
              </a:path>
              <a:path w="2028825" h="666750">
                <a:moveTo>
                  <a:pt x="2026886" y="531665"/>
                </a:moveTo>
                <a:lnTo>
                  <a:pt x="2020536" y="531665"/>
                </a:lnTo>
                <a:lnTo>
                  <a:pt x="2020536" y="557065"/>
                </a:lnTo>
                <a:lnTo>
                  <a:pt x="2026886" y="557065"/>
                </a:lnTo>
                <a:lnTo>
                  <a:pt x="2026886" y="531665"/>
                </a:lnTo>
                <a:close/>
              </a:path>
              <a:path w="2028825" h="666750">
                <a:moveTo>
                  <a:pt x="2026886" y="576115"/>
                </a:moveTo>
                <a:lnTo>
                  <a:pt x="2020536" y="576115"/>
                </a:lnTo>
                <a:lnTo>
                  <a:pt x="2020536" y="601515"/>
                </a:lnTo>
                <a:lnTo>
                  <a:pt x="2026886" y="601515"/>
                </a:lnTo>
                <a:lnTo>
                  <a:pt x="2026886" y="576115"/>
                </a:lnTo>
                <a:close/>
              </a:path>
              <a:path w="2028825" h="666750">
                <a:moveTo>
                  <a:pt x="2020536" y="625153"/>
                </a:moveTo>
                <a:lnTo>
                  <a:pt x="2006075" y="625153"/>
                </a:lnTo>
                <a:lnTo>
                  <a:pt x="2006075" y="631503"/>
                </a:lnTo>
                <a:lnTo>
                  <a:pt x="2026886" y="631503"/>
                </a:lnTo>
                <a:lnTo>
                  <a:pt x="2026886" y="628328"/>
                </a:lnTo>
                <a:lnTo>
                  <a:pt x="2020536" y="628328"/>
                </a:lnTo>
                <a:lnTo>
                  <a:pt x="2020536" y="625153"/>
                </a:lnTo>
                <a:close/>
              </a:path>
              <a:path w="2028825" h="666750">
                <a:moveTo>
                  <a:pt x="2026886" y="620565"/>
                </a:moveTo>
                <a:lnTo>
                  <a:pt x="2020536" y="620565"/>
                </a:lnTo>
                <a:lnTo>
                  <a:pt x="2020536" y="628328"/>
                </a:lnTo>
                <a:lnTo>
                  <a:pt x="2023711" y="625153"/>
                </a:lnTo>
                <a:lnTo>
                  <a:pt x="2026886" y="625153"/>
                </a:lnTo>
                <a:lnTo>
                  <a:pt x="2026886" y="620565"/>
                </a:lnTo>
                <a:close/>
              </a:path>
              <a:path w="2028825" h="666750">
                <a:moveTo>
                  <a:pt x="2026886" y="625153"/>
                </a:moveTo>
                <a:lnTo>
                  <a:pt x="2023711" y="625153"/>
                </a:lnTo>
                <a:lnTo>
                  <a:pt x="2020536" y="628328"/>
                </a:lnTo>
                <a:lnTo>
                  <a:pt x="2026886" y="628328"/>
                </a:lnTo>
                <a:lnTo>
                  <a:pt x="2026886" y="625153"/>
                </a:lnTo>
                <a:close/>
              </a:path>
              <a:path w="2028825" h="666750">
                <a:moveTo>
                  <a:pt x="1987025" y="625153"/>
                </a:moveTo>
                <a:lnTo>
                  <a:pt x="1961625" y="625153"/>
                </a:lnTo>
                <a:lnTo>
                  <a:pt x="1961625" y="631503"/>
                </a:lnTo>
                <a:lnTo>
                  <a:pt x="1987025" y="631503"/>
                </a:lnTo>
                <a:lnTo>
                  <a:pt x="1987025" y="625153"/>
                </a:lnTo>
                <a:close/>
              </a:path>
              <a:path w="2028825" h="666750">
                <a:moveTo>
                  <a:pt x="1942575" y="625153"/>
                </a:moveTo>
                <a:lnTo>
                  <a:pt x="1917175" y="625153"/>
                </a:lnTo>
                <a:lnTo>
                  <a:pt x="1917175" y="631503"/>
                </a:lnTo>
                <a:lnTo>
                  <a:pt x="1942575" y="631503"/>
                </a:lnTo>
                <a:lnTo>
                  <a:pt x="1942575" y="625153"/>
                </a:lnTo>
                <a:close/>
              </a:path>
              <a:path w="2028825" h="666750">
                <a:moveTo>
                  <a:pt x="1898125" y="625153"/>
                </a:moveTo>
                <a:lnTo>
                  <a:pt x="1872725" y="625153"/>
                </a:lnTo>
                <a:lnTo>
                  <a:pt x="1872725" y="631503"/>
                </a:lnTo>
                <a:lnTo>
                  <a:pt x="1898125" y="631503"/>
                </a:lnTo>
                <a:lnTo>
                  <a:pt x="1898125" y="625153"/>
                </a:lnTo>
                <a:close/>
              </a:path>
              <a:path w="2028825" h="666750">
                <a:moveTo>
                  <a:pt x="1853675" y="625153"/>
                </a:moveTo>
                <a:lnTo>
                  <a:pt x="1828275" y="625153"/>
                </a:lnTo>
                <a:lnTo>
                  <a:pt x="1828275" y="631503"/>
                </a:lnTo>
                <a:lnTo>
                  <a:pt x="1853675" y="631503"/>
                </a:lnTo>
                <a:lnTo>
                  <a:pt x="1853675" y="625153"/>
                </a:lnTo>
                <a:close/>
              </a:path>
              <a:path w="2028825" h="666750">
                <a:moveTo>
                  <a:pt x="1809225" y="625153"/>
                </a:moveTo>
                <a:lnTo>
                  <a:pt x="1783825" y="625153"/>
                </a:lnTo>
                <a:lnTo>
                  <a:pt x="1783825" y="631503"/>
                </a:lnTo>
                <a:lnTo>
                  <a:pt x="1809225" y="631503"/>
                </a:lnTo>
                <a:lnTo>
                  <a:pt x="1809225" y="625153"/>
                </a:lnTo>
                <a:close/>
              </a:path>
              <a:path w="2028825" h="666750">
                <a:moveTo>
                  <a:pt x="1764775" y="625153"/>
                </a:moveTo>
                <a:lnTo>
                  <a:pt x="1739375" y="625153"/>
                </a:lnTo>
                <a:lnTo>
                  <a:pt x="1739375" y="631503"/>
                </a:lnTo>
                <a:lnTo>
                  <a:pt x="1764775" y="631503"/>
                </a:lnTo>
                <a:lnTo>
                  <a:pt x="1764775" y="625153"/>
                </a:lnTo>
                <a:close/>
              </a:path>
              <a:path w="2028825" h="666750">
                <a:moveTo>
                  <a:pt x="1720325" y="625153"/>
                </a:moveTo>
                <a:lnTo>
                  <a:pt x="1694925" y="625153"/>
                </a:lnTo>
                <a:lnTo>
                  <a:pt x="1694925" y="631503"/>
                </a:lnTo>
                <a:lnTo>
                  <a:pt x="1720325" y="631503"/>
                </a:lnTo>
                <a:lnTo>
                  <a:pt x="1720325" y="625153"/>
                </a:lnTo>
                <a:close/>
              </a:path>
              <a:path w="2028825" h="666750">
                <a:moveTo>
                  <a:pt x="1675875" y="625153"/>
                </a:moveTo>
                <a:lnTo>
                  <a:pt x="1650475" y="625153"/>
                </a:lnTo>
                <a:lnTo>
                  <a:pt x="1650475" y="631503"/>
                </a:lnTo>
                <a:lnTo>
                  <a:pt x="1675875" y="631503"/>
                </a:lnTo>
                <a:lnTo>
                  <a:pt x="1675875" y="625153"/>
                </a:lnTo>
                <a:close/>
              </a:path>
              <a:path w="2028825" h="666750">
                <a:moveTo>
                  <a:pt x="1631425" y="625153"/>
                </a:moveTo>
                <a:lnTo>
                  <a:pt x="1606025" y="625153"/>
                </a:lnTo>
                <a:lnTo>
                  <a:pt x="1606025" y="631503"/>
                </a:lnTo>
                <a:lnTo>
                  <a:pt x="1631425" y="631503"/>
                </a:lnTo>
                <a:lnTo>
                  <a:pt x="1631425" y="625153"/>
                </a:lnTo>
                <a:close/>
              </a:path>
              <a:path w="2028825" h="666750">
                <a:moveTo>
                  <a:pt x="1586975" y="625153"/>
                </a:moveTo>
                <a:lnTo>
                  <a:pt x="1561575" y="625153"/>
                </a:lnTo>
                <a:lnTo>
                  <a:pt x="1561575" y="631503"/>
                </a:lnTo>
                <a:lnTo>
                  <a:pt x="1586975" y="631503"/>
                </a:lnTo>
                <a:lnTo>
                  <a:pt x="1586975" y="625153"/>
                </a:lnTo>
                <a:close/>
              </a:path>
              <a:path w="2028825" h="666750">
                <a:moveTo>
                  <a:pt x="1542525" y="625153"/>
                </a:moveTo>
                <a:lnTo>
                  <a:pt x="1517125" y="625153"/>
                </a:lnTo>
                <a:lnTo>
                  <a:pt x="1517125" y="631503"/>
                </a:lnTo>
                <a:lnTo>
                  <a:pt x="1542525" y="631503"/>
                </a:lnTo>
                <a:lnTo>
                  <a:pt x="1542525" y="625153"/>
                </a:lnTo>
                <a:close/>
              </a:path>
              <a:path w="2028825" h="666750">
                <a:moveTo>
                  <a:pt x="1498075" y="625153"/>
                </a:moveTo>
                <a:lnTo>
                  <a:pt x="1472675" y="625153"/>
                </a:lnTo>
                <a:lnTo>
                  <a:pt x="1472675" y="631503"/>
                </a:lnTo>
                <a:lnTo>
                  <a:pt x="1498075" y="631503"/>
                </a:lnTo>
                <a:lnTo>
                  <a:pt x="1498075" y="625153"/>
                </a:lnTo>
                <a:close/>
              </a:path>
              <a:path w="2028825" h="666750">
                <a:moveTo>
                  <a:pt x="1453625" y="625153"/>
                </a:moveTo>
                <a:lnTo>
                  <a:pt x="1428225" y="625153"/>
                </a:lnTo>
                <a:lnTo>
                  <a:pt x="1428225" y="631503"/>
                </a:lnTo>
                <a:lnTo>
                  <a:pt x="1453625" y="631503"/>
                </a:lnTo>
                <a:lnTo>
                  <a:pt x="1453625" y="625153"/>
                </a:lnTo>
                <a:close/>
              </a:path>
              <a:path w="2028825" h="666750">
                <a:moveTo>
                  <a:pt x="1409175" y="625153"/>
                </a:moveTo>
                <a:lnTo>
                  <a:pt x="1383775" y="625153"/>
                </a:lnTo>
                <a:lnTo>
                  <a:pt x="1383775" y="631503"/>
                </a:lnTo>
                <a:lnTo>
                  <a:pt x="1409175" y="631503"/>
                </a:lnTo>
                <a:lnTo>
                  <a:pt x="1409175" y="625153"/>
                </a:lnTo>
                <a:close/>
              </a:path>
              <a:path w="2028825" h="666750">
                <a:moveTo>
                  <a:pt x="1364725" y="625153"/>
                </a:moveTo>
                <a:lnTo>
                  <a:pt x="1339325" y="625153"/>
                </a:lnTo>
                <a:lnTo>
                  <a:pt x="1339325" y="631503"/>
                </a:lnTo>
                <a:lnTo>
                  <a:pt x="1364725" y="631503"/>
                </a:lnTo>
                <a:lnTo>
                  <a:pt x="1364725" y="625153"/>
                </a:lnTo>
                <a:close/>
              </a:path>
              <a:path w="2028825" h="666750">
                <a:moveTo>
                  <a:pt x="1320275" y="625153"/>
                </a:moveTo>
                <a:lnTo>
                  <a:pt x="1294875" y="625153"/>
                </a:lnTo>
                <a:lnTo>
                  <a:pt x="1294875" y="631503"/>
                </a:lnTo>
                <a:lnTo>
                  <a:pt x="1320275" y="631503"/>
                </a:lnTo>
                <a:lnTo>
                  <a:pt x="1320275" y="625153"/>
                </a:lnTo>
                <a:close/>
              </a:path>
              <a:path w="2028825" h="666750">
                <a:moveTo>
                  <a:pt x="1275825" y="625153"/>
                </a:moveTo>
                <a:lnTo>
                  <a:pt x="1250425" y="625153"/>
                </a:lnTo>
                <a:lnTo>
                  <a:pt x="1250425" y="631503"/>
                </a:lnTo>
                <a:lnTo>
                  <a:pt x="1275825" y="631503"/>
                </a:lnTo>
                <a:lnTo>
                  <a:pt x="1275825" y="625153"/>
                </a:lnTo>
                <a:close/>
              </a:path>
              <a:path w="2028825" h="666750">
                <a:moveTo>
                  <a:pt x="1231375" y="625153"/>
                </a:moveTo>
                <a:lnTo>
                  <a:pt x="1205975" y="625153"/>
                </a:lnTo>
                <a:lnTo>
                  <a:pt x="1205975" y="631503"/>
                </a:lnTo>
                <a:lnTo>
                  <a:pt x="1231375" y="631503"/>
                </a:lnTo>
                <a:lnTo>
                  <a:pt x="1231375" y="625153"/>
                </a:lnTo>
                <a:close/>
              </a:path>
              <a:path w="2028825" h="666750">
                <a:moveTo>
                  <a:pt x="1186925" y="625153"/>
                </a:moveTo>
                <a:lnTo>
                  <a:pt x="1161525" y="625153"/>
                </a:lnTo>
                <a:lnTo>
                  <a:pt x="1161525" y="631503"/>
                </a:lnTo>
                <a:lnTo>
                  <a:pt x="1186925" y="631503"/>
                </a:lnTo>
                <a:lnTo>
                  <a:pt x="1186925" y="625153"/>
                </a:lnTo>
                <a:close/>
              </a:path>
              <a:path w="2028825" h="666750">
                <a:moveTo>
                  <a:pt x="1142475" y="625153"/>
                </a:moveTo>
                <a:lnTo>
                  <a:pt x="1117075" y="625153"/>
                </a:lnTo>
                <a:lnTo>
                  <a:pt x="1117075" y="631503"/>
                </a:lnTo>
                <a:lnTo>
                  <a:pt x="1142475" y="631503"/>
                </a:lnTo>
                <a:lnTo>
                  <a:pt x="1142475" y="625153"/>
                </a:lnTo>
                <a:close/>
              </a:path>
              <a:path w="2028825" h="666750">
                <a:moveTo>
                  <a:pt x="1098025" y="625153"/>
                </a:moveTo>
                <a:lnTo>
                  <a:pt x="1072625" y="625153"/>
                </a:lnTo>
                <a:lnTo>
                  <a:pt x="1072625" y="631503"/>
                </a:lnTo>
                <a:lnTo>
                  <a:pt x="1098025" y="631503"/>
                </a:lnTo>
                <a:lnTo>
                  <a:pt x="1098025" y="625153"/>
                </a:lnTo>
                <a:close/>
              </a:path>
              <a:path w="2028825" h="666750">
                <a:moveTo>
                  <a:pt x="1053575" y="625153"/>
                </a:moveTo>
                <a:lnTo>
                  <a:pt x="1028175" y="625153"/>
                </a:lnTo>
                <a:lnTo>
                  <a:pt x="1028175" y="631503"/>
                </a:lnTo>
                <a:lnTo>
                  <a:pt x="1053575" y="631503"/>
                </a:lnTo>
                <a:lnTo>
                  <a:pt x="1053575" y="625153"/>
                </a:lnTo>
                <a:close/>
              </a:path>
              <a:path w="2028825" h="666750">
                <a:moveTo>
                  <a:pt x="1009125" y="625153"/>
                </a:moveTo>
                <a:lnTo>
                  <a:pt x="983725" y="625153"/>
                </a:lnTo>
                <a:lnTo>
                  <a:pt x="983725" y="631503"/>
                </a:lnTo>
                <a:lnTo>
                  <a:pt x="1009125" y="631503"/>
                </a:lnTo>
                <a:lnTo>
                  <a:pt x="1009125" y="625153"/>
                </a:lnTo>
                <a:close/>
              </a:path>
              <a:path w="2028825" h="666750">
                <a:moveTo>
                  <a:pt x="964675" y="625153"/>
                </a:moveTo>
                <a:lnTo>
                  <a:pt x="939275" y="625153"/>
                </a:lnTo>
                <a:lnTo>
                  <a:pt x="939275" y="631503"/>
                </a:lnTo>
                <a:lnTo>
                  <a:pt x="964675" y="631503"/>
                </a:lnTo>
                <a:lnTo>
                  <a:pt x="964675" y="625153"/>
                </a:lnTo>
                <a:close/>
              </a:path>
              <a:path w="2028825" h="666750">
                <a:moveTo>
                  <a:pt x="920225" y="625153"/>
                </a:moveTo>
                <a:lnTo>
                  <a:pt x="894825" y="625153"/>
                </a:lnTo>
                <a:lnTo>
                  <a:pt x="894825" y="631503"/>
                </a:lnTo>
                <a:lnTo>
                  <a:pt x="920225" y="631503"/>
                </a:lnTo>
                <a:lnTo>
                  <a:pt x="920225" y="625153"/>
                </a:lnTo>
                <a:close/>
              </a:path>
              <a:path w="2028825" h="666750">
                <a:moveTo>
                  <a:pt x="875775" y="625153"/>
                </a:moveTo>
                <a:lnTo>
                  <a:pt x="850375" y="625153"/>
                </a:lnTo>
                <a:lnTo>
                  <a:pt x="850375" y="631503"/>
                </a:lnTo>
                <a:lnTo>
                  <a:pt x="875775" y="631503"/>
                </a:lnTo>
                <a:lnTo>
                  <a:pt x="875775" y="625153"/>
                </a:lnTo>
                <a:close/>
              </a:path>
              <a:path w="2028825" h="666750">
                <a:moveTo>
                  <a:pt x="831325" y="625153"/>
                </a:moveTo>
                <a:lnTo>
                  <a:pt x="805925" y="625153"/>
                </a:lnTo>
                <a:lnTo>
                  <a:pt x="805925" y="631503"/>
                </a:lnTo>
                <a:lnTo>
                  <a:pt x="831325" y="631503"/>
                </a:lnTo>
                <a:lnTo>
                  <a:pt x="831325" y="625153"/>
                </a:lnTo>
                <a:close/>
              </a:path>
              <a:path w="2028825" h="666750">
                <a:moveTo>
                  <a:pt x="786875" y="625153"/>
                </a:moveTo>
                <a:lnTo>
                  <a:pt x="761475" y="625153"/>
                </a:lnTo>
                <a:lnTo>
                  <a:pt x="761475" y="631503"/>
                </a:lnTo>
                <a:lnTo>
                  <a:pt x="786875" y="631503"/>
                </a:lnTo>
                <a:lnTo>
                  <a:pt x="786875" y="625153"/>
                </a:lnTo>
                <a:close/>
              </a:path>
              <a:path w="2028825" h="666750">
                <a:moveTo>
                  <a:pt x="742425" y="625153"/>
                </a:moveTo>
                <a:lnTo>
                  <a:pt x="717025" y="625153"/>
                </a:lnTo>
                <a:lnTo>
                  <a:pt x="717025" y="631503"/>
                </a:lnTo>
                <a:lnTo>
                  <a:pt x="742425" y="631503"/>
                </a:lnTo>
                <a:lnTo>
                  <a:pt x="742425" y="625153"/>
                </a:lnTo>
                <a:close/>
              </a:path>
              <a:path w="2028825" h="666750">
                <a:moveTo>
                  <a:pt x="697975" y="625153"/>
                </a:moveTo>
                <a:lnTo>
                  <a:pt x="672575" y="625153"/>
                </a:lnTo>
                <a:lnTo>
                  <a:pt x="672575" y="631503"/>
                </a:lnTo>
                <a:lnTo>
                  <a:pt x="697975" y="631503"/>
                </a:lnTo>
                <a:lnTo>
                  <a:pt x="697975" y="625153"/>
                </a:lnTo>
                <a:close/>
              </a:path>
              <a:path w="2028825" h="666750">
                <a:moveTo>
                  <a:pt x="653525" y="625153"/>
                </a:moveTo>
                <a:lnTo>
                  <a:pt x="628125" y="625153"/>
                </a:lnTo>
                <a:lnTo>
                  <a:pt x="628125" y="631503"/>
                </a:lnTo>
                <a:lnTo>
                  <a:pt x="653525" y="631503"/>
                </a:lnTo>
                <a:lnTo>
                  <a:pt x="653525" y="625153"/>
                </a:lnTo>
                <a:close/>
              </a:path>
              <a:path w="2028825" h="666750">
                <a:moveTo>
                  <a:pt x="609075" y="625153"/>
                </a:moveTo>
                <a:lnTo>
                  <a:pt x="583675" y="625153"/>
                </a:lnTo>
                <a:lnTo>
                  <a:pt x="583675" y="631503"/>
                </a:lnTo>
                <a:lnTo>
                  <a:pt x="609075" y="631503"/>
                </a:lnTo>
                <a:lnTo>
                  <a:pt x="609075" y="625153"/>
                </a:lnTo>
                <a:close/>
              </a:path>
              <a:path w="2028825" h="666750">
                <a:moveTo>
                  <a:pt x="564625" y="625153"/>
                </a:moveTo>
                <a:lnTo>
                  <a:pt x="539225" y="625153"/>
                </a:lnTo>
                <a:lnTo>
                  <a:pt x="539225" y="631503"/>
                </a:lnTo>
                <a:lnTo>
                  <a:pt x="564625" y="631503"/>
                </a:lnTo>
                <a:lnTo>
                  <a:pt x="564625" y="625153"/>
                </a:lnTo>
                <a:close/>
              </a:path>
              <a:path w="2028825" h="666750">
                <a:moveTo>
                  <a:pt x="520175" y="625153"/>
                </a:moveTo>
                <a:lnTo>
                  <a:pt x="494775" y="625153"/>
                </a:lnTo>
                <a:lnTo>
                  <a:pt x="494775" y="631503"/>
                </a:lnTo>
                <a:lnTo>
                  <a:pt x="520175" y="631503"/>
                </a:lnTo>
                <a:lnTo>
                  <a:pt x="520175" y="625153"/>
                </a:lnTo>
                <a:close/>
              </a:path>
              <a:path w="2028825" h="666750">
                <a:moveTo>
                  <a:pt x="475725" y="625153"/>
                </a:moveTo>
                <a:lnTo>
                  <a:pt x="450325" y="625153"/>
                </a:lnTo>
                <a:lnTo>
                  <a:pt x="450325" y="631503"/>
                </a:lnTo>
                <a:lnTo>
                  <a:pt x="475725" y="631503"/>
                </a:lnTo>
                <a:lnTo>
                  <a:pt x="475725" y="625153"/>
                </a:lnTo>
                <a:close/>
              </a:path>
              <a:path w="2028825" h="666750">
                <a:moveTo>
                  <a:pt x="431275" y="625153"/>
                </a:moveTo>
                <a:lnTo>
                  <a:pt x="405875" y="625153"/>
                </a:lnTo>
                <a:lnTo>
                  <a:pt x="405875" y="631503"/>
                </a:lnTo>
                <a:lnTo>
                  <a:pt x="431275" y="631503"/>
                </a:lnTo>
                <a:lnTo>
                  <a:pt x="431275" y="625153"/>
                </a:lnTo>
                <a:close/>
              </a:path>
              <a:path w="2028825" h="666750">
                <a:moveTo>
                  <a:pt x="386825" y="625153"/>
                </a:moveTo>
                <a:lnTo>
                  <a:pt x="361425" y="625153"/>
                </a:lnTo>
                <a:lnTo>
                  <a:pt x="361425" y="631503"/>
                </a:lnTo>
                <a:lnTo>
                  <a:pt x="386825" y="631503"/>
                </a:lnTo>
                <a:lnTo>
                  <a:pt x="386825" y="625153"/>
                </a:lnTo>
                <a:close/>
              </a:path>
              <a:path w="2028825" h="666750">
                <a:moveTo>
                  <a:pt x="342375" y="625153"/>
                </a:moveTo>
                <a:lnTo>
                  <a:pt x="316975" y="625153"/>
                </a:lnTo>
                <a:lnTo>
                  <a:pt x="316975" y="631503"/>
                </a:lnTo>
                <a:lnTo>
                  <a:pt x="342375" y="631503"/>
                </a:lnTo>
                <a:lnTo>
                  <a:pt x="342375" y="625153"/>
                </a:lnTo>
                <a:close/>
              </a:path>
              <a:path w="2028825" h="666750">
                <a:moveTo>
                  <a:pt x="297925" y="625153"/>
                </a:moveTo>
                <a:lnTo>
                  <a:pt x="272525" y="625153"/>
                </a:lnTo>
                <a:lnTo>
                  <a:pt x="272525" y="631503"/>
                </a:lnTo>
                <a:lnTo>
                  <a:pt x="297925" y="631503"/>
                </a:lnTo>
                <a:lnTo>
                  <a:pt x="297925" y="625153"/>
                </a:lnTo>
                <a:close/>
              </a:path>
              <a:path w="2028825" h="666750">
                <a:moveTo>
                  <a:pt x="253475" y="625153"/>
                </a:moveTo>
                <a:lnTo>
                  <a:pt x="228075" y="625153"/>
                </a:lnTo>
                <a:lnTo>
                  <a:pt x="228075" y="631503"/>
                </a:lnTo>
                <a:lnTo>
                  <a:pt x="253475" y="631503"/>
                </a:lnTo>
                <a:lnTo>
                  <a:pt x="253475" y="625153"/>
                </a:lnTo>
                <a:close/>
              </a:path>
              <a:path w="2028825" h="666750">
                <a:moveTo>
                  <a:pt x="209025" y="625153"/>
                </a:moveTo>
                <a:lnTo>
                  <a:pt x="183625" y="625153"/>
                </a:lnTo>
                <a:lnTo>
                  <a:pt x="183625" y="631503"/>
                </a:lnTo>
                <a:lnTo>
                  <a:pt x="209025" y="631503"/>
                </a:lnTo>
                <a:lnTo>
                  <a:pt x="209025" y="625153"/>
                </a:lnTo>
                <a:close/>
              </a:path>
              <a:path w="2028825" h="666750">
                <a:moveTo>
                  <a:pt x="164575" y="625153"/>
                </a:moveTo>
                <a:lnTo>
                  <a:pt x="139175" y="625153"/>
                </a:lnTo>
                <a:lnTo>
                  <a:pt x="139175" y="631503"/>
                </a:lnTo>
                <a:lnTo>
                  <a:pt x="164575" y="631503"/>
                </a:lnTo>
                <a:lnTo>
                  <a:pt x="164575" y="625153"/>
                </a:lnTo>
                <a:close/>
              </a:path>
              <a:path w="2028825" h="666750">
                <a:moveTo>
                  <a:pt x="120125" y="625153"/>
                </a:moveTo>
                <a:lnTo>
                  <a:pt x="94725" y="625153"/>
                </a:lnTo>
                <a:lnTo>
                  <a:pt x="94725" y="631503"/>
                </a:lnTo>
                <a:lnTo>
                  <a:pt x="120125" y="631503"/>
                </a:lnTo>
                <a:lnTo>
                  <a:pt x="120125" y="625153"/>
                </a:lnTo>
                <a:close/>
              </a:path>
              <a:path w="2028825" h="666750">
                <a:moveTo>
                  <a:pt x="76200" y="590228"/>
                </a:moveTo>
                <a:lnTo>
                  <a:pt x="0" y="628328"/>
                </a:lnTo>
                <a:lnTo>
                  <a:pt x="76200" y="666428"/>
                </a:lnTo>
                <a:lnTo>
                  <a:pt x="76200" y="631503"/>
                </a:lnTo>
                <a:lnTo>
                  <a:pt x="63500" y="631503"/>
                </a:lnTo>
                <a:lnTo>
                  <a:pt x="63500" y="625153"/>
                </a:lnTo>
                <a:lnTo>
                  <a:pt x="76200" y="625153"/>
                </a:lnTo>
                <a:lnTo>
                  <a:pt x="76200" y="590228"/>
                </a:lnTo>
                <a:close/>
              </a:path>
              <a:path w="2028825" h="666750">
                <a:moveTo>
                  <a:pt x="75675" y="625153"/>
                </a:moveTo>
                <a:lnTo>
                  <a:pt x="63500" y="625153"/>
                </a:lnTo>
                <a:lnTo>
                  <a:pt x="63500" y="631503"/>
                </a:lnTo>
                <a:lnTo>
                  <a:pt x="75675" y="631503"/>
                </a:lnTo>
                <a:lnTo>
                  <a:pt x="75675" y="625153"/>
                </a:lnTo>
                <a:close/>
              </a:path>
              <a:path w="2028825" h="666750">
                <a:moveTo>
                  <a:pt x="76200" y="625153"/>
                </a:moveTo>
                <a:lnTo>
                  <a:pt x="75675" y="625153"/>
                </a:lnTo>
                <a:lnTo>
                  <a:pt x="75675" y="631503"/>
                </a:lnTo>
                <a:lnTo>
                  <a:pt x="76200" y="631503"/>
                </a:lnTo>
                <a:lnTo>
                  <a:pt x="76200" y="62515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5805942" y="2562859"/>
            <a:ext cx="12477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latin typeface="Calibri"/>
                <a:cs typeface="Calibri"/>
              </a:rPr>
              <a:t>Tembusan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feedback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871" y="1426463"/>
            <a:ext cx="2471928" cy="426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199" y="2632964"/>
            <a:ext cx="7930515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spc="150"/>
              <a:t>REFORMASI</a:t>
            </a:r>
            <a:r>
              <a:rPr dirty="0" sz="3600" spc="-235"/>
              <a:t> </a:t>
            </a:r>
            <a:r>
              <a:rPr dirty="0" sz="3600" spc="70"/>
              <a:t>PENGELOLAAN</a:t>
            </a:r>
            <a:r>
              <a:rPr dirty="0" sz="3600" spc="-229"/>
              <a:t> </a:t>
            </a:r>
            <a:r>
              <a:rPr dirty="0" sz="3600" spc="114"/>
              <a:t>KINERJA </a:t>
            </a:r>
            <a:r>
              <a:rPr dirty="0" sz="3600" spc="-1070"/>
              <a:t> </a:t>
            </a:r>
            <a:r>
              <a:rPr dirty="0" sz="3600" spc="195"/>
              <a:t>PEGAWAI</a:t>
            </a:r>
            <a:r>
              <a:rPr dirty="0" sz="3600" spc="-229"/>
              <a:t> </a:t>
            </a:r>
            <a:r>
              <a:rPr dirty="0" sz="3600" spc="290"/>
              <a:t>ASN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4336" y="1697736"/>
            <a:ext cx="2621280" cy="37947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18825" y="484123"/>
            <a:ext cx="21818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D</a:t>
            </a:r>
            <a:r>
              <a:rPr dirty="0" spc="30"/>
              <a:t>i</a:t>
            </a:r>
            <a:r>
              <a:rPr dirty="0" spc="340"/>
              <a:t>a</a:t>
            </a:r>
            <a:r>
              <a:rPr dirty="0" spc="-55"/>
              <a:t>l</a:t>
            </a:r>
            <a:r>
              <a:rPr dirty="0" spc="160"/>
              <a:t>o</a:t>
            </a:r>
            <a:r>
              <a:rPr dirty="0" spc="420"/>
              <a:t>g</a:t>
            </a:r>
            <a:r>
              <a:rPr dirty="0" spc="-155"/>
              <a:t> </a:t>
            </a:r>
            <a:r>
              <a:rPr dirty="0" spc="105"/>
              <a:t>K</a:t>
            </a:r>
            <a:r>
              <a:rPr dirty="0" spc="-60"/>
              <a:t>i</a:t>
            </a:r>
            <a:r>
              <a:rPr dirty="0" spc="165"/>
              <a:t>n</a:t>
            </a:r>
            <a:r>
              <a:rPr dirty="0" spc="90"/>
              <a:t>e</a:t>
            </a:r>
            <a:r>
              <a:rPr dirty="0" spc="-145"/>
              <a:t>r</a:t>
            </a:r>
            <a:r>
              <a:rPr dirty="0" spc="-135"/>
              <a:t>j</a:t>
            </a:r>
            <a:r>
              <a:rPr dirty="0" spc="345"/>
              <a:t>a</a:t>
            </a:r>
          </a:p>
        </p:txBody>
      </p:sp>
      <p:sp>
        <p:nvSpPr>
          <p:cNvPr id="4" name="object 4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6655" y="2212848"/>
            <a:ext cx="3940810" cy="2160905"/>
            <a:chOff x="676655" y="2212848"/>
            <a:chExt cx="3940810" cy="2160905"/>
          </a:xfrm>
        </p:grpSpPr>
        <p:sp>
          <p:nvSpPr>
            <p:cNvPr id="7" name="object 7"/>
            <p:cNvSpPr/>
            <p:nvPr/>
          </p:nvSpPr>
          <p:spPr>
            <a:xfrm>
              <a:off x="1127485" y="4131565"/>
              <a:ext cx="313690" cy="242570"/>
            </a:xfrm>
            <a:custGeom>
              <a:avLst/>
              <a:gdLst/>
              <a:ahLst/>
              <a:cxnLst/>
              <a:rect l="l" t="t" r="r" b="b"/>
              <a:pathLst>
                <a:path w="313690" h="242570">
                  <a:moveTo>
                    <a:pt x="156658" y="0"/>
                  </a:moveTo>
                  <a:lnTo>
                    <a:pt x="107142" y="6168"/>
                  </a:lnTo>
                  <a:lnTo>
                    <a:pt x="64138" y="23345"/>
                  </a:lnTo>
                  <a:lnTo>
                    <a:pt x="30226" y="49537"/>
                  </a:lnTo>
                  <a:lnTo>
                    <a:pt x="7986" y="82752"/>
                  </a:lnTo>
                  <a:lnTo>
                    <a:pt x="0" y="120996"/>
                  </a:lnTo>
                  <a:lnTo>
                    <a:pt x="7986" y="159241"/>
                  </a:lnTo>
                  <a:lnTo>
                    <a:pt x="30226" y="192455"/>
                  </a:lnTo>
                  <a:lnTo>
                    <a:pt x="64138" y="218648"/>
                  </a:lnTo>
                  <a:lnTo>
                    <a:pt x="107142" y="235824"/>
                  </a:lnTo>
                  <a:lnTo>
                    <a:pt x="156658" y="241993"/>
                  </a:lnTo>
                  <a:lnTo>
                    <a:pt x="206175" y="235824"/>
                  </a:lnTo>
                  <a:lnTo>
                    <a:pt x="249180" y="218648"/>
                  </a:lnTo>
                  <a:lnTo>
                    <a:pt x="283092" y="192455"/>
                  </a:lnTo>
                  <a:lnTo>
                    <a:pt x="305331" y="159241"/>
                  </a:lnTo>
                  <a:lnTo>
                    <a:pt x="313318" y="120996"/>
                  </a:lnTo>
                  <a:lnTo>
                    <a:pt x="305331" y="82752"/>
                  </a:lnTo>
                  <a:lnTo>
                    <a:pt x="283092" y="49537"/>
                  </a:lnTo>
                  <a:lnTo>
                    <a:pt x="249180" y="23345"/>
                  </a:lnTo>
                  <a:lnTo>
                    <a:pt x="206175" y="6168"/>
                  </a:lnTo>
                  <a:lnTo>
                    <a:pt x="15665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847" y="2212848"/>
              <a:ext cx="740664" cy="4907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55" y="2429256"/>
              <a:ext cx="740663" cy="14782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2563" y="2279435"/>
              <a:ext cx="2234768" cy="1901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5221" y="3163330"/>
              <a:ext cx="678583" cy="5228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06329" y="2204967"/>
            <a:ext cx="1896110" cy="35242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71755" rIns="0" bIns="0" rtlCol="0" vert="horz">
            <a:spAutoFit/>
          </a:bodyPr>
          <a:lstStyle/>
          <a:p>
            <a:pPr marL="329565">
              <a:lnSpc>
                <a:spcPct val="100000"/>
              </a:lnSpc>
              <a:spcBef>
                <a:spcPts val="565"/>
              </a:spcBef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2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DIRECT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29786" y="3265054"/>
            <a:ext cx="1925320" cy="352425"/>
          </a:xfrm>
          <a:prstGeom prst="rect">
            <a:avLst/>
          </a:prstGeom>
          <a:solidFill>
            <a:srgbClr val="A5A5A5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90"/>
              </a:lnSpc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NON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–</a:t>
            </a:r>
            <a:r>
              <a:rPr dirty="0" sz="1200" spc="-5" b="1" i="1">
                <a:latin typeface="Calibri"/>
                <a:cs typeface="Calibri"/>
              </a:rPr>
              <a:t> DIRECT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5"/>
              </a:lnSpc>
              <a:spcBef>
                <a:spcPts val="45"/>
              </a:spcBef>
            </a:pPr>
            <a:r>
              <a:rPr dirty="0" sz="1200" b="1" i="1">
                <a:latin typeface="Calibri"/>
                <a:cs typeface="Calibri"/>
              </a:rPr>
              <a:t>(workblock)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663154" y="2388033"/>
            <a:ext cx="570865" cy="1056640"/>
            <a:chOff x="4663154" y="2388033"/>
            <a:chExt cx="570865" cy="1056640"/>
          </a:xfrm>
        </p:grpSpPr>
        <p:sp>
          <p:nvSpPr>
            <p:cNvPr id="15" name="object 15"/>
            <p:cNvSpPr/>
            <p:nvPr/>
          </p:nvSpPr>
          <p:spPr>
            <a:xfrm>
              <a:off x="4666329" y="2391208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690241" y="3441071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556344" y="2527192"/>
            <a:ext cx="430530" cy="74422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42545" marR="5080" indent="-30480">
              <a:lnSpc>
                <a:spcPts val="1600"/>
              </a:lnSpc>
              <a:spcBef>
                <a:spcPts val="55"/>
              </a:spcBef>
            </a:pPr>
            <a:r>
              <a:rPr dirty="0" sz="1300" spc="-70" b="1">
                <a:latin typeface="Calibri"/>
                <a:cs typeface="Calibri"/>
              </a:rPr>
              <a:t>P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spc="15" b="1">
                <a:latin typeface="Calibri"/>
                <a:cs typeface="Calibri"/>
              </a:rPr>
              <a:t>ND</a:t>
            </a:r>
            <a:r>
              <a:rPr dirty="0" sz="1300" spc="-10" b="1">
                <a:latin typeface="Calibri"/>
                <a:cs typeface="Calibri"/>
              </a:rPr>
              <a:t>U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b="1">
                <a:latin typeface="Calibri"/>
                <a:cs typeface="Calibri"/>
              </a:rPr>
              <a:t>N  </a:t>
            </a:r>
            <a:r>
              <a:rPr dirty="0" sz="1300" spc="-5" b="1">
                <a:latin typeface="Calibri"/>
                <a:cs typeface="Calibri"/>
              </a:rPr>
              <a:t>STARTEGI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3593" y="2559811"/>
            <a:ext cx="1536700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Aspek/Tahapan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15"/>
              </a:lnSpc>
              <a:spcBef>
                <a:spcPts val="70"/>
              </a:spcBef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Wilayah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15"/>
              </a:lnSpc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Beban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Target </a:t>
            </a:r>
            <a:r>
              <a:rPr dirty="0" sz="1200" spc="-10">
                <a:latin typeface="Calibri"/>
                <a:cs typeface="Calibri"/>
              </a:rPr>
              <a:t>Kuantif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40188" y="3590035"/>
            <a:ext cx="4922520" cy="95250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4403090" indent="-229235">
              <a:lnSpc>
                <a:spcPct val="100000"/>
              </a:lnSpc>
              <a:spcBef>
                <a:spcPts val="170"/>
              </a:spcBef>
              <a:buAutoNum type="arabicPeriod"/>
              <a:tabLst>
                <a:tab pos="4403725" algn="l"/>
              </a:tabLst>
            </a:pPr>
            <a:r>
              <a:rPr dirty="0" sz="1200" spc="-5">
                <a:latin typeface="Calibri"/>
                <a:cs typeface="Calibri"/>
              </a:rPr>
              <a:t>L</a:t>
            </a:r>
            <a:r>
              <a:rPr dirty="0" sz="1200" spc="-25">
                <a:latin typeface="Calibri"/>
                <a:cs typeface="Calibri"/>
              </a:rPr>
              <a:t>a</a:t>
            </a:r>
            <a:r>
              <a:rPr dirty="0" sz="1200" spc="-20">
                <a:latin typeface="Calibri"/>
                <a:cs typeface="Calibri"/>
              </a:rPr>
              <a:t>y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n</a:t>
            </a:r>
            <a:r>
              <a:rPr dirty="0" sz="1200">
                <a:latin typeface="Calibri"/>
                <a:cs typeface="Calibri"/>
              </a:rPr>
              <a:t>an</a:t>
            </a:r>
            <a:endParaRPr sz="1200">
              <a:latin typeface="Calibri"/>
              <a:cs typeface="Calibri"/>
            </a:endParaRPr>
          </a:p>
          <a:p>
            <a:pPr marL="4403090" indent="-229235">
              <a:lnSpc>
                <a:spcPct val="100000"/>
              </a:lnSpc>
              <a:spcBef>
                <a:spcPts val="75"/>
              </a:spcBef>
              <a:buAutoNum type="arabicPeriod"/>
              <a:tabLst>
                <a:tab pos="4403725" algn="l"/>
              </a:tabLst>
            </a:pPr>
            <a:r>
              <a:rPr dirty="0" sz="1200" spc="-10">
                <a:latin typeface="Calibri"/>
                <a:cs typeface="Calibri"/>
              </a:rPr>
              <a:t>Produk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914"/>
              </a:lnSpc>
              <a:spcBef>
                <a:spcPts val="920"/>
              </a:spcBef>
            </a:pPr>
            <a:r>
              <a:rPr dirty="0" sz="1600" b="1">
                <a:latin typeface="Calibri"/>
                <a:cs typeface="Calibri"/>
              </a:rPr>
              <a:t>1.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Pimpinan dan Anggota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melaksanakan dialog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guna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menetapkan</a:t>
            </a:r>
            <a:endParaRPr sz="1200">
              <a:latin typeface="Calibri"/>
              <a:cs typeface="Calibri"/>
            </a:endParaRPr>
          </a:p>
          <a:p>
            <a:pPr algn="ctr" marR="114935">
              <a:lnSpc>
                <a:spcPts val="1435"/>
              </a:lnSpc>
            </a:pPr>
            <a:r>
              <a:rPr dirty="0" sz="1200" spc="-10" i="1">
                <a:latin typeface="Calibri"/>
                <a:cs typeface="Calibri"/>
              </a:rPr>
              <a:t>strategi </a:t>
            </a:r>
            <a:r>
              <a:rPr dirty="0" sz="1200" spc="-10">
                <a:latin typeface="Calibri"/>
                <a:cs typeface="Calibri"/>
              </a:rPr>
              <a:t>pencapaian</a:t>
            </a:r>
            <a:r>
              <a:rPr dirty="0" sz="1200" spc="-5">
                <a:latin typeface="Calibri"/>
                <a:cs typeface="Calibri"/>
              </a:rPr>
              <a:t> kinerja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5156" y="2125445"/>
            <a:ext cx="6721475" cy="2515870"/>
          </a:xfrm>
          <a:custGeom>
            <a:avLst/>
            <a:gdLst/>
            <a:ahLst/>
            <a:cxnLst/>
            <a:rect l="l" t="t" r="r" b="b"/>
            <a:pathLst>
              <a:path w="6721475" h="2515870">
                <a:moveTo>
                  <a:pt x="0" y="0"/>
                </a:moveTo>
                <a:lnTo>
                  <a:pt x="6721231" y="0"/>
                </a:lnTo>
                <a:lnTo>
                  <a:pt x="6721231" y="2515355"/>
                </a:lnTo>
                <a:lnTo>
                  <a:pt x="0" y="251535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542649" y="2698382"/>
            <a:ext cx="748665" cy="462280"/>
          </a:xfrm>
          <a:prstGeom prst="rect">
            <a:avLst/>
          </a:prstGeom>
          <a:solidFill>
            <a:srgbClr val="CDE1E1"/>
          </a:solidFill>
        </p:spPr>
        <p:txBody>
          <a:bodyPr wrap="square" lIns="0" tIns="23495" rIns="0" bIns="0" rtlCol="0" vert="horz">
            <a:spAutoFit/>
          </a:bodyPr>
          <a:lstStyle/>
          <a:p>
            <a:pPr marL="111125" marR="103505" indent="15875">
              <a:lnSpc>
                <a:spcPct val="105000"/>
              </a:lnSpc>
              <a:spcBef>
                <a:spcPts val="185"/>
              </a:spcBef>
            </a:pPr>
            <a:r>
              <a:rPr dirty="0" sz="1200" spc="-5" b="1">
                <a:latin typeface="Calibri"/>
                <a:cs typeface="Calibri"/>
              </a:rPr>
              <a:t>DIALOG </a:t>
            </a:r>
            <a:r>
              <a:rPr dirty="0" sz="1200" spc="-260" b="1">
                <a:latin typeface="Calibri"/>
                <a:cs typeface="Calibri"/>
              </a:rPr>
              <a:t> </a:t>
            </a:r>
            <a:r>
              <a:rPr dirty="0" sz="1200" spc="5" b="1">
                <a:latin typeface="Calibri"/>
                <a:cs typeface="Calibri"/>
              </a:rPr>
              <a:t>KI</a:t>
            </a:r>
            <a:r>
              <a:rPr dirty="0" sz="1200" spc="-5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E</a:t>
            </a:r>
            <a:r>
              <a:rPr dirty="0" sz="1200" spc="-5" b="1">
                <a:latin typeface="Calibri"/>
                <a:cs typeface="Calibri"/>
              </a:rPr>
              <a:t>R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b="1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793835" y="2398038"/>
            <a:ext cx="3884929" cy="2251710"/>
            <a:chOff x="7793835" y="2398038"/>
            <a:chExt cx="3884929" cy="2251710"/>
          </a:xfrm>
        </p:grpSpPr>
        <p:sp>
          <p:nvSpPr>
            <p:cNvPr id="23" name="object 23"/>
            <p:cNvSpPr/>
            <p:nvPr/>
          </p:nvSpPr>
          <p:spPr>
            <a:xfrm>
              <a:off x="8754263" y="2398038"/>
              <a:ext cx="1798320" cy="667385"/>
            </a:xfrm>
            <a:custGeom>
              <a:avLst/>
              <a:gdLst/>
              <a:ahLst/>
              <a:cxnLst/>
              <a:rect l="l" t="t" r="r" b="b"/>
              <a:pathLst>
                <a:path w="1798320" h="667385">
                  <a:moveTo>
                    <a:pt x="1501877" y="0"/>
                  </a:moveTo>
                  <a:lnTo>
                    <a:pt x="295861" y="0"/>
                  </a:lnTo>
                  <a:lnTo>
                    <a:pt x="252110" y="3615"/>
                  </a:lnTo>
                  <a:lnTo>
                    <a:pt x="210362" y="14120"/>
                  </a:lnTo>
                  <a:lnTo>
                    <a:pt x="171074" y="30999"/>
                  </a:lnTo>
                  <a:lnTo>
                    <a:pt x="134700" y="53739"/>
                  </a:lnTo>
                  <a:lnTo>
                    <a:pt x="101698" y="81825"/>
                  </a:lnTo>
                  <a:lnTo>
                    <a:pt x="72523" y="114743"/>
                  </a:lnTo>
                  <a:lnTo>
                    <a:pt x="47630" y="151978"/>
                  </a:lnTo>
                  <a:lnTo>
                    <a:pt x="27475" y="193016"/>
                  </a:lnTo>
                  <a:lnTo>
                    <a:pt x="12515" y="237344"/>
                  </a:lnTo>
                  <a:lnTo>
                    <a:pt x="3204" y="284447"/>
                  </a:lnTo>
                  <a:lnTo>
                    <a:pt x="0" y="333810"/>
                  </a:lnTo>
                  <a:lnTo>
                    <a:pt x="3204" y="382983"/>
                  </a:lnTo>
                  <a:lnTo>
                    <a:pt x="12515" y="429928"/>
                  </a:lnTo>
                  <a:lnTo>
                    <a:pt x="27475" y="474130"/>
                  </a:lnTo>
                  <a:lnTo>
                    <a:pt x="47630" y="515069"/>
                  </a:lnTo>
                  <a:lnTo>
                    <a:pt x="72523" y="552230"/>
                  </a:lnTo>
                  <a:lnTo>
                    <a:pt x="101698" y="585093"/>
                  </a:lnTo>
                  <a:lnTo>
                    <a:pt x="134700" y="613141"/>
                  </a:lnTo>
                  <a:lnTo>
                    <a:pt x="171074" y="635858"/>
                  </a:lnTo>
                  <a:lnTo>
                    <a:pt x="210362" y="652725"/>
                  </a:lnTo>
                  <a:lnTo>
                    <a:pt x="252110" y="663225"/>
                  </a:lnTo>
                  <a:lnTo>
                    <a:pt x="295861" y="666840"/>
                  </a:lnTo>
                  <a:lnTo>
                    <a:pt x="1501877" y="666840"/>
                  </a:lnTo>
                  <a:lnTo>
                    <a:pt x="1545461" y="663225"/>
                  </a:lnTo>
                  <a:lnTo>
                    <a:pt x="1587074" y="652725"/>
                  </a:lnTo>
                  <a:lnTo>
                    <a:pt x="1626261" y="635858"/>
                  </a:lnTo>
                  <a:lnTo>
                    <a:pt x="1662567" y="613141"/>
                  </a:lnTo>
                  <a:lnTo>
                    <a:pt x="1695535" y="585093"/>
                  </a:lnTo>
                  <a:lnTo>
                    <a:pt x="1724711" y="552230"/>
                  </a:lnTo>
                  <a:lnTo>
                    <a:pt x="1749637" y="515069"/>
                  </a:lnTo>
                  <a:lnTo>
                    <a:pt x="1769859" y="474130"/>
                  </a:lnTo>
                  <a:lnTo>
                    <a:pt x="1784920" y="429928"/>
                  </a:lnTo>
                  <a:lnTo>
                    <a:pt x="1794365" y="382983"/>
                  </a:lnTo>
                  <a:lnTo>
                    <a:pt x="1797738" y="333810"/>
                  </a:lnTo>
                  <a:lnTo>
                    <a:pt x="1794533" y="284447"/>
                  </a:lnTo>
                  <a:lnTo>
                    <a:pt x="1785223" y="237344"/>
                  </a:lnTo>
                  <a:lnTo>
                    <a:pt x="1770262" y="193016"/>
                  </a:lnTo>
                  <a:lnTo>
                    <a:pt x="1750108" y="151978"/>
                  </a:lnTo>
                  <a:lnTo>
                    <a:pt x="1725215" y="114743"/>
                  </a:lnTo>
                  <a:lnTo>
                    <a:pt x="1696040" y="81825"/>
                  </a:lnTo>
                  <a:lnTo>
                    <a:pt x="1663038" y="53739"/>
                  </a:lnTo>
                  <a:lnTo>
                    <a:pt x="1626665" y="30999"/>
                  </a:lnTo>
                  <a:lnTo>
                    <a:pt x="1587376" y="14120"/>
                  </a:lnTo>
                  <a:lnTo>
                    <a:pt x="1545629" y="3615"/>
                  </a:lnTo>
                  <a:lnTo>
                    <a:pt x="1501877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793825" y="3732644"/>
              <a:ext cx="3884929" cy="916940"/>
            </a:xfrm>
            <a:custGeom>
              <a:avLst/>
              <a:gdLst/>
              <a:ahLst/>
              <a:cxnLst/>
              <a:rect l="l" t="t" r="r" b="b"/>
              <a:pathLst>
                <a:path w="3884929" h="916939">
                  <a:moveTo>
                    <a:pt x="1797748" y="458965"/>
                  </a:moveTo>
                  <a:lnTo>
                    <a:pt x="1795437" y="401358"/>
                  </a:lnTo>
                  <a:lnTo>
                    <a:pt x="1788718" y="345884"/>
                  </a:lnTo>
                  <a:lnTo>
                    <a:pt x="1777847" y="293001"/>
                  </a:lnTo>
                  <a:lnTo>
                    <a:pt x="1763102" y="243116"/>
                  </a:lnTo>
                  <a:lnTo>
                    <a:pt x="1744776" y="196659"/>
                  </a:lnTo>
                  <a:lnTo>
                    <a:pt x="1723123" y="154063"/>
                  </a:lnTo>
                  <a:lnTo>
                    <a:pt x="1698434" y="115760"/>
                  </a:lnTo>
                  <a:lnTo>
                    <a:pt x="1670977" y="82169"/>
                  </a:lnTo>
                  <a:lnTo>
                    <a:pt x="1641030" y="53733"/>
                  </a:lnTo>
                  <a:lnTo>
                    <a:pt x="1608874" y="30861"/>
                  </a:lnTo>
                  <a:lnTo>
                    <a:pt x="1539024" y="3568"/>
                  </a:lnTo>
                  <a:lnTo>
                    <a:pt x="1501876" y="0"/>
                  </a:lnTo>
                  <a:lnTo>
                    <a:pt x="295859" y="0"/>
                  </a:lnTo>
                  <a:lnTo>
                    <a:pt x="222973" y="14008"/>
                  </a:lnTo>
                  <a:lnTo>
                    <a:pt x="156718" y="53733"/>
                  </a:lnTo>
                  <a:lnTo>
                    <a:pt x="126771" y="82169"/>
                  </a:lnTo>
                  <a:lnTo>
                    <a:pt x="99314" y="115760"/>
                  </a:lnTo>
                  <a:lnTo>
                    <a:pt x="74625" y="154063"/>
                  </a:lnTo>
                  <a:lnTo>
                    <a:pt x="52971" y="196659"/>
                  </a:lnTo>
                  <a:lnTo>
                    <a:pt x="34645" y="243116"/>
                  </a:lnTo>
                  <a:lnTo>
                    <a:pt x="19900" y="293001"/>
                  </a:lnTo>
                  <a:lnTo>
                    <a:pt x="9029" y="345884"/>
                  </a:lnTo>
                  <a:lnTo>
                    <a:pt x="2311" y="401358"/>
                  </a:lnTo>
                  <a:lnTo>
                    <a:pt x="0" y="458965"/>
                  </a:lnTo>
                  <a:lnTo>
                    <a:pt x="2311" y="516356"/>
                  </a:lnTo>
                  <a:lnTo>
                    <a:pt x="9029" y="571639"/>
                  </a:lnTo>
                  <a:lnTo>
                    <a:pt x="19900" y="624370"/>
                  </a:lnTo>
                  <a:lnTo>
                    <a:pt x="34645" y="674128"/>
                  </a:lnTo>
                  <a:lnTo>
                    <a:pt x="52971" y="720471"/>
                  </a:lnTo>
                  <a:lnTo>
                    <a:pt x="74625" y="762977"/>
                  </a:lnTo>
                  <a:lnTo>
                    <a:pt x="99314" y="801217"/>
                  </a:lnTo>
                  <a:lnTo>
                    <a:pt x="126771" y="834758"/>
                  </a:lnTo>
                  <a:lnTo>
                    <a:pt x="156718" y="863168"/>
                  </a:lnTo>
                  <a:lnTo>
                    <a:pt x="188874" y="886015"/>
                  </a:lnTo>
                  <a:lnTo>
                    <a:pt x="258724" y="913295"/>
                  </a:lnTo>
                  <a:lnTo>
                    <a:pt x="295859" y="916876"/>
                  </a:lnTo>
                  <a:lnTo>
                    <a:pt x="1501876" y="916876"/>
                  </a:lnTo>
                  <a:lnTo>
                    <a:pt x="1574507" y="902868"/>
                  </a:lnTo>
                  <a:lnTo>
                    <a:pt x="1640598" y="863168"/>
                  </a:lnTo>
                  <a:lnTo>
                    <a:pt x="1670494" y="834758"/>
                  </a:lnTo>
                  <a:lnTo>
                    <a:pt x="1697926" y="801217"/>
                  </a:lnTo>
                  <a:lnTo>
                    <a:pt x="1722615" y="762977"/>
                  </a:lnTo>
                  <a:lnTo>
                    <a:pt x="1744294" y="720471"/>
                  </a:lnTo>
                  <a:lnTo>
                    <a:pt x="1762671" y="674128"/>
                  </a:lnTo>
                  <a:lnTo>
                    <a:pt x="1777479" y="624370"/>
                  </a:lnTo>
                  <a:lnTo>
                    <a:pt x="1788452" y="571639"/>
                  </a:lnTo>
                  <a:lnTo>
                    <a:pt x="1795297" y="516356"/>
                  </a:lnTo>
                  <a:lnTo>
                    <a:pt x="1797748" y="458965"/>
                  </a:lnTo>
                  <a:close/>
                </a:path>
                <a:path w="3884929" h="916939">
                  <a:moveTo>
                    <a:pt x="3884739" y="431292"/>
                  </a:moveTo>
                  <a:lnTo>
                    <a:pt x="3882136" y="377151"/>
                  </a:lnTo>
                  <a:lnTo>
                    <a:pt x="3874554" y="325031"/>
                  </a:lnTo>
                  <a:lnTo>
                    <a:pt x="3862298" y="275323"/>
                  </a:lnTo>
                  <a:lnTo>
                    <a:pt x="3845674" y="228447"/>
                  </a:lnTo>
                  <a:lnTo>
                    <a:pt x="3824998" y="184797"/>
                  </a:lnTo>
                  <a:lnTo>
                    <a:pt x="3800576" y="144767"/>
                  </a:lnTo>
                  <a:lnTo>
                    <a:pt x="3772738" y="108775"/>
                  </a:lnTo>
                  <a:lnTo>
                    <a:pt x="3741775" y="77216"/>
                  </a:lnTo>
                  <a:lnTo>
                    <a:pt x="3707993" y="50495"/>
                  </a:lnTo>
                  <a:lnTo>
                    <a:pt x="3671735" y="29006"/>
                  </a:lnTo>
                  <a:lnTo>
                    <a:pt x="3633279" y="13157"/>
                  </a:lnTo>
                  <a:lnTo>
                    <a:pt x="3592957" y="3352"/>
                  </a:lnTo>
                  <a:lnTo>
                    <a:pt x="3551072" y="0"/>
                  </a:lnTo>
                  <a:lnTo>
                    <a:pt x="2190940" y="0"/>
                  </a:lnTo>
                  <a:lnTo>
                    <a:pt x="2149056" y="3352"/>
                  </a:lnTo>
                  <a:lnTo>
                    <a:pt x="2108733" y="13157"/>
                  </a:lnTo>
                  <a:lnTo>
                    <a:pt x="2070277" y="29006"/>
                  </a:lnTo>
                  <a:lnTo>
                    <a:pt x="2034019" y="50495"/>
                  </a:lnTo>
                  <a:lnTo>
                    <a:pt x="2000250" y="77216"/>
                  </a:lnTo>
                  <a:lnTo>
                    <a:pt x="1969274" y="108775"/>
                  </a:lnTo>
                  <a:lnTo>
                    <a:pt x="1941436" y="144767"/>
                  </a:lnTo>
                  <a:lnTo>
                    <a:pt x="1917014" y="184797"/>
                  </a:lnTo>
                  <a:lnTo>
                    <a:pt x="1896338" y="228447"/>
                  </a:lnTo>
                  <a:lnTo>
                    <a:pt x="1879714" y="275323"/>
                  </a:lnTo>
                  <a:lnTo>
                    <a:pt x="1867458" y="325031"/>
                  </a:lnTo>
                  <a:lnTo>
                    <a:pt x="1859876" y="377151"/>
                  </a:lnTo>
                  <a:lnTo>
                    <a:pt x="1857273" y="431292"/>
                  </a:lnTo>
                  <a:lnTo>
                    <a:pt x="1859876" y="485228"/>
                  </a:lnTo>
                  <a:lnTo>
                    <a:pt x="1867458" y="537171"/>
                  </a:lnTo>
                  <a:lnTo>
                    <a:pt x="1879714" y="586714"/>
                  </a:lnTo>
                  <a:lnTo>
                    <a:pt x="1896338" y="633476"/>
                  </a:lnTo>
                  <a:lnTo>
                    <a:pt x="1917014" y="677024"/>
                  </a:lnTo>
                  <a:lnTo>
                    <a:pt x="1941436" y="716978"/>
                  </a:lnTo>
                  <a:lnTo>
                    <a:pt x="1969274" y="752906"/>
                  </a:lnTo>
                  <a:lnTo>
                    <a:pt x="2000250" y="784428"/>
                  </a:lnTo>
                  <a:lnTo>
                    <a:pt x="2034019" y="811123"/>
                  </a:lnTo>
                  <a:lnTo>
                    <a:pt x="2070277" y="832586"/>
                  </a:lnTo>
                  <a:lnTo>
                    <a:pt x="2108733" y="848423"/>
                  </a:lnTo>
                  <a:lnTo>
                    <a:pt x="2149056" y="858227"/>
                  </a:lnTo>
                  <a:lnTo>
                    <a:pt x="2190940" y="861580"/>
                  </a:lnTo>
                  <a:lnTo>
                    <a:pt x="3551072" y="861580"/>
                  </a:lnTo>
                  <a:lnTo>
                    <a:pt x="3592792" y="858227"/>
                  </a:lnTo>
                  <a:lnTo>
                    <a:pt x="3632974" y="848423"/>
                  </a:lnTo>
                  <a:lnTo>
                    <a:pt x="3671328" y="832586"/>
                  </a:lnTo>
                  <a:lnTo>
                    <a:pt x="3707511" y="811123"/>
                  </a:lnTo>
                  <a:lnTo>
                    <a:pt x="3741229" y="784428"/>
                  </a:lnTo>
                  <a:lnTo>
                    <a:pt x="3772166" y="752906"/>
                  </a:lnTo>
                  <a:lnTo>
                    <a:pt x="3800005" y="716978"/>
                  </a:lnTo>
                  <a:lnTo>
                    <a:pt x="3824452" y="677024"/>
                  </a:lnTo>
                  <a:lnTo>
                    <a:pt x="3845179" y="633476"/>
                  </a:lnTo>
                  <a:lnTo>
                    <a:pt x="3861892" y="586714"/>
                  </a:lnTo>
                  <a:lnTo>
                    <a:pt x="3874262" y="537171"/>
                  </a:lnTo>
                  <a:lnTo>
                    <a:pt x="3881983" y="485228"/>
                  </a:lnTo>
                  <a:lnTo>
                    <a:pt x="3884739" y="431292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716289" y="3079851"/>
              <a:ext cx="1835150" cy="454025"/>
            </a:xfrm>
            <a:custGeom>
              <a:avLst/>
              <a:gdLst/>
              <a:ahLst/>
              <a:cxnLst/>
              <a:rect l="l" t="t" r="r" b="b"/>
              <a:pathLst>
                <a:path w="1835150" h="454025">
                  <a:moveTo>
                    <a:pt x="1835023" y="258470"/>
                  </a:moveTo>
                  <a:lnTo>
                    <a:pt x="1831111" y="258470"/>
                  </a:lnTo>
                  <a:lnTo>
                    <a:pt x="1831111" y="254139"/>
                  </a:lnTo>
                  <a:lnTo>
                    <a:pt x="919619" y="254139"/>
                  </a:lnTo>
                  <a:lnTo>
                    <a:pt x="919619" y="0"/>
                  </a:lnTo>
                  <a:lnTo>
                    <a:pt x="911694" y="0"/>
                  </a:lnTo>
                  <a:lnTo>
                    <a:pt x="911694" y="254139"/>
                  </a:lnTo>
                  <a:lnTo>
                    <a:pt x="190" y="254139"/>
                  </a:lnTo>
                  <a:lnTo>
                    <a:pt x="190" y="258470"/>
                  </a:lnTo>
                  <a:lnTo>
                    <a:pt x="0" y="258470"/>
                  </a:lnTo>
                  <a:lnTo>
                    <a:pt x="0" y="453669"/>
                  </a:lnTo>
                  <a:lnTo>
                    <a:pt x="7924" y="453669"/>
                  </a:lnTo>
                  <a:lnTo>
                    <a:pt x="7924" y="260489"/>
                  </a:lnTo>
                  <a:lnTo>
                    <a:pt x="1827110" y="260489"/>
                  </a:lnTo>
                  <a:lnTo>
                    <a:pt x="1827110" y="453669"/>
                  </a:lnTo>
                  <a:lnTo>
                    <a:pt x="1835023" y="453669"/>
                  </a:lnTo>
                  <a:lnTo>
                    <a:pt x="1835023" y="25847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8499956" y="2058923"/>
            <a:ext cx="2260600" cy="9093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35700"/>
              </a:lnSpc>
              <a:spcBef>
                <a:spcPts val="100"/>
              </a:spcBef>
            </a:pPr>
            <a:r>
              <a:rPr dirty="0" sz="1400" spc="-85">
                <a:solidFill>
                  <a:srgbClr val="191919"/>
                </a:solidFill>
                <a:latin typeface="Lucida Sans Unicode"/>
                <a:cs typeface="Lucida Sans Unicode"/>
              </a:rPr>
              <a:t>KEPALA</a:t>
            </a:r>
            <a:r>
              <a:rPr dirty="0" sz="1400" spc="85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45">
                <a:solidFill>
                  <a:srgbClr val="191919"/>
                </a:solidFill>
                <a:latin typeface="Lucida Sans Unicode"/>
                <a:cs typeface="Lucida Sans Unicode"/>
              </a:rPr>
              <a:t>DINAS</a:t>
            </a:r>
            <a:r>
              <a:rPr dirty="0" sz="1400" spc="80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0">
                <a:solidFill>
                  <a:srgbClr val="191919"/>
                </a:solidFill>
                <a:latin typeface="Lucida Sans Unicode"/>
                <a:cs typeface="Lucida Sans Unicode"/>
              </a:rPr>
              <a:t>KEBERSIHAN </a:t>
            </a:r>
            <a:r>
              <a:rPr dirty="0" sz="1400" spc="-430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85">
                <a:solidFill>
                  <a:srgbClr val="191919"/>
                </a:solidFill>
                <a:latin typeface="Lucida Sans Unicode"/>
                <a:cs typeface="Lucida Sans Unicode"/>
              </a:rPr>
              <a:t>INDEKS</a:t>
            </a:r>
            <a:endParaRPr sz="1400">
              <a:latin typeface="Lucida Sans Unicode"/>
              <a:cs typeface="Lucida Sans Unicode"/>
            </a:endParaRPr>
          </a:p>
          <a:p>
            <a:pPr algn="ctr" marL="655955" marR="643890">
              <a:lnSpc>
                <a:spcPct val="71400"/>
              </a:lnSpc>
            </a:pPr>
            <a:r>
              <a:rPr dirty="0" sz="1400" spc="-110">
                <a:solidFill>
                  <a:srgbClr val="191919"/>
                </a:solidFill>
                <a:latin typeface="Lucida Sans Unicode"/>
                <a:cs typeface="Lucida Sans Unicode"/>
              </a:rPr>
              <a:t>K</a:t>
            </a:r>
            <a:r>
              <a:rPr dirty="0" sz="1400" spc="-90">
                <a:solidFill>
                  <a:srgbClr val="19191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65">
                <a:solidFill>
                  <a:srgbClr val="191919"/>
                </a:solidFill>
                <a:latin typeface="Lucida Sans Unicode"/>
                <a:cs typeface="Lucida Sans Unicode"/>
              </a:rPr>
              <a:t>B</a:t>
            </a:r>
            <a:r>
              <a:rPr dirty="0" sz="1400" spc="-105">
                <a:solidFill>
                  <a:srgbClr val="191919"/>
                </a:solidFill>
                <a:latin typeface="Lucida Sans Unicode"/>
                <a:cs typeface="Lucida Sans Unicode"/>
              </a:rPr>
              <a:t>E</a:t>
            </a:r>
            <a:r>
              <a:rPr dirty="0" sz="1400" spc="-145">
                <a:solidFill>
                  <a:srgbClr val="191919"/>
                </a:solidFill>
                <a:latin typeface="Lucida Sans Unicode"/>
                <a:cs typeface="Lucida Sans Unicode"/>
              </a:rPr>
              <a:t>R</a:t>
            </a:r>
            <a:r>
              <a:rPr dirty="0" sz="1400" spc="-10">
                <a:solidFill>
                  <a:srgbClr val="191919"/>
                </a:solidFill>
                <a:latin typeface="Lucida Sans Unicode"/>
                <a:cs typeface="Lucida Sans Unicode"/>
              </a:rPr>
              <a:t>S</a:t>
            </a:r>
            <a:r>
              <a:rPr dirty="0" sz="1400" spc="-45">
                <a:solidFill>
                  <a:srgbClr val="191919"/>
                </a:solidFill>
                <a:latin typeface="Lucida Sans Unicode"/>
                <a:cs typeface="Lucida Sans Unicode"/>
              </a:rPr>
              <a:t>I</a:t>
            </a:r>
            <a:r>
              <a:rPr dirty="0" sz="1400" spc="-130">
                <a:solidFill>
                  <a:srgbClr val="191919"/>
                </a:solidFill>
                <a:latin typeface="Lucida Sans Unicode"/>
                <a:cs typeface="Lucida Sans Unicode"/>
              </a:rPr>
              <a:t>H</a:t>
            </a:r>
            <a:r>
              <a:rPr dirty="0" sz="1400" spc="-70">
                <a:solidFill>
                  <a:srgbClr val="191919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-65">
                <a:solidFill>
                  <a:srgbClr val="191919"/>
                </a:solidFill>
                <a:latin typeface="Lucida Sans Unicode"/>
                <a:cs typeface="Lucida Sans Unicode"/>
              </a:rPr>
              <a:t>N  </a:t>
            </a:r>
            <a:r>
              <a:rPr dirty="0" sz="1400" spc="-125">
                <a:solidFill>
                  <a:srgbClr val="191919"/>
                </a:solidFill>
                <a:latin typeface="Lucida Sans Unicode"/>
                <a:cs typeface="Lucida Sans Unicode"/>
              </a:rPr>
              <a:t>KOTA</a:t>
            </a:r>
            <a:r>
              <a:rPr dirty="0" sz="1400" spc="30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25">
                <a:solidFill>
                  <a:srgbClr val="191919"/>
                </a:solidFill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36126" y="3384803"/>
            <a:ext cx="1106805" cy="1141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8265" marR="38100">
              <a:lnSpc>
                <a:spcPct val="154300"/>
              </a:lnSpc>
              <a:spcBef>
                <a:spcPts val="100"/>
              </a:spcBef>
            </a:pPr>
            <a:r>
              <a:rPr dirty="0" sz="1400" spc="-95">
                <a:solidFill>
                  <a:srgbClr val="191919"/>
                </a:solidFill>
                <a:latin typeface="Lucida Sans Unicode"/>
                <a:cs typeface="Lucida Sans Unicode"/>
              </a:rPr>
              <a:t>KETUA</a:t>
            </a:r>
            <a:r>
              <a:rPr dirty="0" sz="1400" spc="85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10">
                <a:solidFill>
                  <a:srgbClr val="191919"/>
                </a:solidFill>
                <a:latin typeface="Lucida Sans Unicode"/>
                <a:cs typeface="Lucida Sans Unicode"/>
              </a:rPr>
              <a:t>TIM</a:t>
            </a:r>
            <a:r>
              <a:rPr dirty="0" sz="1400" spc="75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0">
                <a:solidFill>
                  <a:srgbClr val="191919"/>
                </a:solidFill>
                <a:latin typeface="Lucida Sans Unicode"/>
                <a:cs typeface="Lucida Sans Unicode"/>
              </a:rPr>
              <a:t>I </a:t>
            </a:r>
            <a:r>
              <a:rPr dirty="0" sz="1400" spc="-430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85">
                <a:latin typeface="Lucida Sans Unicode"/>
                <a:cs typeface="Lucida Sans Unicode"/>
              </a:rPr>
              <a:t>INDEKS</a:t>
            </a:r>
            <a:endParaRPr sz="1400">
              <a:latin typeface="Lucida Sans Unicode"/>
              <a:cs typeface="Lucida Sans Unicode"/>
            </a:endParaRPr>
          </a:p>
          <a:p>
            <a:pPr algn="ctr" marL="12700" marR="5080">
              <a:lnSpc>
                <a:spcPct val="71400"/>
              </a:lnSpc>
            </a:pPr>
            <a:r>
              <a:rPr dirty="0" sz="1400" spc="-85">
                <a:latin typeface="Lucida Sans Unicode"/>
                <a:cs typeface="Lucida Sans Unicode"/>
              </a:rPr>
              <a:t>KEBERSIHAN 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E</a:t>
            </a:r>
            <a:r>
              <a:rPr dirty="0" sz="1400" spc="-70">
                <a:latin typeface="Lucida Sans Unicode"/>
                <a:cs typeface="Lucida Sans Unicode"/>
              </a:rPr>
              <a:t>C</a:t>
            </a:r>
            <a:r>
              <a:rPr dirty="0" sz="1400" spc="-70">
                <a:latin typeface="Lucida Sans Unicode"/>
                <a:cs typeface="Lucida Sans Unicode"/>
              </a:rPr>
              <a:t>A</a:t>
            </a:r>
            <a:r>
              <a:rPr dirty="0" sz="1400" spc="-85">
                <a:latin typeface="Lucida Sans Unicode"/>
                <a:cs typeface="Lucida Sans Unicode"/>
              </a:rPr>
              <a:t>M</a:t>
            </a:r>
            <a:r>
              <a:rPr dirty="0" sz="1400" spc="-140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T</a:t>
            </a:r>
            <a:r>
              <a:rPr dirty="0" sz="1400" spc="-70">
                <a:latin typeface="Lucida Sans Unicode"/>
                <a:cs typeface="Lucida Sans Unicode"/>
              </a:rPr>
              <a:t>A</a:t>
            </a:r>
            <a:r>
              <a:rPr dirty="0" sz="1400" spc="-105">
                <a:latin typeface="Lucida Sans Unicode"/>
                <a:cs typeface="Lucida Sans Unicode"/>
              </a:rPr>
              <a:t>N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I  </a:t>
            </a:r>
            <a:r>
              <a:rPr dirty="0" sz="1400" spc="-120">
                <a:latin typeface="Lucida Sans Unicode"/>
                <a:cs typeface="Lucida Sans Unicode"/>
              </a:rPr>
              <a:t>DAN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 spc="-70">
                <a:latin typeface="Lucida Sans Unicode"/>
                <a:cs typeface="Lucida Sans Unicode"/>
              </a:rPr>
              <a:t>II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53741" y="3418332"/>
            <a:ext cx="1254125" cy="107442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400" spc="-95">
                <a:solidFill>
                  <a:srgbClr val="191919"/>
                </a:solidFill>
                <a:latin typeface="Lucida Sans Unicode"/>
                <a:cs typeface="Lucida Sans Unicode"/>
              </a:rPr>
              <a:t>KETUA</a:t>
            </a:r>
            <a:r>
              <a:rPr dirty="0" sz="1400" spc="95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10">
                <a:solidFill>
                  <a:srgbClr val="191919"/>
                </a:solidFill>
                <a:latin typeface="Lucida Sans Unicode"/>
                <a:cs typeface="Lucida Sans Unicode"/>
              </a:rPr>
              <a:t>TIM</a:t>
            </a:r>
            <a:r>
              <a:rPr dirty="0" sz="1400" spc="85">
                <a:solidFill>
                  <a:srgbClr val="191919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55">
                <a:solidFill>
                  <a:srgbClr val="191919"/>
                </a:solidFill>
                <a:latin typeface="Lucida Sans Unicode"/>
                <a:cs typeface="Lucida Sans Unicode"/>
              </a:rPr>
              <a:t>II</a:t>
            </a:r>
            <a:endParaRPr sz="1400">
              <a:latin typeface="Lucida Sans Unicode"/>
              <a:cs typeface="Lucida Sans Unicode"/>
            </a:endParaRPr>
          </a:p>
          <a:p>
            <a:pPr marL="372745">
              <a:lnSpc>
                <a:spcPts val="1440"/>
              </a:lnSpc>
              <a:spcBef>
                <a:spcPts val="650"/>
              </a:spcBef>
            </a:pPr>
            <a:r>
              <a:rPr dirty="0" sz="1400" spc="-85">
                <a:latin typeface="Lucida Sans Unicode"/>
                <a:cs typeface="Lucida Sans Unicode"/>
              </a:rPr>
              <a:t>INDEKS</a:t>
            </a:r>
            <a:endParaRPr sz="1400">
              <a:latin typeface="Lucida Sans Unicode"/>
              <a:cs typeface="Lucida Sans Unicode"/>
            </a:endParaRPr>
          </a:p>
          <a:p>
            <a:pPr marL="67945" marR="5080" indent="110489">
              <a:lnSpc>
                <a:spcPct val="71400"/>
              </a:lnSpc>
              <a:spcBef>
                <a:spcPts val="240"/>
              </a:spcBef>
            </a:pPr>
            <a:r>
              <a:rPr dirty="0" sz="1400" spc="-85">
                <a:latin typeface="Lucida Sans Unicode"/>
                <a:cs typeface="Lucida Sans Unicode"/>
              </a:rPr>
              <a:t>KEBERSIHAN 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K</a:t>
            </a:r>
            <a:r>
              <a:rPr dirty="0" sz="1400" spc="-90">
                <a:latin typeface="Lucida Sans Unicode"/>
                <a:cs typeface="Lucida Sans Unicode"/>
              </a:rPr>
              <a:t>E</a:t>
            </a:r>
            <a:r>
              <a:rPr dirty="0" sz="1400" spc="-70">
                <a:latin typeface="Lucida Sans Unicode"/>
                <a:cs typeface="Lucida Sans Unicode"/>
              </a:rPr>
              <a:t>C</a:t>
            </a:r>
            <a:r>
              <a:rPr dirty="0" sz="1400" spc="-70">
                <a:latin typeface="Lucida Sans Unicode"/>
                <a:cs typeface="Lucida Sans Unicode"/>
              </a:rPr>
              <a:t>A</a:t>
            </a:r>
            <a:r>
              <a:rPr dirty="0" sz="1400" spc="-85">
                <a:latin typeface="Lucida Sans Unicode"/>
                <a:cs typeface="Lucida Sans Unicode"/>
              </a:rPr>
              <a:t>M</a:t>
            </a:r>
            <a:r>
              <a:rPr dirty="0" sz="1400" spc="-140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T</a:t>
            </a:r>
            <a:r>
              <a:rPr dirty="0" sz="1400" spc="-70">
                <a:latin typeface="Lucida Sans Unicode"/>
                <a:cs typeface="Lucida Sans Unicode"/>
              </a:rPr>
              <a:t>A</a:t>
            </a:r>
            <a:r>
              <a:rPr dirty="0" sz="1400" spc="-105">
                <a:latin typeface="Lucida Sans Unicode"/>
                <a:cs typeface="Lucida Sans Unicode"/>
              </a:rPr>
              <a:t>N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 spc="-45">
                <a:latin typeface="Lucida Sans Unicode"/>
                <a:cs typeface="Lucida Sans Unicode"/>
              </a:rPr>
              <a:t>II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  <a:p>
            <a:pPr marL="374650">
              <a:lnSpc>
                <a:spcPts val="1200"/>
              </a:lnSpc>
            </a:pPr>
            <a:r>
              <a:rPr dirty="0" sz="1400" spc="-145">
                <a:latin typeface="Lucida Sans Unicode"/>
                <a:cs typeface="Lucida Sans Unicode"/>
              </a:rPr>
              <a:t>D</a:t>
            </a:r>
            <a:r>
              <a:rPr dirty="0" sz="1400" spc="-105">
                <a:latin typeface="Lucida Sans Unicode"/>
                <a:cs typeface="Lucida Sans Unicode"/>
              </a:rPr>
              <a:t>A</a:t>
            </a:r>
            <a:r>
              <a:rPr dirty="0" sz="1400" spc="-105">
                <a:latin typeface="Lucida Sans Unicode"/>
                <a:cs typeface="Lucida Sans Unicode"/>
              </a:rPr>
              <a:t>N</a:t>
            </a:r>
            <a:r>
              <a:rPr dirty="0" sz="1400" spc="45">
                <a:latin typeface="Lucida Sans Unicode"/>
                <a:cs typeface="Lucida Sans Unicode"/>
              </a:rPr>
              <a:t> </a:t>
            </a:r>
            <a:r>
              <a:rPr dirty="0" sz="1400" spc="-45">
                <a:latin typeface="Lucida Sans Unicode"/>
                <a:cs typeface="Lucida Sans Unicode"/>
              </a:rPr>
              <a:t>I</a:t>
            </a:r>
            <a:r>
              <a:rPr dirty="0" sz="1400" spc="-70">
                <a:latin typeface="Lucida Sans Unicode"/>
                <a:cs typeface="Lucida Sans Unicode"/>
              </a:rPr>
              <a:t>V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20393" y="4659376"/>
            <a:ext cx="5095240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24790" marR="5080" indent="-212725">
              <a:lnSpc>
                <a:spcPct val="121500"/>
              </a:lnSpc>
              <a:spcBef>
                <a:spcPts val="100"/>
              </a:spcBef>
            </a:pPr>
            <a:r>
              <a:rPr dirty="0" sz="1300" spc="-5">
                <a:latin typeface="Microsoft Sans Serif"/>
                <a:cs typeface="Microsoft Sans Serif"/>
              </a:rPr>
              <a:t>Pertimbangan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15">
                <a:latin typeface="Microsoft Sans Serif"/>
                <a:cs typeface="Microsoft Sans Serif"/>
              </a:rPr>
              <a:t>lain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20">
                <a:latin typeface="Microsoft Sans Serif"/>
                <a:cs typeface="Microsoft Sans Serif"/>
              </a:rPr>
              <a:t>ketika</a:t>
            </a:r>
            <a:r>
              <a:rPr dirty="0" sz="1300" spc="19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menyusun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startegi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adalah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:</a:t>
            </a:r>
            <a:r>
              <a:rPr dirty="0" sz="1300" spc="-6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jenis,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kondisi,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struktur,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dan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bidang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25">
                <a:latin typeface="Microsoft Sans Serif"/>
                <a:cs typeface="Microsoft Sans Serif"/>
              </a:rPr>
              <a:t>pekerjaan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10">
                <a:latin typeface="Microsoft Sans Serif"/>
                <a:cs typeface="Microsoft Sans Serif"/>
              </a:rPr>
              <a:t>yang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45">
                <a:latin typeface="Microsoft Sans Serif"/>
                <a:cs typeface="Microsoft Sans Serif"/>
              </a:rPr>
              <a:t>ada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30">
                <a:latin typeface="Microsoft Sans Serif"/>
                <a:cs typeface="Microsoft Sans Serif"/>
              </a:rPr>
              <a:t>di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masing-masing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unit</a:t>
            </a:r>
            <a:endParaRPr sz="13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335"/>
              </a:spcBef>
            </a:pPr>
            <a:r>
              <a:rPr dirty="0" sz="1300" spc="35">
                <a:latin typeface="Microsoft Sans Serif"/>
                <a:cs typeface="Microsoft Sans Serif"/>
              </a:rPr>
              <a:t>kerja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01590" y="1290478"/>
            <a:ext cx="2653030" cy="558165"/>
          </a:xfrm>
          <a:custGeom>
            <a:avLst/>
            <a:gdLst/>
            <a:ahLst/>
            <a:cxnLst/>
            <a:rect l="l" t="t" r="r" b="b"/>
            <a:pathLst>
              <a:path w="2653029" h="558164">
                <a:moveTo>
                  <a:pt x="2652791" y="0"/>
                </a:moveTo>
                <a:lnTo>
                  <a:pt x="0" y="0"/>
                </a:lnTo>
                <a:lnTo>
                  <a:pt x="0" y="558166"/>
                </a:lnTo>
                <a:lnTo>
                  <a:pt x="2652791" y="558166"/>
                </a:lnTo>
                <a:lnTo>
                  <a:pt x="265279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301590" y="1290478"/>
            <a:ext cx="2653030" cy="558165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Contoh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Microsoft Sans Serif"/>
                <a:cs typeface="Microsoft Sans Serif"/>
              </a:rPr>
              <a:t>strategi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dengan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pendekatan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5">
                <a:solidFill>
                  <a:srgbClr val="FFFFFF"/>
                </a:solidFill>
                <a:latin typeface="Microsoft Sans Serif"/>
                <a:cs typeface="Microsoft Sans Serif"/>
              </a:rPr>
              <a:t>pembagian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Microsoft Sans Serif"/>
                <a:cs typeface="Microsoft Sans Serif"/>
              </a:rPr>
              <a:t>wilayah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095528" y="1483686"/>
            <a:ext cx="1247775" cy="920750"/>
            <a:chOff x="7095528" y="1483686"/>
            <a:chExt cx="1247775" cy="920750"/>
          </a:xfrm>
        </p:grpSpPr>
        <p:sp>
          <p:nvSpPr>
            <p:cNvPr id="39" name="object 39"/>
            <p:cNvSpPr/>
            <p:nvPr/>
          </p:nvSpPr>
          <p:spPr>
            <a:xfrm>
              <a:off x="7101878" y="1591591"/>
              <a:ext cx="1109345" cy="806450"/>
            </a:xfrm>
            <a:custGeom>
              <a:avLst/>
              <a:gdLst/>
              <a:ahLst/>
              <a:cxnLst/>
              <a:rect l="l" t="t" r="r" b="b"/>
              <a:pathLst>
                <a:path w="1109345" h="806450">
                  <a:moveTo>
                    <a:pt x="0" y="806447"/>
                  </a:moveTo>
                  <a:lnTo>
                    <a:pt x="554401" y="806447"/>
                  </a:lnTo>
                  <a:lnTo>
                    <a:pt x="554401" y="0"/>
                  </a:lnTo>
                  <a:lnTo>
                    <a:pt x="110880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9125" y="1483686"/>
              <a:ext cx="174023" cy="1717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9" y="1932431"/>
            <a:ext cx="2621279" cy="37917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00250" y="386588"/>
            <a:ext cx="21818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D</a:t>
            </a:r>
            <a:r>
              <a:rPr dirty="0" spc="30"/>
              <a:t>i</a:t>
            </a:r>
            <a:r>
              <a:rPr dirty="0" spc="340"/>
              <a:t>a</a:t>
            </a:r>
            <a:r>
              <a:rPr dirty="0" spc="-55"/>
              <a:t>l</a:t>
            </a:r>
            <a:r>
              <a:rPr dirty="0" spc="160"/>
              <a:t>o</a:t>
            </a:r>
            <a:r>
              <a:rPr dirty="0" spc="420"/>
              <a:t>g</a:t>
            </a:r>
            <a:r>
              <a:rPr dirty="0" spc="-155"/>
              <a:t> </a:t>
            </a:r>
            <a:r>
              <a:rPr dirty="0" spc="105"/>
              <a:t>K</a:t>
            </a:r>
            <a:r>
              <a:rPr dirty="0" spc="-60"/>
              <a:t>i</a:t>
            </a:r>
            <a:r>
              <a:rPr dirty="0" spc="165"/>
              <a:t>n</a:t>
            </a:r>
            <a:r>
              <a:rPr dirty="0" spc="90"/>
              <a:t>e</a:t>
            </a:r>
            <a:r>
              <a:rPr dirty="0" spc="-145"/>
              <a:t>r</a:t>
            </a:r>
            <a:r>
              <a:rPr dirty="0" spc="-135"/>
              <a:t>j</a:t>
            </a:r>
            <a:r>
              <a:rPr dirty="0" spc="345"/>
              <a:t>a</a:t>
            </a:r>
          </a:p>
        </p:txBody>
      </p:sp>
      <p:sp>
        <p:nvSpPr>
          <p:cNvPr id="4" name="object 4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8640" y="2447544"/>
            <a:ext cx="3941445" cy="2159635"/>
            <a:chOff x="548640" y="2447544"/>
            <a:chExt cx="3941445" cy="2159635"/>
          </a:xfrm>
        </p:grpSpPr>
        <p:sp>
          <p:nvSpPr>
            <p:cNvPr id="7" name="object 7"/>
            <p:cNvSpPr/>
            <p:nvPr/>
          </p:nvSpPr>
          <p:spPr>
            <a:xfrm>
              <a:off x="999740" y="4364568"/>
              <a:ext cx="313690" cy="242570"/>
            </a:xfrm>
            <a:custGeom>
              <a:avLst/>
              <a:gdLst/>
              <a:ahLst/>
              <a:cxnLst/>
              <a:rect l="l" t="t" r="r" b="b"/>
              <a:pathLst>
                <a:path w="313690" h="242570">
                  <a:moveTo>
                    <a:pt x="156659" y="0"/>
                  </a:moveTo>
                  <a:lnTo>
                    <a:pt x="107143" y="6168"/>
                  </a:lnTo>
                  <a:lnTo>
                    <a:pt x="64138" y="23345"/>
                  </a:lnTo>
                  <a:lnTo>
                    <a:pt x="30226" y="49537"/>
                  </a:lnTo>
                  <a:lnTo>
                    <a:pt x="7986" y="82752"/>
                  </a:lnTo>
                  <a:lnTo>
                    <a:pt x="0" y="120996"/>
                  </a:lnTo>
                  <a:lnTo>
                    <a:pt x="7986" y="159241"/>
                  </a:lnTo>
                  <a:lnTo>
                    <a:pt x="30226" y="192455"/>
                  </a:lnTo>
                  <a:lnTo>
                    <a:pt x="64138" y="218648"/>
                  </a:lnTo>
                  <a:lnTo>
                    <a:pt x="107143" y="235824"/>
                  </a:lnTo>
                  <a:lnTo>
                    <a:pt x="156659" y="241993"/>
                  </a:lnTo>
                  <a:lnTo>
                    <a:pt x="206176" y="235824"/>
                  </a:lnTo>
                  <a:lnTo>
                    <a:pt x="249180" y="218648"/>
                  </a:lnTo>
                  <a:lnTo>
                    <a:pt x="283093" y="192455"/>
                  </a:lnTo>
                  <a:lnTo>
                    <a:pt x="305333" y="159241"/>
                  </a:lnTo>
                  <a:lnTo>
                    <a:pt x="313319" y="120996"/>
                  </a:lnTo>
                  <a:lnTo>
                    <a:pt x="305333" y="82752"/>
                  </a:lnTo>
                  <a:lnTo>
                    <a:pt x="283093" y="49537"/>
                  </a:lnTo>
                  <a:lnTo>
                    <a:pt x="249180" y="23345"/>
                  </a:lnTo>
                  <a:lnTo>
                    <a:pt x="206176" y="6168"/>
                  </a:lnTo>
                  <a:lnTo>
                    <a:pt x="156659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831" y="2447544"/>
              <a:ext cx="740663" cy="4907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" y="2663952"/>
              <a:ext cx="740664" cy="14752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4819" y="2512438"/>
              <a:ext cx="2234769" cy="1901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7477" y="3396333"/>
              <a:ext cx="678583" cy="5228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078586" y="2437970"/>
            <a:ext cx="1896110" cy="352425"/>
          </a:xfrm>
          <a:prstGeom prst="rect">
            <a:avLst/>
          </a:prstGeom>
          <a:solidFill>
            <a:srgbClr val="A5A5A5"/>
          </a:solidFill>
        </p:spPr>
        <p:txBody>
          <a:bodyPr wrap="square" lIns="0" tIns="70485" rIns="0" bIns="0" rtlCol="0" vert="horz">
            <a:spAutoFit/>
          </a:bodyPr>
          <a:lstStyle/>
          <a:p>
            <a:pPr marL="329565">
              <a:lnSpc>
                <a:spcPct val="100000"/>
              </a:lnSpc>
              <a:spcBef>
                <a:spcPts val="555"/>
              </a:spcBef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2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DIRECT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02042" y="3498057"/>
            <a:ext cx="1925320" cy="35242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80"/>
              </a:lnSpc>
            </a:pPr>
            <a:r>
              <a:rPr dirty="0" sz="1200" spc="-5" b="1" i="1">
                <a:latin typeface="Calibri"/>
                <a:cs typeface="Calibri"/>
              </a:rPr>
              <a:t>CASCADING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NON</a:t>
            </a:r>
            <a:r>
              <a:rPr dirty="0" sz="1200" spc="-10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–</a:t>
            </a:r>
            <a:r>
              <a:rPr dirty="0" sz="1200" spc="-5" b="1" i="1">
                <a:latin typeface="Calibri"/>
                <a:cs typeface="Calibri"/>
              </a:rPr>
              <a:t> DIRECT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20"/>
              </a:lnSpc>
              <a:spcBef>
                <a:spcPts val="70"/>
              </a:spcBef>
            </a:pPr>
            <a:r>
              <a:rPr dirty="0" sz="1200" b="1" i="1">
                <a:latin typeface="Calibri"/>
                <a:cs typeface="Calibri"/>
              </a:rPr>
              <a:t>(workblock)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535411" y="2621036"/>
            <a:ext cx="570865" cy="1056640"/>
            <a:chOff x="4535411" y="2621036"/>
            <a:chExt cx="570865" cy="1056640"/>
          </a:xfrm>
        </p:grpSpPr>
        <p:sp>
          <p:nvSpPr>
            <p:cNvPr id="15" name="object 15"/>
            <p:cNvSpPr/>
            <p:nvPr/>
          </p:nvSpPr>
          <p:spPr>
            <a:xfrm>
              <a:off x="4538586" y="2624211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562497" y="3674074"/>
              <a:ext cx="540385" cy="0"/>
            </a:xfrm>
            <a:custGeom>
              <a:avLst/>
              <a:gdLst/>
              <a:ahLst/>
              <a:cxnLst/>
              <a:rect l="l" t="t" r="r" b="b"/>
              <a:pathLst>
                <a:path w="540385" h="0">
                  <a:moveTo>
                    <a:pt x="0" y="0"/>
                  </a:moveTo>
                  <a:lnTo>
                    <a:pt x="54000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428600" y="2758840"/>
            <a:ext cx="633730" cy="74422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43180" marR="5080" indent="-30480">
              <a:lnSpc>
                <a:spcPts val="1600"/>
              </a:lnSpc>
              <a:spcBef>
                <a:spcPts val="55"/>
              </a:spcBef>
            </a:pPr>
            <a:r>
              <a:rPr dirty="0" sz="1300" spc="-70" b="1">
                <a:latin typeface="Calibri"/>
                <a:cs typeface="Calibri"/>
              </a:rPr>
              <a:t>P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spc="15" b="1">
                <a:latin typeface="Calibri"/>
                <a:cs typeface="Calibri"/>
              </a:rPr>
              <a:t>ND</a:t>
            </a:r>
            <a:r>
              <a:rPr dirty="0" sz="1300" spc="-10" b="1">
                <a:latin typeface="Calibri"/>
                <a:cs typeface="Calibri"/>
              </a:rPr>
              <a:t>U</a:t>
            </a:r>
            <a:r>
              <a:rPr dirty="0" sz="1300" spc="25" b="1">
                <a:latin typeface="Calibri"/>
                <a:cs typeface="Calibri"/>
              </a:rPr>
              <a:t>A</a:t>
            </a:r>
            <a:r>
              <a:rPr dirty="0" sz="1300" b="1">
                <a:latin typeface="Calibri"/>
                <a:cs typeface="Calibri"/>
              </a:rPr>
              <a:t>N  </a:t>
            </a:r>
            <a:r>
              <a:rPr dirty="0" sz="1300" spc="-5" b="1">
                <a:latin typeface="Calibri"/>
                <a:cs typeface="Calibri"/>
              </a:rPr>
              <a:t>STARTEGI</a:t>
            </a:r>
            <a:endParaRPr sz="1300">
              <a:latin typeface="Calibri"/>
              <a:cs typeface="Calibri"/>
            </a:endParaRPr>
          </a:p>
          <a:p>
            <a:pPr marL="45720">
              <a:lnSpc>
                <a:spcPts val="1540"/>
              </a:lnSpc>
            </a:pPr>
            <a:r>
              <a:rPr dirty="0" sz="1300" spc="10" b="1">
                <a:latin typeface="Calibri"/>
                <a:cs typeface="Calibri"/>
              </a:rPr>
              <a:t>(metode)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25849" y="2794508"/>
            <a:ext cx="1536700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Aspek/Tahapan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30"/>
              </a:lnSpc>
              <a:spcBef>
                <a:spcPts val="45"/>
              </a:spcBef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Wilayah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30"/>
              </a:lnSpc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Beban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Target </a:t>
            </a:r>
            <a:r>
              <a:rPr dirty="0" sz="1200" spc="-10">
                <a:latin typeface="Calibri"/>
                <a:cs typeface="Calibri"/>
              </a:rPr>
              <a:t>Kuantif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3428" y="3833876"/>
            <a:ext cx="492061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02455" indent="-2292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403090" algn="l"/>
              </a:tabLst>
            </a:pPr>
            <a:r>
              <a:rPr dirty="0" sz="1200" spc="-5">
                <a:latin typeface="Calibri"/>
                <a:cs typeface="Calibri"/>
              </a:rPr>
              <a:t>L</a:t>
            </a:r>
            <a:r>
              <a:rPr dirty="0" sz="1200" spc="-25">
                <a:latin typeface="Calibri"/>
                <a:cs typeface="Calibri"/>
              </a:rPr>
              <a:t>ay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n</a:t>
            </a:r>
            <a:r>
              <a:rPr dirty="0" sz="1200">
                <a:latin typeface="Calibri"/>
                <a:cs typeface="Calibri"/>
              </a:rPr>
              <a:t>an</a:t>
            </a:r>
            <a:endParaRPr sz="1200">
              <a:latin typeface="Calibri"/>
              <a:cs typeface="Calibri"/>
            </a:endParaRPr>
          </a:p>
          <a:p>
            <a:pPr marL="4402455" indent="-229235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4403090" algn="l"/>
              </a:tabLst>
            </a:pPr>
            <a:r>
              <a:rPr dirty="0" sz="1200" spc="-10">
                <a:latin typeface="Calibri"/>
                <a:cs typeface="Calibri"/>
              </a:rPr>
              <a:t>Produk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905"/>
              </a:lnSpc>
              <a:spcBef>
                <a:spcPts val="944"/>
              </a:spcBef>
            </a:pPr>
            <a:r>
              <a:rPr dirty="0" sz="1600" b="1">
                <a:latin typeface="Calibri"/>
                <a:cs typeface="Calibri"/>
              </a:rPr>
              <a:t>1.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Pimpinan dan Anggota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tim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melaksanakan dialog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guna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menetapkan</a:t>
            </a:r>
            <a:endParaRPr sz="1200">
              <a:latin typeface="Calibri"/>
              <a:cs typeface="Calibri"/>
            </a:endParaRPr>
          </a:p>
          <a:p>
            <a:pPr algn="ctr" marR="114935">
              <a:lnSpc>
                <a:spcPts val="1425"/>
              </a:lnSpc>
            </a:pPr>
            <a:r>
              <a:rPr dirty="0" sz="1200" spc="-10" i="1">
                <a:latin typeface="Calibri"/>
                <a:cs typeface="Calibri"/>
              </a:rPr>
              <a:t>strategi</a:t>
            </a:r>
            <a:r>
              <a:rPr dirty="0" sz="1200" spc="-5" i="1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pencapaian</a:t>
            </a:r>
            <a:r>
              <a:rPr dirty="0" sz="1200" spc="-5">
                <a:latin typeface="Calibri"/>
                <a:cs typeface="Calibri"/>
              </a:rPr>
              <a:t> kinerja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7413" y="2358448"/>
            <a:ext cx="6721475" cy="2515870"/>
          </a:xfrm>
          <a:custGeom>
            <a:avLst/>
            <a:gdLst/>
            <a:ahLst/>
            <a:cxnLst/>
            <a:rect l="l" t="t" r="r" b="b"/>
            <a:pathLst>
              <a:path w="6721475" h="2515870">
                <a:moveTo>
                  <a:pt x="0" y="0"/>
                </a:moveTo>
                <a:lnTo>
                  <a:pt x="6721231" y="0"/>
                </a:lnTo>
                <a:lnTo>
                  <a:pt x="6721231" y="2515355"/>
                </a:lnTo>
                <a:lnTo>
                  <a:pt x="0" y="251535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14905" y="2931385"/>
            <a:ext cx="748665" cy="462280"/>
          </a:xfrm>
          <a:prstGeom prst="rect">
            <a:avLst/>
          </a:prstGeom>
          <a:solidFill>
            <a:srgbClr val="CDE1E1"/>
          </a:solidFill>
        </p:spPr>
        <p:txBody>
          <a:bodyPr wrap="square" lIns="0" tIns="27940" rIns="0" bIns="0" rtlCol="0" vert="horz">
            <a:spAutoFit/>
          </a:bodyPr>
          <a:lstStyle/>
          <a:p>
            <a:pPr marL="111125" marR="103505" indent="15875">
              <a:lnSpc>
                <a:spcPct val="103299"/>
              </a:lnSpc>
              <a:spcBef>
                <a:spcPts val="220"/>
              </a:spcBef>
            </a:pPr>
            <a:r>
              <a:rPr dirty="0" sz="1200" spc="-5" b="1">
                <a:latin typeface="Calibri"/>
                <a:cs typeface="Calibri"/>
              </a:rPr>
              <a:t>DIALOG </a:t>
            </a:r>
            <a:r>
              <a:rPr dirty="0" sz="1200" spc="-260" b="1">
                <a:latin typeface="Calibri"/>
                <a:cs typeface="Calibri"/>
              </a:rPr>
              <a:t> </a:t>
            </a:r>
            <a:r>
              <a:rPr dirty="0" sz="1200" spc="5" b="1">
                <a:latin typeface="Calibri"/>
                <a:cs typeface="Calibri"/>
              </a:rPr>
              <a:t>KI</a:t>
            </a:r>
            <a:r>
              <a:rPr dirty="0" sz="1200" spc="-5" b="1">
                <a:latin typeface="Calibri"/>
                <a:cs typeface="Calibri"/>
              </a:rPr>
              <a:t>N</a:t>
            </a:r>
            <a:r>
              <a:rPr dirty="0" sz="1200" b="1">
                <a:latin typeface="Calibri"/>
                <a:cs typeface="Calibri"/>
              </a:rPr>
              <a:t>E</a:t>
            </a:r>
            <a:r>
              <a:rPr dirty="0" sz="1200" spc="-5" b="1">
                <a:latin typeface="Calibri"/>
                <a:cs typeface="Calibri"/>
              </a:rPr>
              <a:t>R</a:t>
            </a:r>
            <a:r>
              <a:rPr dirty="0" sz="1200" spc="-25" b="1">
                <a:latin typeface="Calibri"/>
                <a:cs typeface="Calibri"/>
              </a:rPr>
              <a:t>J</a:t>
            </a:r>
            <a:r>
              <a:rPr dirty="0" sz="1200" b="1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005897" y="1883896"/>
            <a:ext cx="3657600" cy="2092325"/>
            <a:chOff x="8005897" y="1883896"/>
            <a:chExt cx="3657600" cy="2092325"/>
          </a:xfrm>
        </p:grpSpPr>
        <p:sp>
          <p:nvSpPr>
            <p:cNvPr id="23" name="object 23"/>
            <p:cNvSpPr/>
            <p:nvPr/>
          </p:nvSpPr>
          <p:spPr>
            <a:xfrm>
              <a:off x="8927950" y="1883896"/>
              <a:ext cx="1798320" cy="667385"/>
            </a:xfrm>
            <a:custGeom>
              <a:avLst/>
              <a:gdLst/>
              <a:ahLst/>
              <a:cxnLst/>
              <a:rect l="l" t="t" r="r" b="b"/>
              <a:pathLst>
                <a:path w="1798320" h="667385">
                  <a:moveTo>
                    <a:pt x="1501876" y="0"/>
                  </a:moveTo>
                  <a:lnTo>
                    <a:pt x="295860" y="0"/>
                  </a:lnTo>
                  <a:lnTo>
                    <a:pt x="252109" y="3615"/>
                  </a:lnTo>
                  <a:lnTo>
                    <a:pt x="210361" y="14120"/>
                  </a:lnTo>
                  <a:lnTo>
                    <a:pt x="171073" y="30999"/>
                  </a:lnTo>
                  <a:lnTo>
                    <a:pt x="134700" y="53739"/>
                  </a:lnTo>
                  <a:lnTo>
                    <a:pt x="101698" y="81825"/>
                  </a:lnTo>
                  <a:lnTo>
                    <a:pt x="72522" y="114743"/>
                  </a:lnTo>
                  <a:lnTo>
                    <a:pt x="47629" y="151978"/>
                  </a:lnTo>
                  <a:lnTo>
                    <a:pt x="27475" y="193016"/>
                  </a:lnTo>
                  <a:lnTo>
                    <a:pt x="12515" y="237344"/>
                  </a:lnTo>
                  <a:lnTo>
                    <a:pt x="3204" y="284447"/>
                  </a:lnTo>
                  <a:lnTo>
                    <a:pt x="0" y="333810"/>
                  </a:lnTo>
                  <a:lnTo>
                    <a:pt x="3204" y="382983"/>
                  </a:lnTo>
                  <a:lnTo>
                    <a:pt x="12515" y="429928"/>
                  </a:lnTo>
                  <a:lnTo>
                    <a:pt x="27475" y="474130"/>
                  </a:lnTo>
                  <a:lnTo>
                    <a:pt x="47629" y="515070"/>
                  </a:lnTo>
                  <a:lnTo>
                    <a:pt x="72522" y="552230"/>
                  </a:lnTo>
                  <a:lnTo>
                    <a:pt x="101698" y="585094"/>
                  </a:lnTo>
                  <a:lnTo>
                    <a:pt x="134700" y="613142"/>
                  </a:lnTo>
                  <a:lnTo>
                    <a:pt x="171073" y="635859"/>
                  </a:lnTo>
                  <a:lnTo>
                    <a:pt x="210361" y="652726"/>
                  </a:lnTo>
                  <a:lnTo>
                    <a:pt x="252109" y="663226"/>
                  </a:lnTo>
                  <a:lnTo>
                    <a:pt x="295860" y="666841"/>
                  </a:lnTo>
                  <a:lnTo>
                    <a:pt x="1501876" y="666841"/>
                  </a:lnTo>
                  <a:lnTo>
                    <a:pt x="1545459" y="663226"/>
                  </a:lnTo>
                  <a:lnTo>
                    <a:pt x="1587073" y="652726"/>
                  </a:lnTo>
                  <a:lnTo>
                    <a:pt x="1626260" y="635859"/>
                  </a:lnTo>
                  <a:lnTo>
                    <a:pt x="1662566" y="613142"/>
                  </a:lnTo>
                  <a:lnTo>
                    <a:pt x="1695535" y="585094"/>
                  </a:lnTo>
                  <a:lnTo>
                    <a:pt x="1724710" y="552230"/>
                  </a:lnTo>
                  <a:lnTo>
                    <a:pt x="1749637" y="515070"/>
                  </a:lnTo>
                  <a:lnTo>
                    <a:pt x="1769859" y="474130"/>
                  </a:lnTo>
                  <a:lnTo>
                    <a:pt x="1784920" y="429928"/>
                  </a:lnTo>
                  <a:lnTo>
                    <a:pt x="1794365" y="382983"/>
                  </a:lnTo>
                  <a:lnTo>
                    <a:pt x="1797738" y="333810"/>
                  </a:lnTo>
                  <a:lnTo>
                    <a:pt x="1794533" y="284447"/>
                  </a:lnTo>
                  <a:lnTo>
                    <a:pt x="1785223" y="237344"/>
                  </a:lnTo>
                  <a:lnTo>
                    <a:pt x="1770262" y="193016"/>
                  </a:lnTo>
                  <a:lnTo>
                    <a:pt x="1750108" y="151978"/>
                  </a:lnTo>
                  <a:lnTo>
                    <a:pt x="1725215" y="114743"/>
                  </a:lnTo>
                  <a:lnTo>
                    <a:pt x="1696040" y="81825"/>
                  </a:lnTo>
                  <a:lnTo>
                    <a:pt x="1663037" y="53739"/>
                  </a:lnTo>
                  <a:lnTo>
                    <a:pt x="1626664" y="30999"/>
                  </a:lnTo>
                  <a:lnTo>
                    <a:pt x="1587376" y="14120"/>
                  </a:lnTo>
                  <a:lnTo>
                    <a:pt x="1545628" y="3615"/>
                  </a:lnTo>
                  <a:lnTo>
                    <a:pt x="1501876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005890" y="3289490"/>
              <a:ext cx="3657600" cy="686435"/>
            </a:xfrm>
            <a:custGeom>
              <a:avLst/>
              <a:gdLst/>
              <a:ahLst/>
              <a:cxnLst/>
              <a:rect l="l" t="t" r="r" b="b"/>
              <a:pathLst>
                <a:path w="3657600" h="686435">
                  <a:moveTo>
                    <a:pt x="1797735" y="353288"/>
                  </a:moveTo>
                  <a:lnTo>
                    <a:pt x="1794535" y="303923"/>
                  </a:lnTo>
                  <a:lnTo>
                    <a:pt x="1785226" y="256819"/>
                  </a:lnTo>
                  <a:lnTo>
                    <a:pt x="1770265" y="212496"/>
                  </a:lnTo>
                  <a:lnTo>
                    <a:pt x="1750110" y="171462"/>
                  </a:lnTo>
                  <a:lnTo>
                    <a:pt x="1725218" y="134226"/>
                  </a:lnTo>
                  <a:lnTo>
                    <a:pt x="1696046" y="101307"/>
                  </a:lnTo>
                  <a:lnTo>
                    <a:pt x="1663039" y="73215"/>
                  </a:lnTo>
                  <a:lnTo>
                    <a:pt x="1626666" y="50482"/>
                  </a:lnTo>
                  <a:lnTo>
                    <a:pt x="1587373" y="33604"/>
                  </a:lnTo>
                  <a:lnTo>
                    <a:pt x="1545628" y="23101"/>
                  </a:lnTo>
                  <a:lnTo>
                    <a:pt x="1501876" y="19481"/>
                  </a:lnTo>
                  <a:lnTo>
                    <a:pt x="295859" y="19481"/>
                  </a:lnTo>
                  <a:lnTo>
                    <a:pt x="252107" y="23101"/>
                  </a:lnTo>
                  <a:lnTo>
                    <a:pt x="210362" y="33604"/>
                  </a:lnTo>
                  <a:lnTo>
                    <a:pt x="171069" y="50482"/>
                  </a:lnTo>
                  <a:lnTo>
                    <a:pt x="134696" y="73215"/>
                  </a:lnTo>
                  <a:lnTo>
                    <a:pt x="101701" y="101307"/>
                  </a:lnTo>
                  <a:lnTo>
                    <a:pt x="72529" y="134226"/>
                  </a:lnTo>
                  <a:lnTo>
                    <a:pt x="47625" y="171462"/>
                  </a:lnTo>
                  <a:lnTo>
                    <a:pt x="27482" y="212496"/>
                  </a:lnTo>
                  <a:lnTo>
                    <a:pt x="12522" y="256819"/>
                  </a:lnTo>
                  <a:lnTo>
                    <a:pt x="3200" y="303923"/>
                  </a:lnTo>
                  <a:lnTo>
                    <a:pt x="0" y="353288"/>
                  </a:lnTo>
                  <a:lnTo>
                    <a:pt x="3200" y="402463"/>
                  </a:lnTo>
                  <a:lnTo>
                    <a:pt x="12522" y="449414"/>
                  </a:lnTo>
                  <a:lnTo>
                    <a:pt x="27482" y="493610"/>
                  </a:lnTo>
                  <a:lnTo>
                    <a:pt x="47625" y="534555"/>
                  </a:lnTo>
                  <a:lnTo>
                    <a:pt x="72529" y="571715"/>
                  </a:lnTo>
                  <a:lnTo>
                    <a:pt x="101701" y="604570"/>
                  </a:lnTo>
                  <a:lnTo>
                    <a:pt x="134696" y="632625"/>
                  </a:lnTo>
                  <a:lnTo>
                    <a:pt x="171069" y="655345"/>
                  </a:lnTo>
                  <a:lnTo>
                    <a:pt x="210362" y="672211"/>
                  </a:lnTo>
                  <a:lnTo>
                    <a:pt x="252107" y="682701"/>
                  </a:lnTo>
                  <a:lnTo>
                    <a:pt x="295859" y="686320"/>
                  </a:lnTo>
                  <a:lnTo>
                    <a:pt x="1501876" y="686320"/>
                  </a:lnTo>
                  <a:lnTo>
                    <a:pt x="1545463" y="682701"/>
                  </a:lnTo>
                  <a:lnTo>
                    <a:pt x="1587080" y="672211"/>
                  </a:lnTo>
                  <a:lnTo>
                    <a:pt x="1626260" y="655345"/>
                  </a:lnTo>
                  <a:lnTo>
                    <a:pt x="1662569" y="632625"/>
                  </a:lnTo>
                  <a:lnTo>
                    <a:pt x="1695538" y="604570"/>
                  </a:lnTo>
                  <a:lnTo>
                    <a:pt x="1724710" y="571715"/>
                  </a:lnTo>
                  <a:lnTo>
                    <a:pt x="1749640" y="534555"/>
                  </a:lnTo>
                  <a:lnTo>
                    <a:pt x="1769859" y="493610"/>
                  </a:lnTo>
                  <a:lnTo>
                    <a:pt x="1784921" y="449414"/>
                  </a:lnTo>
                  <a:lnTo>
                    <a:pt x="1794370" y="402463"/>
                  </a:lnTo>
                  <a:lnTo>
                    <a:pt x="1797735" y="353288"/>
                  </a:lnTo>
                  <a:close/>
                </a:path>
                <a:path w="3657600" h="686435">
                  <a:moveTo>
                    <a:pt x="3657015" y="333806"/>
                  </a:moveTo>
                  <a:lnTo>
                    <a:pt x="3653802" y="284454"/>
                  </a:lnTo>
                  <a:lnTo>
                    <a:pt x="3644493" y="237350"/>
                  </a:lnTo>
                  <a:lnTo>
                    <a:pt x="3629533" y="193014"/>
                  </a:lnTo>
                  <a:lnTo>
                    <a:pt x="3609378" y="151980"/>
                  </a:lnTo>
                  <a:lnTo>
                    <a:pt x="3584486" y="114744"/>
                  </a:lnTo>
                  <a:lnTo>
                    <a:pt x="3555314" y="81826"/>
                  </a:lnTo>
                  <a:lnTo>
                    <a:pt x="3522307" y="53746"/>
                  </a:lnTo>
                  <a:lnTo>
                    <a:pt x="3485934" y="31000"/>
                  </a:lnTo>
                  <a:lnTo>
                    <a:pt x="3446653" y="14122"/>
                  </a:lnTo>
                  <a:lnTo>
                    <a:pt x="3404895" y="3619"/>
                  </a:lnTo>
                  <a:lnTo>
                    <a:pt x="3361156" y="0"/>
                  </a:lnTo>
                  <a:lnTo>
                    <a:pt x="2155139" y="0"/>
                  </a:lnTo>
                  <a:lnTo>
                    <a:pt x="2111387" y="3619"/>
                  </a:lnTo>
                  <a:lnTo>
                    <a:pt x="2069630" y="14122"/>
                  </a:lnTo>
                  <a:lnTo>
                    <a:pt x="2030349" y="31000"/>
                  </a:lnTo>
                  <a:lnTo>
                    <a:pt x="1993976" y="53746"/>
                  </a:lnTo>
                  <a:lnTo>
                    <a:pt x="1960968" y="81826"/>
                  </a:lnTo>
                  <a:lnTo>
                    <a:pt x="1931797" y="114744"/>
                  </a:lnTo>
                  <a:lnTo>
                    <a:pt x="1906905" y="151980"/>
                  </a:lnTo>
                  <a:lnTo>
                    <a:pt x="1886750" y="193014"/>
                  </a:lnTo>
                  <a:lnTo>
                    <a:pt x="1871789" y="237350"/>
                  </a:lnTo>
                  <a:lnTo>
                    <a:pt x="1862480" y="284454"/>
                  </a:lnTo>
                  <a:lnTo>
                    <a:pt x="1859267" y="333806"/>
                  </a:lnTo>
                  <a:lnTo>
                    <a:pt x="1862480" y="382981"/>
                  </a:lnTo>
                  <a:lnTo>
                    <a:pt x="1871789" y="429933"/>
                  </a:lnTo>
                  <a:lnTo>
                    <a:pt x="1886750" y="474129"/>
                  </a:lnTo>
                  <a:lnTo>
                    <a:pt x="1906905" y="515073"/>
                  </a:lnTo>
                  <a:lnTo>
                    <a:pt x="1931797" y="552234"/>
                  </a:lnTo>
                  <a:lnTo>
                    <a:pt x="1960968" y="585101"/>
                  </a:lnTo>
                  <a:lnTo>
                    <a:pt x="1993976" y="613143"/>
                  </a:lnTo>
                  <a:lnTo>
                    <a:pt x="2030349" y="635863"/>
                  </a:lnTo>
                  <a:lnTo>
                    <a:pt x="2069630" y="652729"/>
                  </a:lnTo>
                  <a:lnTo>
                    <a:pt x="2111387" y="663232"/>
                  </a:lnTo>
                  <a:lnTo>
                    <a:pt x="2155139" y="666838"/>
                  </a:lnTo>
                  <a:lnTo>
                    <a:pt x="3361156" y="666838"/>
                  </a:lnTo>
                  <a:lnTo>
                    <a:pt x="3404730" y="663232"/>
                  </a:lnTo>
                  <a:lnTo>
                    <a:pt x="3446348" y="652729"/>
                  </a:lnTo>
                  <a:lnTo>
                    <a:pt x="3485527" y="635863"/>
                  </a:lnTo>
                  <a:lnTo>
                    <a:pt x="3521837" y="613143"/>
                  </a:lnTo>
                  <a:lnTo>
                    <a:pt x="3554806" y="585101"/>
                  </a:lnTo>
                  <a:lnTo>
                    <a:pt x="3583978" y="552234"/>
                  </a:lnTo>
                  <a:lnTo>
                    <a:pt x="3608908" y="515073"/>
                  </a:lnTo>
                  <a:lnTo>
                    <a:pt x="3629126" y="474129"/>
                  </a:lnTo>
                  <a:lnTo>
                    <a:pt x="3644188" y="429933"/>
                  </a:lnTo>
                  <a:lnTo>
                    <a:pt x="3653637" y="382981"/>
                  </a:lnTo>
                  <a:lnTo>
                    <a:pt x="3657015" y="333806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889975" y="2565704"/>
              <a:ext cx="1835150" cy="454025"/>
            </a:xfrm>
            <a:custGeom>
              <a:avLst/>
              <a:gdLst/>
              <a:ahLst/>
              <a:cxnLst/>
              <a:rect l="l" t="t" r="r" b="b"/>
              <a:pathLst>
                <a:path w="1835150" h="454025">
                  <a:moveTo>
                    <a:pt x="1835035" y="258483"/>
                  </a:moveTo>
                  <a:lnTo>
                    <a:pt x="1831111" y="258483"/>
                  </a:lnTo>
                  <a:lnTo>
                    <a:pt x="1831111" y="254139"/>
                  </a:lnTo>
                  <a:lnTo>
                    <a:pt x="919619" y="254139"/>
                  </a:lnTo>
                  <a:lnTo>
                    <a:pt x="919619" y="0"/>
                  </a:lnTo>
                  <a:lnTo>
                    <a:pt x="911694" y="0"/>
                  </a:lnTo>
                  <a:lnTo>
                    <a:pt x="911694" y="254139"/>
                  </a:lnTo>
                  <a:lnTo>
                    <a:pt x="190" y="254139"/>
                  </a:lnTo>
                  <a:lnTo>
                    <a:pt x="190" y="258483"/>
                  </a:lnTo>
                  <a:lnTo>
                    <a:pt x="0" y="258483"/>
                  </a:lnTo>
                  <a:lnTo>
                    <a:pt x="0" y="453682"/>
                  </a:lnTo>
                  <a:lnTo>
                    <a:pt x="7924" y="453682"/>
                  </a:lnTo>
                  <a:lnTo>
                    <a:pt x="7924" y="260489"/>
                  </a:lnTo>
                  <a:lnTo>
                    <a:pt x="1827110" y="260489"/>
                  </a:lnTo>
                  <a:lnTo>
                    <a:pt x="1827110" y="453682"/>
                  </a:lnTo>
                  <a:lnTo>
                    <a:pt x="1835035" y="453682"/>
                  </a:lnTo>
                  <a:lnTo>
                    <a:pt x="1835035" y="258483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8218871" y="2983483"/>
            <a:ext cx="1378585" cy="87884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algn="ctr" marR="10160">
              <a:lnSpc>
                <a:spcPct val="100000"/>
              </a:lnSpc>
              <a:spcBef>
                <a:spcPts val="819"/>
              </a:spcBef>
            </a:pPr>
            <a:r>
              <a:rPr dirty="0" sz="1200" spc="65">
                <a:solidFill>
                  <a:srgbClr val="191919"/>
                </a:solidFill>
                <a:latin typeface="Calibri"/>
                <a:cs typeface="Calibri"/>
              </a:rPr>
              <a:t>KETUA</a:t>
            </a:r>
            <a:r>
              <a:rPr dirty="0" sz="1200" spc="13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55">
                <a:solidFill>
                  <a:srgbClr val="191919"/>
                </a:solidFill>
                <a:latin typeface="Calibri"/>
                <a:cs typeface="Calibri"/>
              </a:rPr>
              <a:t>TIM</a:t>
            </a:r>
            <a:r>
              <a:rPr dirty="0" sz="1200" spc="12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91919"/>
                </a:solidFill>
                <a:latin typeface="Calibri"/>
                <a:cs typeface="Calibri"/>
              </a:rPr>
              <a:t>I</a:t>
            </a:r>
            <a:endParaRPr sz="1200">
              <a:latin typeface="Calibri"/>
              <a:cs typeface="Calibri"/>
            </a:endParaRPr>
          </a:p>
          <a:p>
            <a:pPr algn="ctr" marL="12700" marR="5080" indent="-635">
              <a:lnSpc>
                <a:spcPts val="1200"/>
              </a:lnSpc>
              <a:spcBef>
                <a:spcPts val="960"/>
              </a:spcBef>
            </a:pPr>
            <a:r>
              <a:rPr dirty="0" sz="1200" spc="35">
                <a:latin typeface="Calibri"/>
                <a:cs typeface="Calibri"/>
              </a:rPr>
              <a:t>TERSEDIANYA</a:t>
            </a:r>
            <a:r>
              <a:rPr dirty="0" sz="1200" spc="70">
                <a:latin typeface="Calibri"/>
                <a:cs typeface="Calibri"/>
              </a:rPr>
              <a:t> </a:t>
            </a:r>
            <a:r>
              <a:rPr dirty="0" sz="1200" spc="10">
                <a:latin typeface="Calibri"/>
                <a:cs typeface="Calibri"/>
              </a:rPr>
              <a:t>ALAT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40">
                <a:latin typeface="Calibri"/>
                <a:cs typeface="Calibri"/>
              </a:rPr>
              <a:t>KEBERSIHAN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30">
                <a:latin typeface="Calibri"/>
                <a:cs typeface="Calibri"/>
              </a:rPr>
              <a:t>SESUAI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45">
                <a:latin typeface="Calibri"/>
                <a:cs typeface="Calibri"/>
              </a:rPr>
              <a:t>KEBUTUHAN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29249" y="1645411"/>
            <a:ext cx="1973580" cy="812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5">
                <a:solidFill>
                  <a:srgbClr val="191919"/>
                </a:solidFill>
                <a:latin typeface="Calibri"/>
                <a:cs typeface="Calibri"/>
              </a:rPr>
              <a:t>KEPALA</a:t>
            </a:r>
            <a:r>
              <a:rPr dirty="0" sz="1200" spc="16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65">
                <a:solidFill>
                  <a:srgbClr val="191919"/>
                </a:solidFill>
                <a:latin typeface="Calibri"/>
                <a:cs typeface="Calibri"/>
              </a:rPr>
              <a:t>DINAS</a:t>
            </a:r>
            <a:r>
              <a:rPr dirty="0" sz="1200" spc="15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70">
                <a:solidFill>
                  <a:srgbClr val="191919"/>
                </a:solidFill>
                <a:latin typeface="Calibri"/>
                <a:cs typeface="Calibri"/>
              </a:rPr>
              <a:t>KEBERSIHAN</a:t>
            </a:r>
            <a:endParaRPr sz="1200">
              <a:latin typeface="Calibri"/>
              <a:cs typeface="Calibri"/>
            </a:endParaRPr>
          </a:p>
          <a:p>
            <a:pPr algn="ctr" marL="600075" marR="525145">
              <a:lnSpc>
                <a:spcPts val="1200"/>
              </a:lnSpc>
              <a:spcBef>
                <a:spcPts val="1150"/>
              </a:spcBef>
            </a:pPr>
            <a:r>
              <a:rPr dirty="0" sz="1200" spc="35">
                <a:solidFill>
                  <a:srgbClr val="191919"/>
                </a:solidFill>
                <a:latin typeface="Calibri"/>
                <a:cs typeface="Calibri"/>
              </a:rPr>
              <a:t>INDEKS </a:t>
            </a:r>
            <a:r>
              <a:rPr dirty="0" sz="1200" spc="4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50">
                <a:solidFill>
                  <a:srgbClr val="191919"/>
                </a:solidFill>
                <a:latin typeface="Calibri"/>
                <a:cs typeface="Calibri"/>
              </a:rPr>
              <a:t>KE</a:t>
            </a:r>
            <a:r>
              <a:rPr dirty="0" sz="1200" spc="45">
                <a:solidFill>
                  <a:srgbClr val="191919"/>
                </a:solidFill>
                <a:latin typeface="Calibri"/>
                <a:cs typeface="Calibri"/>
              </a:rPr>
              <a:t>B</a:t>
            </a:r>
            <a:r>
              <a:rPr dirty="0" sz="1200" spc="50">
                <a:solidFill>
                  <a:srgbClr val="191919"/>
                </a:solidFill>
                <a:latin typeface="Calibri"/>
                <a:cs typeface="Calibri"/>
              </a:rPr>
              <a:t>E</a:t>
            </a:r>
            <a:r>
              <a:rPr dirty="0" sz="1200" spc="30">
                <a:solidFill>
                  <a:srgbClr val="191919"/>
                </a:solidFill>
                <a:latin typeface="Calibri"/>
                <a:cs typeface="Calibri"/>
              </a:rPr>
              <a:t>R</a:t>
            </a:r>
            <a:r>
              <a:rPr dirty="0" sz="1200" spc="45">
                <a:solidFill>
                  <a:srgbClr val="191919"/>
                </a:solidFill>
                <a:latin typeface="Calibri"/>
                <a:cs typeface="Calibri"/>
              </a:rPr>
              <a:t>SI</a:t>
            </a:r>
            <a:r>
              <a:rPr dirty="0" sz="1200" spc="50">
                <a:solidFill>
                  <a:srgbClr val="191919"/>
                </a:solidFill>
                <a:latin typeface="Calibri"/>
                <a:cs typeface="Calibri"/>
              </a:rPr>
              <a:t>H</a:t>
            </a:r>
            <a:r>
              <a:rPr dirty="0" sz="1200" spc="55">
                <a:solidFill>
                  <a:srgbClr val="191919"/>
                </a:solidFill>
                <a:latin typeface="Calibri"/>
                <a:cs typeface="Calibri"/>
              </a:rPr>
              <a:t>A</a:t>
            </a:r>
            <a:r>
              <a:rPr dirty="0" sz="1200">
                <a:solidFill>
                  <a:srgbClr val="191919"/>
                </a:solidFill>
                <a:latin typeface="Calibri"/>
                <a:cs typeface="Calibri"/>
              </a:rPr>
              <a:t>N  </a:t>
            </a:r>
            <a:r>
              <a:rPr dirty="0" sz="1200" spc="-10">
                <a:solidFill>
                  <a:srgbClr val="191919"/>
                </a:solidFill>
                <a:latin typeface="Calibri"/>
                <a:cs typeface="Calibri"/>
              </a:rPr>
              <a:t>KOTA</a:t>
            </a:r>
            <a:r>
              <a:rPr dirty="0" sz="1200" spc="9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191919"/>
                </a:solidFill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977488" y="3044444"/>
            <a:ext cx="1599565" cy="827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0035">
              <a:lnSpc>
                <a:spcPct val="100000"/>
              </a:lnSpc>
              <a:spcBef>
                <a:spcPts val="100"/>
              </a:spcBef>
            </a:pPr>
            <a:r>
              <a:rPr dirty="0" sz="1200" spc="65">
                <a:solidFill>
                  <a:srgbClr val="191919"/>
                </a:solidFill>
                <a:latin typeface="Calibri"/>
                <a:cs typeface="Calibri"/>
              </a:rPr>
              <a:t>KETUA</a:t>
            </a:r>
            <a:r>
              <a:rPr dirty="0" sz="1200" spc="145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55">
                <a:solidFill>
                  <a:srgbClr val="191919"/>
                </a:solidFill>
                <a:latin typeface="Calibri"/>
                <a:cs typeface="Calibri"/>
              </a:rPr>
              <a:t>TIM</a:t>
            </a:r>
            <a:r>
              <a:rPr dirty="0" sz="1200" spc="140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1200" spc="40">
                <a:solidFill>
                  <a:srgbClr val="191919"/>
                </a:solidFill>
                <a:latin typeface="Calibri"/>
                <a:cs typeface="Calibri"/>
              </a:rPr>
              <a:t>II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Calibri"/>
              <a:cs typeface="Calibri"/>
            </a:endParaRPr>
          </a:p>
          <a:p>
            <a:pPr algn="ctr" marL="12700" marR="5080">
              <a:lnSpc>
                <a:spcPts val="1200"/>
              </a:lnSpc>
            </a:pPr>
            <a:r>
              <a:rPr dirty="0" sz="1200" spc="30">
                <a:latin typeface="Calibri"/>
                <a:cs typeface="Calibri"/>
              </a:rPr>
              <a:t>TERSEDIANYA</a:t>
            </a:r>
            <a:r>
              <a:rPr dirty="0" sz="1200" spc="85">
                <a:latin typeface="Calibri"/>
                <a:cs typeface="Calibri"/>
              </a:rPr>
              <a:t> </a:t>
            </a:r>
            <a:r>
              <a:rPr dirty="0" sz="1200" spc="15">
                <a:latin typeface="Calibri"/>
                <a:cs typeface="Calibri"/>
              </a:rPr>
              <a:t>LAYANAN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35">
                <a:latin typeface="Calibri"/>
                <a:cs typeface="Calibri"/>
              </a:rPr>
              <a:t>PENGANGKUTAN </a:t>
            </a:r>
            <a:r>
              <a:rPr dirty="0" sz="1200" spc="40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SAMPAH</a:t>
            </a:r>
            <a:r>
              <a:rPr dirty="0" sz="1200" spc="95">
                <a:latin typeface="Calibri"/>
                <a:cs typeface="Calibri"/>
              </a:rPr>
              <a:t> </a:t>
            </a:r>
            <a:r>
              <a:rPr dirty="0" sz="1200" spc="35">
                <a:latin typeface="Calibri"/>
                <a:cs typeface="Calibri"/>
              </a:rPr>
              <a:t>RUTIN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016519" y="4102885"/>
            <a:ext cx="1798320" cy="898525"/>
          </a:xfrm>
          <a:custGeom>
            <a:avLst/>
            <a:gdLst/>
            <a:ahLst/>
            <a:cxnLst/>
            <a:rect l="l" t="t" r="r" b="b"/>
            <a:pathLst>
              <a:path w="1798320" h="898525">
                <a:moveTo>
                  <a:pt x="1501876" y="0"/>
                </a:moveTo>
                <a:lnTo>
                  <a:pt x="295860" y="0"/>
                </a:lnTo>
                <a:lnTo>
                  <a:pt x="258721" y="3498"/>
                </a:lnTo>
                <a:lnTo>
                  <a:pt x="188871" y="30232"/>
                </a:lnTo>
                <a:lnTo>
                  <a:pt x="156713" y="52627"/>
                </a:lnTo>
                <a:lnTo>
                  <a:pt x="126768" y="80481"/>
                </a:lnTo>
                <a:lnTo>
                  <a:pt x="99312" y="113376"/>
                </a:lnTo>
                <a:lnTo>
                  <a:pt x="74620" y="150891"/>
                </a:lnTo>
                <a:lnTo>
                  <a:pt x="52970" y="192608"/>
                </a:lnTo>
                <a:lnTo>
                  <a:pt x="34637" y="238106"/>
                </a:lnTo>
                <a:lnTo>
                  <a:pt x="19897" y="286965"/>
                </a:lnTo>
                <a:lnTo>
                  <a:pt x="9027" y="338768"/>
                </a:lnTo>
                <a:lnTo>
                  <a:pt x="2302" y="393093"/>
                </a:lnTo>
                <a:lnTo>
                  <a:pt x="0" y="449521"/>
                </a:lnTo>
                <a:lnTo>
                  <a:pt x="2302" y="505729"/>
                </a:lnTo>
                <a:lnTo>
                  <a:pt x="9027" y="559867"/>
                </a:lnTo>
                <a:lnTo>
                  <a:pt x="19897" y="611512"/>
                </a:lnTo>
                <a:lnTo>
                  <a:pt x="34637" y="660243"/>
                </a:lnTo>
                <a:lnTo>
                  <a:pt x="52970" y="705637"/>
                </a:lnTo>
                <a:lnTo>
                  <a:pt x="74620" y="747272"/>
                </a:lnTo>
                <a:lnTo>
                  <a:pt x="99312" y="784726"/>
                </a:lnTo>
                <a:lnTo>
                  <a:pt x="126768" y="817575"/>
                </a:lnTo>
                <a:lnTo>
                  <a:pt x="156713" y="845400"/>
                </a:lnTo>
                <a:lnTo>
                  <a:pt x="188871" y="867776"/>
                </a:lnTo>
                <a:lnTo>
                  <a:pt x="258721" y="894494"/>
                </a:lnTo>
                <a:lnTo>
                  <a:pt x="295860" y="897992"/>
                </a:lnTo>
                <a:lnTo>
                  <a:pt x="1501876" y="897992"/>
                </a:lnTo>
                <a:lnTo>
                  <a:pt x="1574506" y="884281"/>
                </a:lnTo>
                <a:lnTo>
                  <a:pt x="1640590" y="845400"/>
                </a:lnTo>
                <a:lnTo>
                  <a:pt x="1670487" y="817575"/>
                </a:lnTo>
                <a:lnTo>
                  <a:pt x="1697919" y="784726"/>
                </a:lnTo>
                <a:lnTo>
                  <a:pt x="1722611" y="747272"/>
                </a:lnTo>
                <a:lnTo>
                  <a:pt x="1744285" y="705637"/>
                </a:lnTo>
                <a:lnTo>
                  <a:pt x="1762667" y="660243"/>
                </a:lnTo>
                <a:lnTo>
                  <a:pt x="1777479" y="611512"/>
                </a:lnTo>
                <a:lnTo>
                  <a:pt x="1788445" y="559867"/>
                </a:lnTo>
                <a:lnTo>
                  <a:pt x="1795290" y="505729"/>
                </a:lnTo>
                <a:lnTo>
                  <a:pt x="1797738" y="449521"/>
                </a:lnTo>
                <a:lnTo>
                  <a:pt x="1795435" y="393093"/>
                </a:lnTo>
                <a:lnTo>
                  <a:pt x="1788710" y="338768"/>
                </a:lnTo>
                <a:lnTo>
                  <a:pt x="1777840" y="286965"/>
                </a:lnTo>
                <a:lnTo>
                  <a:pt x="1763100" y="238106"/>
                </a:lnTo>
                <a:lnTo>
                  <a:pt x="1744767" y="192608"/>
                </a:lnTo>
                <a:lnTo>
                  <a:pt x="1723117" y="150891"/>
                </a:lnTo>
                <a:lnTo>
                  <a:pt x="1698426" y="113376"/>
                </a:lnTo>
                <a:lnTo>
                  <a:pt x="1670969" y="80481"/>
                </a:lnTo>
                <a:lnTo>
                  <a:pt x="1641024" y="52627"/>
                </a:lnTo>
                <a:lnTo>
                  <a:pt x="1608866" y="30232"/>
                </a:lnTo>
                <a:lnTo>
                  <a:pt x="1539016" y="3498"/>
                </a:lnTo>
                <a:lnTo>
                  <a:pt x="1501876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8223139" y="4141723"/>
            <a:ext cx="1381125" cy="8178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2700" marR="5080" indent="-1270">
              <a:lnSpc>
                <a:spcPts val="1200"/>
              </a:lnSpc>
              <a:spcBef>
                <a:spcPts val="340"/>
              </a:spcBef>
            </a:pPr>
            <a:r>
              <a:rPr dirty="0" sz="1200" spc="30">
                <a:latin typeface="Calibri"/>
                <a:cs typeface="Calibri"/>
              </a:rPr>
              <a:t>TERSEDIANYA </a:t>
            </a:r>
            <a:r>
              <a:rPr dirty="0" sz="1200" spc="35">
                <a:latin typeface="Calibri"/>
                <a:cs typeface="Calibri"/>
              </a:rPr>
              <a:t> </a:t>
            </a:r>
            <a:r>
              <a:rPr dirty="0" sz="1200" spc="45">
                <a:latin typeface="Calibri"/>
                <a:cs typeface="Calibri"/>
              </a:rPr>
              <a:t>PETUGAS </a:t>
            </a:r>
            <a:r>
              <a:rPr dirty="0" sz="1200" spc="50">
                <a:latin typeface="Calibri"/>
                <a:cs typeface="Calibri"/>
              </a:rPr>
              <a:t> </a:t>
            </a:r>
            <a:r>
              <a:rPr dirty="0" sz="1200" spc="40">
                <a:latin typeface="Calibri"/>
                <a:cs typeface="Calibri"/>
              </a:rPr>
              <a:t>KEBERSIHAN 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30">
                <a:latin typeface="Calibri"/>
                <a:cs typeface="Calibri"/>
              </a:rPr>
              <a:t>(PASUKAN</a:t>
            </a:r>
            <a:r>
              <a:rPr dirty="0" sz="1200" spc="60">
                <a:latin typeface="Calibri"/>
                <a:cs typeface="Calibri"/>
              </a:rPr>
              <a:t> </a:t>
            </a:r>
            <a:r>
              <a:rPr dirty="0" sz="1200" spc="40">
                <a:latin typeface="Calibri"/>
                <a:cs typeface="Calibri"/>
              </a:rPr>
              <a:t>KUNING)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35">
                <a:latin typeface="Calibri"/>
                <a:cs typeface="Calibri"/>
              </a:rPr>
              <a:t>SESUAI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45">
                <a:latin typeface="Calibri"/>
                <a:cs typeface="Calibri"/>
              </a:rPr>
              <a:t>KEBUTUHAN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896912" y="4076675"/>
            <a:ext cx="1798320" cy="898525"/>
          </a:xfrm>
          <a:custGeom>
            <a:avLst/>
            <a:gdLst/>
            <a:ahLst/>
            <a:cxnLst/>
            <a:rect l="l" t="t" r="r" b="b"/>
            <a:pathLst>
              <a:path w="1798320" h="898525">
                <a:moveTo>
                  <a:pt x="1501877" y="0"/>
                </a:moveTo>
                <a:lnTo>
                  <a:pt x="295861" y="0"/>
                </a:lnTo>
                <a:lnTo>
                  <a:pt x="258722" y="3498"/>
                </a:lnTo>
                <a:lnTo>
                  <a:pt x="188872" y="30232"/>
                </a:lnTo>
                <a:lnTo>
                  <a:pt x="156714" y="52627"/>
                </a:lnTo>
                <a:lnTo>
                  <a:pt x="126769" y="80481"/>
                </a:lnTo>
                <a:lnTo>
                  <a:pt x="99312" y="113376"/>
                </a:lnTo>
                <a:lnTo>
                  <a:pt x="74621" y="150891"/>
                </a:lnTo>
                <a:lnTo>
                  <a:pt x="52970" y="192608"/>
                </a:lnTo>
                <a:lnTo>
                  <a:pt x="34637" y="238106"/>
                </a:lnTo>
                <a:lnTo>
                  <a:pt x="19897" y="286965"/>
                </a:lnTo>
                <a:lnTo>
                  <a:pt x="9027" y="338768"/>
                </a:lnTo>
                <a:lnTo>
                  <a:pt x="2302" y="393093"/>
                </a:lnTo>
                <a:lnTo>
                  <a:pt x="0" y="449521"/>
                </a:lnTo>
                <a:lnTo>
                  <a:pt x="2302" y="505729"/>
                </a:lnTo>
                <a:lnTo>
                  <a:pt x="9027" y="559867"/>
                </a:lnTo>
                <a:lnTo>
                  <a:pt x="19897" y="611512"/>
                </a:lnTo>
                <a:lnTo>
                  <a:pt x="34637" y="660243"/>
                </a:lnTo>
                <a:lnTo>
                  <a:pt x="52970" y="705637"/>
                </a:lnTo>
                <a:lnTo>
                  <a:pt x="74621" y="747272"/>
                </a:lnTo>
                <a:lnTo>
                  <a:pt x="99312" y="784726"/>
                </a:lnTo>
                <a:lnTo>
                  <a:pt x="126769" y="817575"/>
                </a:lnTo>
                <a:lnTo>
                  <a:pt x="156714" y="845400"/>
                </a:lnTo>
                <a:lnTo>
                  <a:pt x="188872" y="867776"/>
                </a:lnTo>
                <a:lnTo>
                  <a:pt x="258722" y="894494"/>
                </a:lnTo>
                <a:lnTo>
                  <a:pt x="295861" y="897992"/>
                </a:lnTo>
                <a:lnTo>
                  <a:pt x="1501877" y="897992"/>
                </a:lnTo>
                <a:lnTo>
                  <a:pt x="1574507" y="884281"/>
                </a:lnTo>
                <a:lnTo>
                  <a:pt x="1640591" y="845400"/>
                </a:lnTo>
                <a:lnTo>
                  <a:pt x="1670488" y="817575"/>
                </a:lnTo>
                <a:lnTo>
                  <a:pt x="1697920" y="784726"/>
                </a:lnTo>
                <a:lnTo>
                  <a:pt x="1722611" y="747272"/>
                </a:lnTo>
                <a:lnTo>
                  <a:pt x="1744286" y="705637"/>
                </a:lnTo>
                <a:lnTo>
                  <a:pt x="1762667" y="660243"/>
                </a:lnTo>
                <a:lnTo>
                  <a:pt x="1777479" y="611512"/>
                </a:lnTo>
                <a:lnTo>
                  <a:pt x="1788445" y="559867"/>
                </a:lnTo>
                <a:lnTo>
                  <a:pt x="1795290" y="505729"/>
                </a:lnTo>
                <a:lnTo>
                  <a:pt x="1797738" y="449521"/>
                </a:lnTo>
                <a:lnTo>
                  <a:pt x="1795435" y="393093"/>
                </a:lnTo>
                <a:lnTo>
                  <a:pt x="1788710" y="338768"/>
                </a:lnTo>
                <a:lnTo>
                  <a:pt x="1777840" y="286965"/>
                </a:lnTo>
                <a:lnTo>
                  <a:pt x="1763100" y="238106"/>
                </a:lnTo>
                <a:lnTo>
                  <a:pt x="1744767" y="192608"/>
                </a:lnTo>
                <a:lnTo>
                  <a:pt x="1723117" y="150891"/>
                </a:lnTo>
                <a:lnTo>
                  <a:pt x="1698426" y="113376"/>
                </a:lnTo>
                <a:lnTo>
                  <a:pt x="1670969" y="80481"/>
                </a:lnTo>
                <a:lnTo>
                  <a:pt x="1641024" y="52627"/>
                </a:lnTo>
                <a:lnTo>
                  <a:pt x="1608866" y="30232"/>
                </a:lnTo>
                <a:lnTo>
                  <a:pt x="1539017" y="3498"/>
                </a:lnTo>
                <a:lnTo>
                  <a:pt x="1501877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0327793" y="4245355"/>
            <a:ext cx="934085" cy="6654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2065" marR="5080">
              <a:lnSpc>
                <a:spcPts val="1200"/>
              </a:lnSpc>
              <a:spcBef>
                <a:spcPts val="340"/>
              </a:spcBef>
            </a:pPr>
            <a:r>
              <a:rPr dirty="0" sz="1200" spc="50">
                <a:latin typeface="Calibri"/>
                <a:cs typeface="Calibri"/>
              </a:rPr>
              <a:t>TE</a:t>
            </a:r>
            <a:r>
              <a:rPr dirty="0" sz="1200" spc="30">
                <a:latin typeface="Calibri"/>
                <a:cs typeface="Calibri"/>
              </a:rPr>
              <a:t>R</a:t>
            </a:r>
            <a:r>
              <a:rPr dirty="0" sz="1200" spc="45">
                <a:latin typeface="Calibri"/>
                <a:cs typeface="Calibri"/>
              </a:rPr>
              <a:t>S</a:t>
            </a:r>
            <a:r>
              <a:rPr dirty="0" sz="1200" spc="50">
                <a:latin typeface="Calibri"/>
                <a:cs typeface="Calibri"/>
              </a:rPr>
              <a:t>E</a:t>
            </a:r>
            <a:r>
              <a:rPr dirty="0" sz="1200" spc="45">
                <a:latin typeface="Calibri"/>
                <a:cs typeface="Calibri"/>
              </a:rPr>
              <a:t>DI</a:t>
            </a:r>
            <a:r>
              <a:rPr dirty="0" sz="1200" spc="55">
                <a:latin typeface="Calibri"/>
                <a:cs typeface="Calibri"/>
              </a:rPr>
              <a:t>A</a:t>
            </a:r>
            <a:r>
              <a:rPr dirty="0" sz="1200" spc="50">
                <a:latin typeface="Calibri"/>
                <a:cs typeface="Calibri"/>
              </a:rPr>
              <a:t>N</a:t>
            </a:r>
            <a:r>
              <a:rPr dirty="0" sz="1200" spc="-40">
                <a:latin typeface="Calibri"/>
                <a:cs typeface="Calibri"/>
              </a:rPr>
              <a:t>Y</a:t>
            </a:r>
            <a:r>
              <a:rPr dirty="0" sz="1200">
                <a:latin typeface="Calibri"/>
                <a:cs typeface="Calibri"/>
              </a:rPr>
              <a:t>A  </a:t>
            </a:r>
            <a:r>
              <a:rPr dirty="0" sz="1200" spc="35">
                <a:latin typeface="Calibri"/>
                <a:cs typeface="Calibri"/>
              </a:rPr>
              <a:t>PERDA </a:t>
            </a:r>
            <a:r>
              <a:rPr dirty="0" sz="1200" spc="40">
                <a:latin typeface="Calibri"/>
                <a:cs typeface="Calibri"/>
              </a:rPr>
              <a:t> KEBERSIHAN </a:t>
            </a:r>
            <a:r>
              <a:rPr dirty="0" sz="1200" spc="4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KOTA</a:t>
            </a:r>
            <a:r>
              <a:rPr dirty="0" sz="1200" spc="9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20146" y="5119848"/>
            <a:ext cx="1798320" cy="898525"/>
          </a:xfrm>
          <a:custGeom>
            <a:avLst/>
            <a:gdLst/>
            <a:ahLst/>
            <a:cxnLst/>
            <a:rect l="l" t="t" r="r" b="b"/>
            <a:pathLst>
              <a:path w="1798320" h="898525">
                <a:moveTo>
                  <a:pt x="1501877" y="0"/>
                </a:moveTo>
                <a:lnTo>
                  <a:pt x="295861" y="0"/>
                </a:lnTo>
                <a:lnTo>
                  <a:pt x="258722" y="3498"/>
                </a:lnTo>
                <a:lnTo>
                  <a:pt x="188872" y="30232"/>
                </a:lnTo>
                <a:lnTo>
                  <a:pt x="156714" y="52627"/>
                </a:lnTo>
                <a:lnTo>
                  <a:pt x="126769" y="80481"/>
                </a:lnTo>
                <a:lnTo>
                  <a:pt x="99312" y="113376"/>
                </a:lnTo>
                <a:lnTo>
                  <a:pt x="74621" y="150891"/>
                </a:lnTo>
                <a:lnTo>
                  <a:pt x="52970" y="192608"/>
                </a:lnTo>
                <a:lnTo>
                  <a:pt x="34637" y="238106"/>
                </a:lnTo>
                <a:lnTo>
                  <a:pt x="19897" y="286965"/>
                </a:lnTo>
                <a:lnTo>
                  <a:pt x="9027" y="338768"/>
                </a:lnTo>
                <a:lnTo>
                  <a:pt x="2302" y="393093"/>
                </a:lnTo>
                <a:lnTo>
                  <a:pt x="0" y="449521"/>
                </a:lnTo>
                <a:lnTo>
                  <a:pt x="2302" y="505729"/>
                </a:lnTo>
                <a:lnTo>
                  <a:pt x="9027" y="559867"/>
                </a:lnTo>
                <a:lnTo>
                  <a:pt x="19897" y="611512"/>
                </a:lnTo>
                <a:lnTo>
                  <a:pt x="34637" y="660243"/>
                </a:lnTo>
                <a:lnTo>
                  <a:pt x="52970" y="705637"/>
                </a:lnTo>
                <a:lnTo>
                  <a:pt x="74621" y="747272"/>
                </a:lnTo>
                <a:lnTo>
                  <a:pt x="99312" y="784726"/>
                </a:lnTo>
                <a:lnTo>
                  <a:pt x="126769" y="817576"/>
                </a:lnTo>
                <a:lnTo>
                  <a:pt x="156714" y="845400"/>
                </a:lnTo>
                <a:lnTo>
                  <a:pt x="188872" y="867776"/>
                </a:lnTo>
                <a:lnTo>
                  <a:pt x="258722" y="894494"/>
                </a:lnTo>
                <a:lnTo>
                  <a:pt x="295861" y="897992"/>
                </a:lnTo>
                <a:lnTo>
                  <a:pt x="1501877" y="897992"/>
                </a:lnTo>
                <a:lnTo>
                  <a:pt x="1574507" y="884281"/>
                </a:lnTo>
                <a:lnTo>
                  <a:pt x="1640591" y="845400"/>
                </a:lnTo>
                <a:lnTo>
                  <a:pt x="1670488" y="817576"/>
                </a:lnTo>
                <a:lnTo>
                  <a:pt x="1697920" y="784726"/>
                </a:lnTo>
                <a:lnTo>
                  <a:pt x="1722612" y="747272"/>
                </a:lnTo>
                <a:lnTo>
                  <a:pt x="1744286" y="705637"/>
                </a:lnTo>
                <a:lnTo>
                  <a:pt x="1762667" y="660243"/>
                </a:lnTo>
                <a:lnTo>
                  <a:pt x="1777480" y="611512"/>
                </a:lnTo>
                <a:lnTo>
                  <a:pt x="1788446" y="559867"/>
                </a:lnTo>
                <a:lnTo>
                  <a:pt x="1795291" y="505729"/>
                </a:lnTo>
                <a:lnTo>
                  <a:pt x="1797739" y="449521"/>
                </a:lnTo>
                <a:lnTo>
                  <a:pt x="1795436" y="393093"/>
                </a:lnTo>
                <a:lnTo>
                  <a:pt x="1788712" y="338768"/>
                </a:lnTo>
                <a:lnTo>
                  <a:pt x="1777841" y="286965"/>
                </a:lnTo>
                <a:lnTo>
                  <a:pt x="1763101" y="238106"/>
                </a:lnTo>
                <a:lnTo>
                  <a:pt x="1744768" y="192608"/>
                </a:lnTo>
                <a:lnTo>
                  <a:pt x="1723118" y="150891"/>
                </a:lnTo>
                <a:lnTo>
                  <a:pt x="1698426" y="113376"/>
                </a:lnTo>
                <a:lnTo>
                  <a:pt x="1670970" y="80481"/>
                </a:lnTo>
                <a:lnTo>
                  <a:pt x="1641025" y="52627"/>
                </a:lnTo>
                <a:lnTo>
                  <a:pt x="1608866" y="30232"/>
                </a:lnTo>
                <a:lnTo>
                  <a:pt x="1539017" y="3498"/>
                </a:lnTo>
                <a:lnTo>
                  <a:pt x="1501877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0100333" y="5150611"/>
            <a:ext cx="1430020" cy="6654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2700" marR="5080">
              <a:lnSpc>
                <a:spcPts val="1200"/>
              </a:lnSpc>
              <a:spcBef>
                <a:spcPts val="340"/>
              </a:spcBef>
            </a:pPr>
            <a:r>
              <a:rPr dirty="0" sz="1200" spc="35">
                <a:latin typeface="Calibri"/>
                <a:cs typeface="Calibri"/>
              </a:rPr>
              <a:t>MAKIN</a:t>
            </a:r>
            <a:r>
              <a:rPr dirty="0" sz="1200" spc="90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BANYAK 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25">
                <a:latin typeface="Calibri"/>
                <a:cs typeface="Calibri"/>
              </a:rPr>
              <a:t>MASYARAKAT</a:t>
            </a:r>
            <a:r>
              <a:rPr dirty="0" sz="1200" spc="75">
                <a:latin typeface="Calibri"/>
                <a:cs typeface="Calibri"/>
              </a:rPr>
              <a:t> </a:t>
            </a:r>
            <a:r>
              <a:rPr dirty="0" sz="1200" spc="15">
                <a:latin typeface="Calibri"/>
                <a:cs typeface="Calibri"/>
              </a:rPr>
              <a:t>YANG </a:t>
            </a:r>
            <a:r>
              <a:rPr dirty="0" sz="1200" spc="20">
                <a:latin typeface="Calibri"/>
                <a:cs typeface="Calibri"/>
              </a:rPr>
              <a:t> </a:t>
            </a:r>
            <a:r>
              <a:rPr dirty="0" sz="1200" spc="35">
                <a:latin typeface="Calibri"/>
                <a:cs typeface="Calibri"/>
              </a:rPr>
              <a:t>MENGETAHUI PERDA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40">
                <a:latin typeface="Calibri"/>
                <a:cs typeface="Calibri"/>
              </a:rPr>
              <a:t>KEBERSIHAN</a:t>
            </a:r>
            <a:r>
              <a:rPr dirty="0" sz="1200" spc="75">
                <a:latin typeface="Calibri"/>
                <a:cs typeface="Calibri"/>
              </a:rPr>
              <a:t> </a:t>
            </a:r>
            <a:r>
              <a:rPr dirty="0" sz="1200" spc="-15">
                <a:latin typeface="Calibri"/>
                <a:cs typeface="Calibri"/>
              </a:rPr>
              <a:t>KOTA</a:t>
            </a:r>
            <a:r>
              <a:rPr dirty="0" sz="1200" spc="8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23476" y="5145027"/>
            <a:ext cx="1798320" cy="898525"/>
          </a:xfrm>
          <a:custGeom>
            <a:avLst/>
            <a:gdLst/>
            <a:ahLst/>
            <a:cxnLst/>
            <a:rect l="l" t="t" r="r" b="b"/>
            <a:pathLst>
              <a:path w="1798320" h="898525">
                <a:moveTo>
                  <a:pt x="1501876" y="0"/>
                </a:moveTo>
                <a:lnTo>
                  <a:pt x="295860" y="0"/>
                </a:lnTo>
                <a:lnTo>
                  <a:pt x="258721" y="3498"/>
                </a:lnTo>
                <a:lnTo>
                  <a:pt x="188871" y="30232"/>
                </a:lnTo>
                <a:lnTo>
                  <a:pt x="156713" y="52627"/>
                </a:lnTo>
                <a:lnTo>
                  <a:pt x="126768" y="80481"/>
                </a:lnTo>
                <a:lnTo>
                  <a:pt x="99312" y="113376"/>
                </a:lnTo>
                <a:lnTo>
                  <a:pt x="74620" y="150891"/>
                </a:lnTo>
                <a:lnTo>
                  <a:pt x="52970" y="192608"/>
                </a:lnTo>
                <a:lnTo>
                  <a:pt x="34637" y="238106"/>
                </a:lnTo>
                <a:lnTo>
                  <a:pt x="19897" y="286965"/>
                </a:lnTo>
                <a:lnTo>
                  <a:pt x="9027" y="338768"/>
                </a:lnTo>
                <a:lnTo>
                  <a:pt x="2302" y="393093"/>
                </a:lnTo>
                <a:lnTo>
                  <a:pt x="0" y="449521"/>
                </a:lnTo>
                <a:lnTo>
                  <a:pt x="2302" y="505729"/>
                </a:lnTo>
                <a:lnTo>
                  <a:pt x="9027" y="559867"/>
                </a:lnTo>
                <a:lnTo>
                  <a:pt x="19897" y="611512"/>
                </a:lnTo>
                <a:lnTo>
                  <a:pt x="34637" y="660243"/>
                </a:lnTo>
                <a:lnTo>
                  <a:pt x="52970" y="705637"/>
                </a:lnTo>
                <a:lnTo>
                  <a:pt x="74620" y="747272"/>
                </a:lnTo>
                <a:lnTo>
                  <a:pt x="99312" y="784726"/>
                </a:lnTo>
                <a:lnTo>
                  <a:pt x="126768" y="817576"/>
                </a:lnTo>
                <a:lnTo>
                  <a:pt x="156713" y="845400"/>
                </a:lnTo>
                <a:lnTo>
                  <a:pt x="188871" y="867776"/>
                </a:lnTo>
                <a:lnTo>
                  <a:pt x="258721" y="894494"/>
                </a:lnTo>
                <a:lnTo>
                  <a:pt x="295860" y="897993"/>
                </a:lnTo>
                <a:lnTo>
                  <a:pt x="1501876" y="897993"/>
                </a:lnTo>
                <a:lnTo>
                  <a:pt x="1574506" y="884281"/>
                </a:lnTo>
                <a:lnTo>
                  <a:pt x="1640590" y="845400"/>
                </a:lnTo>
                <a:lnTo>
                  <a:pt x="1670487" y="817576"/>
                </a:lnTo>
                <a:lnTo>
                  <a:pt x="1697919" y="784726"/>
                </a:lnTo>
                <a:lnTo>
                  <a:pt x="1722611" y="747272"/>
                </a:lnTo>
                <a:lnTo>
                  <a:pt x="1744285" y="705637"/>
                </a:lnTo>
                <a:lnTo>
                  <a:pt x="1762667" y="660243"/>
                </a:lnTo>
                <a:lnTo>
                  <a:pt x="1777479" y="611512"/>
                </a:lnTo>
                <a:lnTo>
                  <a:pt x="1788445" y="559867"/>
                </a:lnTo>
                <a:lnTo>
                  <a:pt x="1795290" y="505729"/>
                </a:lnTo>
                <a:lnTo>
                  <a:pt x="1797738" y="449521"/>
                </a:lnTo>
                <a:lnTo>
                  <a:pt x="1795435" y="393093"/>
                </a:lnTo>
                <a:lnTo>
                  <a:pt x="1788710" y="338768"/>
                </a:lnTo>
                <a:lnTo>
                  <a:pt x="1777840" y="286965"/>
                </a:lnTo>
                <a:lnTo>
                  <a:pt x="1763100" y="238106"/>
                </a:lnTo>
                <a:lnTo>
                  <a:pt x="1744767" y="192608"/>
                </a:lnTo>
                <a:lnTo>
                  <a:pt x="1723117" y="150891"/>
                </a:lnTo>
                <a:lnTo>
                  <a:pt x="1698425" y="113376"/>
                </a:lnTo>
                <a:lnTo>
                  <a:pt x="1670969" y="80481"/>
                </a:lnTo>
                <a:lnTo>
                  <a:pt x="1641023" y="52627"/>
                </a:lnTo>
                <a:lnTo>
                  <a:pt x="1608865" y="30232"/>
                </a:lnTo>
                <a:lnTo>
                  <a:pt x="1539015" y="3498"/>
                </a:lnTo>
                <a:lnTo>
                  <a:pt x="1501876" y="0"/>
                </a:lnTo>
                <a:close/>
              </a:path>
            </a:pathLst>
          </a:custGeom>
          <a:solidFill>
            <a:srgbClr val="3EDA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321475" y="5235955"/>
            <a:ext cx="1113155" cy="6654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2700" marR="5080">
              <a:lnSpc>
                <a:spcPts val="1200"/>
              </a:lnSpc>
              <a:spcBef>
                <a:spcPts val="340"/>
              </a:spcBef>
            </a:pPr>
            <a:r>
              <a:rPr dirty="0" sz="1200" spc="45">
                <a:latin typeface="Calibri"/>
                <a:cs typeface="Calibri"/>
              </a:rPr>
              <a:t>M</a:t>
            </a:r>
            <a:r>
              <a:rPr dirty="0" sz="1200" spc="50">
                <a:latin typeface="Calibri"/>
                <a:cs typeface="Calibri"/>
              </a:rPr>
              <a:t>EN</a:t>
            </a:r>
            <a:r>
              <a:rPr dirty="0" sz="1200" spc="45">
                <a:latin typeface="Calibri"/>
                <a:cs typeface="Calibri"/>
              </a:rPr>
              <a:t>I</a:t>
            </a:r>
            <a:r>
              <a:rPr dirty="0" sz="1200" spc="50">
                <a:latin typeface="Calibri"/>
                <a:cs typeface="Calibri"/>
              </a:rPr>
              <a:t>N</a:t>
            </a:r>
            <a:r>
              <a:rPr dirty="0" sz="1200" spc="55">
                <a:latin typeface="Calibri"/>
                <a:cs typeface="Calibri"/>
              </a:rPr>
              <a:t>G</a:t>
            </a:r>
            <a:r>
              <a:rPr dirty="0" sz="1200" spc="50">
                <a:latin typeface="Calibri"/>
                <a:cs typeface="Calibri"/>
              </a:rPr>
              <a:t>K</a:t>
            </a:r>
            <a:r>
              <a:rPr dirty="0" sz="1200" spc="-40">
                <a:latin typeface="Calibri"/>
                <a:cs typeface="Calibri"/>
              </a:rPr>
              <a:t>A</a:t>
            </a:r>
            <a:r>
              <a:rPr dirty="0" sz="1200" spc="50">
                <a:latin typeface="Calibri"/>
                <a:cs typeface="Calibri"/>
              </a:rPr>
              <a:t>TN</a:t>
            </a:r>
            <a:r>
              <a:rPr dirty="0" sz="1200" spc="-40">
                <a:latin typeface="Calibri"/>
                <a:cs typeface="Calibri"/>
              </a:rPr>
              <a:t>Y</a:t>
            </a:r>
            <a:r>
              <a:rPr dirty="0" sz="1200">
                <a:latin typeface="Calibri"/>
                <a:cs typeface="Calibri"/>
              </a:rPr>
              <a:t>A  </a:t>
            </a:r>
            <a:r>
              <a:rPr dirty="0" sz="1200" spc="25">
                <a:latin typeface="Calibri"/>
                <a:cs typeface="Calibri"/>
              </a:rPr>
              <a:t>KAPASITAS </a:t>
            </a:r>
            <a:r>
              <a:rPr dirty="0" sz="1200" spc="30">
                <a:latin typeface="Calibri"/>
                <a:cs typeface="Calibri"/>
              </a:rPr>
              <a:t> </a:t>
            </a:r>
            <a:r>
              <a:rPr dirty="0" sz="1200" spc="45">
                <a:latin typeface="Calibri"/>
                <a:cs typeface="Calibri"/>
              </a:rPr>
              <a:t>PETUGAS </a:t>
            </a:r>
            <a:r>
              <a:rPr dirty="0" sz="1200" spc="50">
                <a:latin typeface="Calibri"/>
                <a:cs typeface="Calibri"/>
              </a:rPr>
              <a:t> </a:t>
            </a:r>
            <a:r>
              <a:rPr dirty="0" sz="1200" spc="40">
                <a:latin typeface="Calibri"/>
                <a:cs typeface="Calibri"/>
              </a:rPr>
              <a:t>KEBERSIHAN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439074" y="1051562"/>
            <a:ext cx="2653030" cy="558165"/>
          </a:xfrm>
          <a:prstGeom prst="rect">
            <a:avLst/>
          </a:prstGeom>
          <a:solidFill>
            <a:srgbClr val="C00000"/>
          </a:solidFill>
        </p:spPr>
        <p:txBody>
          <a:bodyPr wrap="square" lIns="0" tIns="6985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dirty="0" sz="1200" spc="-25">
                <a:solidFill>
                  <a:srgbClr val="FFFFFF"/>
                </a:solidFill>
                <a:latin typeface="Microsoft Sans Serif"/>
                <a:cs typeface="Microsoft Sans Serif"/>
              </a:rPr>
              <a:t>Contoh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35">
                <a:solidFill>
                  <a:srgbClr val="FFFFFF"/>
                </a:solidFill>
                <a:latin typeface="Microsoft Sans Serif"/>
                <a:cs typeface="Microsoft Sans Serif"/>
              </a:rPr>
              <a:t>strategi</a:t>
            </a:r>
            <a:r>
              <a:rPr dirty="0" sz="1200" spc="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dengan</a:t>
            </a:r>
            <a:endParaRPr sz="1200">
              <a:latin typeface="Microsoft Sans Serif"/>
              <a:cs typeface="Microsoft Sans Serif"/>
            </a:endParaRPr>
          </a:p>
          <a:p>
            <a:pPr algn="ctr" marR="3175">
              <a:lnSpc>
                <a:spcPct val="100000"/>
              </a:lnSpc>
              <a:spcBef>
                <a:spcPts val="480"/>
              </a:spcBef>
            </a:pP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pendekatan</a:t>
            </a:r>
            <a:r>
              <a:rPr dirty="0" sz="1200" spc="1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layanan</a:t>
            </a:r>
            <a:r>
              <a:rPr dirty="0" sz="1200" spc="17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Microsoft Sans Serif"/>
                <a:cs typeface="Microsoft Sans Serif"/>
              </a:rPr>
              <a:t>dan</a:t>
            </a:r>
            <a:r>
              <a:rPr dirty="0" sz="1200" spc="17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FFFFFF"/>
                </a:solidFill>
                <a:latin typeface="Microsoft Sans Serif"/>
                <a:cs typeface="Microsoft Sans Serif"/>
              </a:rPr>
              <a:t>produk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020607" y="1244770"/>
            <a:ext cx="1438910" cy="2435860"/>
            <a:chOff x="7020607" y="1244770"/>
            <a:chExt cx="1438910" cy="2435860"/>
          </a:xfrm>
        </p:grpSpPr>
        <p:sp>
          <p:nvSpPr>
            <p:cNvPr id="45" name="object 45"/>
            <p:cNvSpPr/>
            <p:nvPr/>
          </p:nvSpPr>
          <p:spPr>
            <a:xfrm>
              <a:off x="7026957" y="1330644"/>
              <a:ext cx="1257935" cy="2343785"/>
            </a:xfrm>
            <a:custGeom>
              <a:avLst/>
              <a:gdLst/>
              <a:ahLst/>
              <a:cxnLst/>
              <a:rect l="l" t="t" r="r" b="b"/>
              <a:pathLst>
                <a:path w="1257934" h="2343785">
                  <a:moveTo>
                    <a:pt x="0" y="2343430"/>
                  </a:moveTo>
                  <a:lnTo>
                    <a:pt x="628954" y="2343430"/>
                  </a:lnTo>
                  <a:lnTo>
                    <a:pt x="628954" y="0"/>
                  </a:lnTo>
                  <a:lnTo>
                    <a:pt x="125790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4866" y="1244770"/>
              <a:ext cx="174023" cy="1717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032760" y="4866640"/>
            <a:ext cx="5095240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24790" marR="5080" indent="-212725">
              <a:lnSpc>
                <a:spcPct val="121500"/>
              </a:lnSpc>
              <a:spcBef>
                <a:spcPts val="100"/>
              </a:spcBef>
            </a:pPr>
            <a:r>
              <a:rPr dirty="0" sz="1300" spc="-5">
                <a:latin typeface="Microsoft Sans Serif"/>
                <a:cs typeface="Microsoft Sans Serif"/>
              </a:rPr>
              <a:t>Pertimbangan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15">
                <a:latin typeface="Microsoft Sans Serif"/>
                <a:cs typeface="Microsoft Sans Serif"/>
              </a:rPr>
              <a:t>lain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20">
                <a:latin typeface="Microsoft Sans Serif"/>
                <a:cs typeface="Microsoft Sans Serif"/>
              </a:rPr>
              <a:t>ketika</a:t>
            </a:r>
            <a:r>
              <a:rPr dirty="0" sz="1300" spc="19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menyusun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startegi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adalah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:</a:t>
            </a:r>
            <a:r>
              <a:rPr dirty="0" sz="1300" spc="-65">
                <a:latin typeface="Microsoft Sans Serif"/>
                <a:cs typeface="Microsoft Sans Serif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jenis,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kondisi,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struktur,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dan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35">
                <a:latin typeface="Microsoft Sans Serif"/>
                <a:cs typeface="Microsoft Sans Serif"/>
              </a:rPr>
              <a:t>bidang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25">
                <a:latin typeface="Microsoft Sans Serif"/>
                <a:cs typeface="Microsoft Sans Serif"/>
              </a:rPr>
              <a:t>pekerjaan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10">
                <a:latin typeface="Microsoft Sans Serif"/>
                <a:cs typeface="Microsoft Sans Serif"/>
              </a:rPr>
              <a:t>yang</a:t>
            </a:r>
            <a:r>
              <a:rPr dirty="0" sz="1300" spc="200">
                <a:latin typeface="Microsoft Sans Serif"/>
                <a:cs typeface="Microsoft Sans Serif"/>
              </a:rPr>
              <a:t> </a:t>
            </a:r>
            <a:r>
              <a:rPr dirty="0" sz="1300" spc="45">
                <a:latin typeface="Microsoft Sans Serif"/>
                <a:cs typeface="Microsoft Sans Serif"/>
              </a:rPr>
              <a:t>ada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30">
                <a:latin typeface="Microsoft Sans Serif"/>
                <a:cs typeface="Microsoft Sans Serif"/>
              </a:rPr>
              <a:t>di</a:t>
            </a:r>
            <a:r>
              <a:rPr dirty="0" sz="1300" spc="204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masing-masing</a:t>
            </a:r>
            <a:r>
              <a:rPr dirty="0" sz="1300" spc="195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unit</a:t>
            </a:r>
            <a:endParaRPr sz="1300">
              <a:latin typeface="Microsoft Sans Serif"/>
              <a:cs typeface="Microsoft Sans Serif"/>
            </a:endParaRPr>
          </a:p>
          <a:p>
            <a:pPr algn="r" marR="5080">
              <a:lnSpc>
                <a:spcPct val="100000"/>
              </a:lnSpc>
              <a:spcBef>
                <a:spcPts val="335"/>
              </a:spcBef>
            </a:pPr>
            <a:r>
              <a:rPr dirty="0" sz="1300" spc="35">
                <a:latin typeface="Microsoft Sans Serif"/>
                <a:cs typeface="Microsoft Sans Serif"/>
              </a:rPr>
              <a:t>kerja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0250" y="386588"/>
            <a:ext cx="21818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D</a:t>
            </a:r>
            <a:r>
              <a:rPr dirty="0" spc="30"/>
              <a:t>i</a:t>
            </a:r>
            <a:r>
              <a:rPr dirty="0" spc="340"/>
              <a:t>a</a:t>
            </a:r>
            <a:r>
              <a:rPr dirty="0" spc="-55"/>
              <a:t>l</a:t>
            </a:r>
            <a:r>
              <a:rPr dirty="0" spc="160"/>
              <a:t>o</a:t>
            </a:r>
            <a:r>
              <a:rPr dirty="0" spc="420"/>
              <a:t>g</a:t>
            </a:r>
            <a:r>
              <a:rPr dirty="0" spc="-155"/>
              <a:t> </a:t>
            </a:r>
            <a:r>
              <a:rPr dirty="0" spc="105"/>
              <a:t>K</a:t>
            </a:r>
            <a:r>
              <a:rPr dirty="0" spc="-60"/>
              <a:t>i</a:t>
            </a:r>
            <a:r>
              <a:rPr dirty="0" spc="165"/>
              <a:t>n</a:t>
            </a:r>
            <a:r>
              <a:rPr dirty="0" spc="90"/>
              <a:t>e</a:t>
            </a:r>
            <a:r>
              <a:rPr dirty="0" spc="-145"/>
              <a:t>r</a:t>
            </a:r>
            <a:r>
              <a:rPr dirty="0" spc="-135"/>
              <a:t>j</a:t>
            </a:r>
            <a:r>
              <a:rPr dirty="0" spc="345"/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0984" y="2401823"/>
            <a:ext cx="3184525" cy="2077085"/>
            <a:chOff x="500984" y="2401823"/>
            <a:chExt cx="3184525" cy="2077085"/>
          </a:xfrm>
        </p:grpSpPr>
        <p:sp>
          <p:nvSpPr>
            <p:cNvPr id="6" name="object 6"/>
            <p:cNvSpPr/>
            <p:nvPr/>
          </p:nvSpPr>
          <p:spPr>
            <a:xfrm>
              <a:off x="555011" y="4226864"/>
              <a:ext cx="339725" cy="252095"/>
            </a:xfrm>
            <a:custGeom>
              <a:avLst/>
              <a:gdLst/>
              <a:ahLst/>
              <a:cxnLst/>
              <a:rect l="l" t="t" r="r" b="b"/>
              <a:pathLst>
                <a:path w="339725" h="252095">
                  <a:moveTo>
                    <a:pt x="169584" y="0"/>
                  </a:moveTo>
                  <a:lnTo>
                    <a:pt x="115982" y="6416"/>
                  </a:lnTo>
                  <a:lnTo>
                    <a:pt x="69430" y="24283"/>
                  </a:lnTo>
                  <a:lnTo>
                    <a:pt x="32719" y="51528"/>
                  </a:lnTo>
                  <a:lnTo>
                    <a:pt x="8645" y="86078"/>
                  </a:lnTo>
                  <a:lnTo>
                    <a:pt x="0" y="125859"/>
                  </a:lnTo>
                  <a:lnTo>
                    <a:pt x="8645" y="165641"/>
                  </a:lnTo>
                  <a:lnTo>
                    <a:pt x="32719" y="200190"/>
                  </a:lnTo>
                  <a:lnTo>
                    <a:pt x="69430" y="227435"/>
                  </a:lnTo>
                  <a:lnTo>
                    <a:pt x="115982" y="245302"/>
                  </a:lnTo>
                  <a:lnTo>
                    <a:pt x="169584" y="251719"/>
                  </a:lnTo>
                  <a:lnTo>
                    <a:pt x="223186" y="245302"/>
                  </a:lnTo>
                  <a:lnTo>
                    <a:pt x="269738" y="227435"/>
                  </a:lnTo>
                  <a:lnTo>
                    <a:pt x="306449" y="200190"/>
                  </a:lnTo>
                  <a:lnTo>
                    <a:pt x="330523" y="165641"/>
                  </a:lnTo>
                  <a:lnTo>
                    <a:pt x="339168" y="125859"/>
                  </a:lnTo>
                  <a:lnTo>
                    <a:pt x="330523" y="86078"/>
                  </a:lnTo>
                  <a:lnTo>
                    <a:pt x="306449" y="51528"/>
                  </a:lnTo>
                  <a:lnTo>
                    <a:pt x="269738" y="24283"/>
                  </a:lnTo>
                  <a:lnTo>
                    <a:pt x="223186" y="6416"/>
                  </a:lnTo>
                  <a:lnTo>
                    <a:pt x="169584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007" y="2435351"/>
              <a:ext cx="579120" cy="1335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4999" y="2426207"/>
              <a:ext cx="472439" cy="13441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5056" y="2401823"/>
              <a:ext cx="569976" cy="13594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0984" y="3850087"/>
              <a:ext cx="1106170" cy="276225"/>
            </a:xfrm>
            <a:custGeom>
              <a:avLst/>
              <a:gdLst/>
              <a:ahLst/>
              <a:cxnLst/>
              <a:rect l="l" t="t" r="r" b="b"/>
              <a:pathLst>
                <a:path w="1106170" h="276225">
                  <a:moveTo>
                    <a:pt x="1105930" y="0"/>
                  </a:moveTo>
                  <a:lnTo>
                    <a:pt x="0" y="0"/>
                  </a:lnTo>
                  <a:lnTo>
                    <a:pt x="0" y="276128"/>
                  </a:lnTo>
                  <a:lnTo>
                    <a:pt x="1105930" y="276128"/>
                  </a:lnTo>
                  <a:lnTo>
                    <a:pt x="1105930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61042" y="3810508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26712" y="3855340"/>
            <a:ext cx="1145540" cy="271145"/>
          </a:xfrm>
          <a:custGeom>
            <a:avLst/>
            <a:gdLst/>
            <a:ahLst/>
            <a:cxnLst/>
            <a:rect l="l" t="t" r="r" b="b"/>
            <a:pathLst>
              <a:path w="1145539" h="271145">
                <a:moveTo>
                  <a:pt x="1145387" y="0"/>
                </a:moveTo>
                <a:lnTo>
                  <a:pt x="0" y="0"/>
                </a:lnTo>
                <a:lnTo>
                  <a:pt x="0" y="270875"/>
                </a:lnTo>
                <a:lnTo>
                  <a:pt x="1145387" y="270875"/>
                </a:lnTo>
                <a:lnTo>
                  <a:pt x="1145387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806500" y="3813555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04133" y="3851079"/>
            <a:ext cx="1240790" cy="312420"/>
          </a:xfrm>
          <a:custGeom>
            <a:avLst/>
            <a:gdLst/>
            <a:ahLst/>
            <a:cxnLst/>
            <a:rect l="l" t="t" r="r" b="b"/>
            <a:pathLst>
              <a:path w="1240789" h="312420">
                <a:moveTo>
                  <a:pt x="1240354" y="0"/>
                </a:moveTo>
                <a:lnTo>
                  <a:pt x="0" y="0"/>
                </a:lnTo>
                <a:lnTo>
                  <a:pt x="0" y="312270"/>
                </a:lnTo>
                <a:lnTo>
                  <a:pt x="1240354" y="312270"/>
                </a:lnTo>
                <a:lnTo>
                  <a:pt x="1240354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031404" y="3828796"/>
            <a:ext cx="7988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525" marR="5080" indent="-13652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4919" y="4224020"/>
            <a:ext cx="3309620" cy="458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900" spc="-10" b="1">
                <a:latin typeface="Calibri"/>
                <a:cs typeface="Calibri"/>
              </a:rPr>
              <a:t>2.</a:t>
            </a:r>
            <a:r>
              <a:rPr dirty="0" sz="1900" spc="405" b="1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Menentukan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peran</a:t>
            </a:r>
            <a:r>
              <a:rPr dirty="0" sz="1200">
                <a:latin typeface="Calibri"/>
                <a:cs typeface="Calibri"/>
              </a:rPr>
              <a:t> 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hasil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individu</a:t>
            </a:r>
            <a:r>
              <a:rPr dirty="0" sz="1200" spc="-5">
                <a:latin typeface="Calibri"/>
                <a:cs typeface="Calibri"/>
              </a:rPr>
              <a:t> (anggota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tim)</a:t>
            </a:r>
            <a:endParaRPr sz="1200">
              <a:latin typeface="Calibri"/>
              <a:cs typeface="Calibri"/>
            </a:endParaRPr>
          </a:p>
          <a:p>
            <a:pPr marL="832485">
              <a:lnSpc>
                <a:spcPct val="100000"/>
              </a:lnSpc>
              <a:spcBef>
                <a:spcPts val="12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dialog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1346" y="985141"/>
            <a:ext cx="4586605" cy="3771265"/>
            <a:chOff x="391346" y="985141"/>
            <a:chExt cx="4586605" cy="3771265"/>
          </a:xfrm>
        </p:grpSpPr>
        <p:sp>
          <p:nvSpPr>
            <p:cNvPr id="18" name="object 18"/>
            <p:cNvSpPr/>
            <p:nvPr/>
          </p:nvSpPr>
          <p:spPr>
            <a:xfrm>
              <a:off x="397696" y="2247473"/>
              <a:ext cx="3845560" cy="2502535"/>
            </a:xfrm>
            <a:custGeom>
              <a:avLst/>
              <a:gdLst/>
              <a:ahLst/>
              <a:cxnLst/>
              <a:rect l="l" t="t" r="r" b="b"/>
              <a:pathLst>
                <a:path w="3845560" h="2502535">
                  <a:moveTo>
                    <a:pt x="0" y="0"/>
                  </a:moveTo>
                  <a:lnTo>
                    <a:pt x="3845430" y="0"/>
                  </a:lnTo>
                  <a:lnTo>
                    <a:pt x="3845430" y="2502309"/>
                  </a:lnTo>
                  <a:lnTo>
                    <a:pt x="0" y="250230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486692" y="99466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4" h="462280">
                  <a:moveTo>
                    <a:pt x="240831" y="0"/>
                  </a:moveTo>
                  <a:lnTo>
                    <a:pt x="192295" y="4689"/>
                  </a:lnTo>
                  <a:lnTo>
                    <a:pt x="147088" y="18139"/>
                  </a:lnTo>
                  <a:lnTo>
                    <a:pt x="106179" y="39422"/>
                  </a:lnTo>
                  <a:lnTo>
                    <a:pt x="70537" y="67608"/>
                  </a:lnTo>
                  <a:lnTo>
                    <a:pt x="41129" y="101771"/>
                  </a:lnTo>
                  <a:lnTo>
                    <a:pt x="18925" y="140981"/>
                  </a:lnTo>
                  <a:lnTo>
                    <a:pt x="4892" y="184310"/>
                  </a:lnTo>
                  <a:lnTo>
                    <a:pt x="0" y="230831"/>
                  </a:lnTo>
                  <a:lnTo>
                    <a:pt x="4892" y="277352"/>
                  </a:lnTo>
                  <a:lnTo>
                    <a:pt x="18925" y="320682"/>
                  </a:lnTo>
                  <a:lnTo>
                    <a:pt x="41129" y="359892"/>
                  </a:lnTo>
                  <a:lnTo>
                    <a:pt x="70537" y="394055"/>
                  </a:lnTo>
                  <a:lnTo>
                    <a:pt x="106179" y="422241"/>
                  </a:lnTo>
                  <a:lnTo>
                    <a:pt x="147088" y="443524"/>
                  </a:lnTo>
                  <a:lnTo>
                    <a:pt x="192295" y="456974"/>
                  </a:lnTo>
                  <a:lnTo>
                    <a:pt x="240831" y="461664"/>
                  </a:lnTo>
                  <a:lnTo>
                    <a:pt x="289367" y="456974"/>
                  </a:lnTo>
                  <a:lnTo>
                    <a:pt x="334573" y="443524"/>
                  </a:lnTo>
                  <a:lnTo>
                    <a:pt x="375481" y="422241"/>
                  </a:lnTo>
                  <a:lnTo>
                    <a:pt x="411124" y="394055"/>
                  </a:lnTo>
                  <a:lnTo>
                    <a:pt x="440531" y="359892"/>
                  </a:lnTo>
                  <a:lnTo>
                    <a:pt x="462735" y="320682"/>
                  </a:lnTo>
                  <a:lnTo>
                    <a:pt x="476768" y="277352"/>
                  </a:lnTo>
                  <a:lnTo>
                    <a:pt x="481661" y="230831"/>
                  </a:lnTo>
                  <a:lnTo>
                    <a:pt x="476768" y="184310"/>
                  </a:lnTo>
                  <a:lnTo>
                    <a:pt x="462735" y="140981"/>
                  </a:lnTo>
                  <a:lnTo>
                    <a:pt x="440531" y="101771"/>
                  </a:lnTo>
                  <a:lnTo>
                    <a:pt x="411124" y="67608"/>
                  </a:lnTo>
                  <a:lnTo>
                    <a:pt x="375481" y="39422"/>
                  </a:lnTo>
                  <a:lnTo>
                    <a:pt x="334573" y="18139"/>
                  </a:lnTo>
                  <a:lnTo>
                    <a:pt x="289367" y="4689"/>
                  </a:lnTo>
                  <a:lnTo>
                    <a:pt x="24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486692" y="99466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4" h="462280">
                  <a:moveTo>
                    <a:pt x="0" y="230832"/>
                  </a:moveTo>
                  <a:lnTo>
                    <a:pt x="4892" y="184311"/>
                  </a:lnTo>
                  <a:lnTo>
                    <a:pt x="18925" y="140982"/>
                  </a:lnTo>
                  <a:lnTo>
                    <a:pt x="41130" y="101771"/>
                  </a:lnTo>
                  <a:lnTo>
                    <a:pt x="70537" y="67609"/>
                  </a:lnTo>
                  <a:lnTo>
                    <a:pt x="106180" y="39422"/>
                  </a:lnTo>
                  <a:lnTo>
                    <a:pt x="147088" y="18139"/>
                  </a:lnTo>
                  <a:lnTo>
                    <a:pt x="192295" y="4689"/>
                  </a:lnTo>
                  <a:lnTo>
                    <a:pt x="240831" y="0"/>
                  </a:lnTo>
                  <a:lnTo>
                    <a:pt x="289366" y="4689"/>
                  </a:lnTo>
                  <a:lnTo>
                    <a:pt x="334573" y="18139"/>
                  </a:lnTo>
                  <a:lnTo>
                    <a:pt x="375481" y="39422"/>
                  </a:lnTo>
                  <a:lnTo>
                    <a:pt x="411124" y="67609"/>
                  </a:lnTo>
                  <a:lnTo>
                    <a:pt x="440531" y="101771"/>
                  </a:lnTo>
                  <a:lnTo>
                    <a:pt x="462736" y="140982"/>
                  </a:lnTo>
                  <a:lnTo>
                    <a:pt x="476769" y="184311"/>
                  </a:lnTo>
                  <a:lnTo>
                    <a:pt x="481662" y="230832"/>
                  </a:lnTo>
                  <a:lnTo>
                    <a:pt x="476769" y="277353"/>
                  </a:lnTo>
                  <a:lnTo>
                    <a:pt x="462736" y="320682"/>
                  </a:lnTo>
                  <a:lnTo>
                    <a:pt x="440531" y="359893"/>
                  </a:lnTo>
                  <a:lnTo>
                    <a:pt x="411124" y="394055"/>
                  </a:lnTo>
                  <a:lnTo>
                    <a:pt x="375481" y="422242"/>
                  </a:lnTo>
                  <a:lnTo>
                    <a:pt x="334573" y="443525"/>
                  </a:lnTo>
                  <a:lnTo>
                    <a:pt x="289366" y="456975"/>
                  </a:lnTo>
                  <a:lnTo>
                    <a:pt x="240831" y="461665"/>
                  </a:lnTo>
                  <a:lnTo>
                    <a:pt x="192295" y="456975"/>
                  </a:lnTo>
                  <a:lnTo>
                    <a:pt x="147088" y="443525"/>
                  </a:lnTo>
                  <a:lnTo>
                    <a:pt x="106180" y="422242"/>
                  </a:lnTo>
                  <a:lnTo>
                    <a:pt x="70537" y="394055"/>
                  </a:lnTo>
                  <a:lnTo>
                    <a:pt x="41130" y="359893"/>
                  </a:lnTo>
                  <a:lnTo>
                    <a:pt x="18925" y="320682"/>
                  </a:lnTo>
                  <a:lnTo>
                    <a:pt x="4892" y="277353"/>
                  </a:lnTo>
                  <a:lnTo>
                    <a:pt x="0" y="230832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079539" y="907795"/>
            <a:ext cx="2495550" cy="5867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160"/>
              </a:spcBef>
            </a:pPr>
            <a:r>
              <a:rPr dirty="0" sz="1200" spc="-15">
                <a:latin typeface="Calibri"/>
                <a:cs typeface="Calibri"/>
              </a:rPr>
              <a:t>Tuliskan </a:t>
            </a:r>
            <a:r>
              <a:rPr dirty="0" sz="1200" spc="-5">
                <a:latin typeface="Calibri"/>
                <a:cs typeface="Calibri"/>
              </a:rPr>
              <a:t>kinerja </a:t>
            </a:r>
            <a:r>
              <a:rPr dirty="0" sz="1200" spc="-10">
                <a:latin typeface="Calibri"/>
                <a:cs typeface="Calibri"/>
              </a:rPr>
              <a:t>(</a:t>
            </a:r>
            <a:r>
              <a:rPr dirty="0" sz="1200" spc="-10" i="1">
                <a:latin typeface="Calibri"/>
                <a:cs typeface="Calibri"/>
              </a:rPr>
              <a:t>intermediate outcome/ </a:t>
            </a:r>
            <a:r>
              <a:rPr dirty="0" sz="1200" spc="-26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produk </a:t>
            </a:r>
            <a:r>
              <a:rPr dirty="0" sz="1200" i="1">
                <a:latin typeface="Calibri"/>
                <a:cs typeface="Calibri"/>
              </a:rPr>
              <a:t>/ </a:t>
            </a:r>
            <a:r>
              <a:rPr dirty="0" sz="1200" spc="-5" i="1">
                <a:latin typeface="Calibri"/>
                <a:cs typeface="Calibri"/>
              </a:rPr>
              <a:t>layanan</a:t>
            </a:r>
            <a:r>
              <a:rPr dirty="0" sz="1200" spc="-5">
                <a:latin typeface="Calibri"/>
                <a:cs typeface="Calibri"/>
              </a:rPr>
              <a:t>) </a:t>
            </a:r>
            <a:r>
              <a:rPr dirty="0" sz="1200" spc="-15">
                <a:latin typeface="Calibri"/>
                <a:cs typeface="Calibri"/>
              </a:rPr>
              <a:t>JPT/Ketua </a:t>
            </a:r>
            <a:r>
              <a:rPr dirty="0" sz="1200" spc="-5">
                <a:latin typeface="Calibri"/>
                <a:cs typeface="Calibri"/>
              </a:rPr>
              <a:t>tim di </a:t>
            </a:r>
            <a:r>
              <a:rPr dirty="0" sz="1200" spc="-10">
                <a:latin typeface="Calibri"/>
                <a:cs typeface="Calibri"/>
              </a:rPr>
              <a:t>baris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paling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atas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tabel.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73173" y="1648459"/>
            <a:ext cx="265239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10">
                <a:latin typeface="Calibri"/>
                <a:cs typeface="Calibri"/>
              </a:rPr>
              <a:t>Daftar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setiap anggota tim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kerja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atau </a:t>
            </a:r>
            <a:r>
              <a:rPr dirty="0" sz="1200" spc="-5">
                <a:latin typeface="Calibri"/>
                <a:cs typeface="Calibri"/>
              </a:rPr>
              <a:t>setiap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pekerjaan</a:t>
            </a:r>
            <a:r>
              <a:rPr dirty="0" sz="1200" spc="-5">
                <a:latin typeface="Calibri"/>
                <a:cs typeface="Calibri"/>
              </a:rPr>
              <a:t> posisikan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ke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bawah kolom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kiri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matriks.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64357" y="2041652"/>
            <a:ext cx="2713990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dirty="0" sz="1200" spc="-15">
                <a:latin typeface="Calibri"/>
                <a:cs typeface="Calibri"/>
              </a:rPr>
              <a:t>Peran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5">
                <a:latin typeface="Calibri"/>
                <a:cs typeface="Calibri"/>
              </a:rPr>
              <a:t> Hasil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individu </a:t>
            </a:r>
            <a:r>
              <a:rPr dirty="0" sz="1200" spc="-5">
                <a:latin typeface="Calibri"/>
                <a:cs typeface="Calibri"/>
              </a:rPr>
              <a:t>akan menjadi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rencana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 di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dalam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SKP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72902" y="1069340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479414" y="1739921"/>
            <a:ext cx="501015" cy="481330"/>
            <a:chOff x="4479414" y="1739921"/>
            <a:chExt cx="501015" cy="481330"/>
          </a:xfrm>
        </p:grpSpPr>
        <p:sp>
          <p:nvSpPr>
            <p:cNvPr id="26" name="object 26"/>
            <p:cNvSpPr/>
            <p:nvPr/>
          </p:nvSpPr>
          <p:spPr>
            <a:xfrm>
              <a:off x="4488939" y="174944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4" h="462280">
                  <a:moveTo>
                    <a:pt x="240831" y="0"/>
                  </a:moveTo>
                  <a:lnTo>
                    <a:pt x="192295" y="4689"/>
                  </a:lnTo>
                  <a:lnTo>
                    <a:pt x="147089" y="18140"/>
                  </a:lnTo>
                  <a:lnTo>
                    <a:pt x="106180" y="39422"/>
                  </a:lnTo>
                  <a:lnTo>
                    <a:pt x="70538" y="67609"/>
                  </a:lnTo>
                  <a:lnTo>
                    <a:pt x="41130" y="101772"/>
                  </a:lnTo>
                  <a:lnTo>
                    <a:pt x="18925" y="140982"/>
                  </a:lnTo>
                  <a:lnTo>
                    <a:pt x="4892" y="184311"/>
                  </a:lnTo>
                  <a:lnTo>
                    <a:pt x="0" y="230832"/>
                  </a:lnTo>
                  <a:lnTo>
                    <a:pt x="4892" y="277353"/>
                  </a:lnTo>
                  <a:lnTo>
                    <a:pt x="18925" y="320683"/>
                  </a:lnTo>
                  <a:lnTo>
                    <a:pt x="41130" y="359893"/>
                  </a:lnTo>
                  <a:lnTo>
                    <a:pt x="70538" y="394055"/>
                  </a:lnTo>
                  <a:lnTo>
                    <a:pt x="106180" y="422242"/>
                  </a:lnTo>
                  <a:lnTo>
                    <a:pt x="147089" y="443525"/>
                  </a:lnTo>
                  <a:lnTo>
                    <a:pt x="192295" y="456975"/>
                  </a:lnTo>
                  <a:lnTo>
                    <a:pt x="240831" y="461665"/>
                  </a:lnTo>
                  <a:lnTo>
                    <a:pt x="289367" y="456975"/>
                  </a:lnTo>
                  <a:lnTo>
                    <a:pt x="334573" y="443525"/>
                  </a:lnTo>
                  <a:lnTo>
                    <a:pt x="375482" y="422242"/>
                  </a:lnTo>
                  <a:lnTo>
                    <a:pt x="411124" y="394055"/>
                  </a:lnTo>
                  <a:lnTo>
                    <a:pt x="440532" y="359893"/>
                  </a:lnTo>
                  <a:lnTo>
                    <a:pt x="462736" y="320683"/>
                  </a:lnTo>
                  <a:lnTo>
                    <a:pt x="476769" y="277353"/>
                  </a:lnTo>
                  <a:lnTo>
                    <a:pt x="481662" y="230832"/>
                  </a:lnTo>
                  <a:lnTo>
                    <a:pt x="476769" y="184311"/>
                  </a:lnTo>
                  <a:lnTo>
                    <a:pt x="462736" y="140982"/>
                  </a:lnTo>
                  <a:lnTo>
                    <a:pt x="440532" y="101772"/>
                  </a:lnTo>
                  <a:lnTo>
                    <a:pt x="411124" y="67609"/>
                  </a:lnTo>
                  <a:lnTo>
                    <a:pt x="375482" y="39422"/>
                  </a:lnTo>
                  <a:lnTo>
                    <a:pt x="334573" y="18140"/>
                  </a:lnTo>
                  <a:lnTo>
                    <a:pt x="289367" y="4689"/>
                  </a:lnTo>
                  <a:lnTo>
                    <a:pt x="24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88939" y="174944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4" h="462280">
                  <a:moveTo>
                    <a:pt x="0" y="230832"/>
                  </a:moveTo>
                  <a:lnTo>
                    <a:pt x="4892" y="184311"/>
                  </a:lnTo>
                  <a:lnTo>
                    <a:pt x="18925" y="140982"/>
                  </a:lnTo>
                  <a:lnTo>
                    <a:pt x="41130" y="101771"/>
                  </a:lnTo>
                  <a:lnTo>
                    <a:pt x="70537" y="67609"/>
                  </a:lnTo>
                  <a:lnTo>
                    <a:pt x="106180" y="39422"/>
                  </a:lnTo>
                  <a:lnTo>
                    <a:pt x="147088" y="18139"/>
                  </a:lnTo>
                  <a:lnTo>
                    <a:pt x="192295" y="4689"/>
                  </a:lnTo>
                  <a:lnTo>
                    <a:pt x="240831" y="0"/>
                  </a:lnTo>
                  <a:lnTo>
                    <a:pt x="289366" y="4689"/>
                  </a:lnTo>
                  <a:lnTo>
                    <a:pt x="334573" y="18139"/>
                  </a:lnTo>
                  <a:lnTo>
                    <a:pt x="375481" y="39422"/>
                  </a:lnTo>
                  <a:lnTo>
                    <a:pt x="411124" y="67609"/>
                  </a:lnTo>
                  <a:lnTo>
                    <a:pt x="440531" y="101771"/>
                  </a:lnTo>
                  <a:lnTo>
                    <a:pt x="462736" y="140982"/>
                  </a:lnTo>
                  <a:lnTo>
                    <a:pt x="476769" y="184311"/>
                  </a:lnTo>
                  <a:lnTo>
                    <a:pt x="481662" y="230832"/>
                  </a:lnTo>
                  <a:lnTo>
                    <a:pt x="476769" y="277353"/>
                  </a:lnTo>
                  <a:lnTo>
                    <a:pt x="462736" y="320682"/>
                  </a:lnTo>
                  <a:lnTo>
                    <a:pt x="440531" y="359893"/>
                  </a:lnTo>
                  <a:lnTo>
                    <a:pt x="411124" y="394055"/>
                  </a:lnTo>
                  <a:lnTo>
                    <a:pt x="375481" y="422242"/>
                  </a:lnTo>
                  <a:lnTo>
                    <a:pt x="334573" y="443525"/>
                  </a:lnTo>
                  <a:lnTo>
                    <a:pt x="289366" y="456975"/>
                  </a:lnTo>
                  <a:lnTo>
                    <a:pt x="240831" y="461665"/>
                  </a:lnTo>
                  <a:lnTo>
                    <a:pt x="192295" y="456975"/>
                  </a:lnTo>
                  <a:lnTo>
                    <a:pt x="147088" y="443525"/>
                  </a:lnTo>
                  <a:lnTo>
                    <a:pt x="106180" y="422242"/>
                  </a:lnTo>
                  <a:lnTo>
                    <a:pt x="70537" y="394055"/>
                  </a:lnTo>
                  <a:lnTo>
                    <a:pt x="41130" y="359893"/>
                  </a:lnTo>
                  <a:lnTo>
                    <a:pt x="18925" y="320682"/>
                  </a:lnTo>
                  <a:lnTo>
                    <a:pt x="4892" y="277353"/>
                  </a:lnTo>
                  <a:lnTo>
                    <a:pt x="0" y="230832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4675149" y="1822196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36154" y="835151"/>
            <a:ext cx="3603625" cy="104076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100" spc="-10">
                <a:latin typeface="Calibri"/>
                <a:cs typeface="Calibri"/>
              </a:rPr>
              <a:t>Untuk</a:t>
            </a:r>
            <a:r>
              <a:rPr dirty="0" sz="1100" spc="-5">
                <a:latin typeface="Calibri"/>
                <a:cs typeface="Calibri"/>
              </a:rPr>
              <a:t> setiap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sel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tabel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diisi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dengan hasil dialog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kinerja.</a:t>
            </a:r>
            <a:endParaRPr sz="1100">
              <a:latin typeface="Calibri"/>
              <a:cs typeface="Calibri"/>
            </a:endParaRPr>
          </a:p>
          <a:p>
            <a:pPr marL="147320" marR="5080" indent="-135255">
              <a:lnSpc>
                <a:spcPct val="99100"/>
              </a:lnSpc>
              <a:spcBef>
                <a:spcPts val="85"/>
              </a:spcBef>
              <a:buAutoNum type="arabicPeriod"/>
              <a:tabLst>
                <a:tab pos="147955" algn="l"/>
              </a:tabLst>
            </a:pPr>
            <a:r>
              <a:rPr dirty="0" sz="1100" spc="-5">
                <a:latin typeface="Calibri"/>
                <a:cs typeface="Calibri"/>
              </a:rPr>
              <a:t>Apa yang harus dihasilkan atau dilakukan oleh </a:t>
            </a:r>
            <a:r>
              <a:rPr dirty="0" sz="1100" spc="-10">
                <a:latin typeface="Calibri"/>
                <a:cs typeface="Calibri"/>
              </a:rPr>
              <a:t>anggota </a:t>
            </a:r>
            <a:r>
              <a:rPr dirty="0" sz="1100" spc="-5">
                <a:latin typeface="Calibri"/>
                <a:cs typeface="Calibri"/>
              </a:rPr>
              <a:t>unit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(misalkan: menyelesaikan…) untuk mendukung </a:t>
            </a:r>
            <a:r>
              <a:rPr dirty="0" sz="1100" spc="-10">
                <a:latin typeface="Calibri"/>
                <a:cs typeface="Calibri"/>
              </a:rPr>
              <a:t>suatu </a:t>
            </a:r>
            <a:r>
              <a:rPr dirty="0" sz="1100" spc="-5">
                <a:latin typeface="Calibri"/>
                <a:cs typeface="Calibri"/>
              </a:rPr>
              <a:t>produk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atau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layanan?</a:t>
            </a:r>
            <a:endParaRPr sz="1100">
              <a:latin typeface="Calibri"/>
              <a:cs typeface="Calibri"/>
            </a:endParaRPr>
          </a:p>
          <a:p>
            <a:pPr marL="147320" marR="77470" indent="-135255">
              <a:lnSpc>
                <a:spcPts val="1300"/>
              </a:lnSpc>
              <a:spcBef>
                <a:spcPts val="35"/>
              </a:spcBef>
              <a:buAutoNum type="arabicPeriod"/>
              <a:tabLst>
                <a:tab pos="147955" algn="l"/>
              </a:tabLst>
            </a:pPr>
            <a:r>
              <a:rPr dirty="0" sz="1100" spc="-5">
                <a:latin typeface="Calibri"/>
                <a:cs typeface="Calibri"/>
              </a:rPr>
              <a:t>Apa pencapaian/hasil kerja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dari peran yang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diberikan </a:t>
            </a:r>
            <a:r>
              <a:rPr dirty="0" sz="1100" spc="-10">
                <a:latin typeface="Calibri"/>
                <a:cs typeface="Calibri"/>
              </a:rPr>
              <a:t>untuk </a:t>
            </a:r>
            <a:r>
              <a:rPr dirty="0" sz="1100" spc="-229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menggambarkan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ekspektasi atas</a:t>
            </a:r>
            <a:r>
              <a:rPr dirty="0" sz="1100" spc="-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 dimaksud?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911145" y="884687"/>
            <a:ext cx="501015" cy="481330"/>
            <a:chOff x="7911145" y="884687"/>
            <a:chExt cx="501015" cy="481330"/>
          </a:xfrm>
        </p:grpSpPr>
        <p:sp>
          <p:nvSpPr>
            <p:cNvPr id="31" name="object 31"/>
            <p:cNvSpPr/>
            <p:nvPr/>
          </p:nvSpPr>
          <p:spPr>
            <a:xfrm>
              <a:off x="7920670" y="894212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5" h="462280">
                  <a:moveTo>
                    <a:pt x="240831" y="0"/>
                  </a:moveTo>
                  <a:lnTo>
                    <a:pt x="192295" y="4689"/>
                  </a:lnTo>
                  <a:lnTo>
                    <a:pt x="147088" y="18140"/>
                  </a:lnTo>
                  <a:lnTo>
                    <a:pt x="106179" y="39422"/>
                  </a:lnTo>
                  <a:lnTo>
                    <a:pt x="70537" y="67609"/>
                  </a:lnTo>
                  <a:lnTo>
                    <a:pt x="41129" y="101772"/>
                  </a:lnTo>
                  <a:lnTo>
                    <a:pt x="18925" y="140982"/>
                  </a:lnTo>
                  <a:lnTo>
                    <a:pt x="4892" y="184311"/>
                  </a:lnTo>
                  <a:lnTo>
                    <a:pt x="0" y="230832"/>
                  </a:lnTo>
                  <a:lnTo>
                    <a:pt x="4892" y="277353"/>
                  </a:lnTo>
                  <a:lnTo>
                    <a:pt x="18925" y="320683"/>
                  </a:lnTo>
                  <a:lnTo>
                    <a:pt x="41129" y="359893"/>
                  </a:lnTo>
                  <a:lnTo>
                    <a:pt x="70537" y="394055"/>
                  </a:lnTo>
                  <a:lnTo>
                    <a:pt x="106179" y="422242"/>
                  </a:lnTo>
                  <a:lnTo>
                    <a:pt x="147088" y="443525"/>
                  </a:lnTo>
                  <a:lnTo>
                    <a:pt x="192295" y="456975"/>
                  </a:lnTo>
                  <a:lnTo>
                    <a:pt x="240831" y="461665"/>
                  </a:lnTo>
                  <a:lnTo>
                    <a:pt x="289367" y="456975"/>
                  </a:lnTo>
                  <a:lnTo>
                    <a:pt x="334573" y="443525"/>
                  </a:lnTo>
                  <a:lnTo>
                    <a:pt x="375481" y="422242"/>
                  </a:lnTo>
                  <a:lnTo>
                    <a:pt x="411124" y="394055"/>
                  </a:lnTo>
                  <a:lnTo>
                    <a:pt x="440531" y="359893"/>
                  </a:lnTo>
                  <a:lnTo>
                    <a:pt x="462735" y="320683"/>
                  </a:lnTo>
                  <a:lnTo>
                    <a:pt x="476768" y="277353"/>
                  </a:lnTo>
                  <a:lnTo>
                    <a:pt x="481661" y="230832"/>
                  </a:lnTo>
                  <a:lnTo>
                    <a:pt x="476768" y="184311"/>
                  </a:lnTo>
                  <a:lnTo>
                    <a:pt x="462735" y="140982"/>
                  </a:lnTo>
                  <a:lnTo>
                    <a:pt x="440531" y="101772"/>
                  </a:lnTo>
                  <a:lnTo>
                    <a:pt x="411124" y="67609"/>
                  </a:lnTo>
                  <a:lnTo>
                    <a:pt x="375481" y="39422"/>
                  </a:lnTo>
                  <a:lnTo>
                    <a:pt x="334573" y="18140"/>
                  </a:lnTo>
                  <a:lnTo>
                    <a:pt x="289367" y="4689"/>
                  </a:lnTo>
                  <a:lnTo>
                    <a:pt x="24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920670" y="894212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5" h="462280">
                  <a:moveTo>
                    <a:pt x="0" y="230832"/>
                  </a:moveTo>
                  <a:lnTo>
                    <a:pt x="4892" y="184311"/>
                  </a:lnTo>
                  <a:lnTo>
                    <a:pt x="18925" y="140982"/>
                  </a:lnTo>
                  <a:lnTo>
                    <a:pt x="41130" y="101771"/>
                  </a:lnTo>
                  <a:lnTo>
                    <a:pt x="70537" y="67609"/>
                  </a:lnTo>
                  <a:lnTo>
                    <a:pt x="106180" y="39422"/>
                  </a:lnTo>
                  <a:lnTo>
                    <a:pt x="147088" y="18139"/>
                  </a:lnTo>
                  <a:lnTo>
                    <a:pt x="192295" y="4689"/>
                  </a:lnTo>
                  <a:lnTo>
                    <a:pt x="240831" y="0"/>
                  </a:lnTo>
                  <a:lnTo>
                    <a:pt x="289366" y="4689"/>
                  </a:lnTo>
                  <a:lnTo>
                    <a:pt x="334573" y="18139"/>
                  </a:lnTo>
                  <a:lnTo>
                    <a:pt x="375481" y="39422"/>
                  </a:lnTo>
                  <a:lnTo>
                    <a:pt x="411124" y="67609"/>
                  </a:lnTo>
                  <a:lnTo>
                    <a:pt x="440531" y="101771"/>
                  </a:lnTo>
                  <a:lnTo>
                    <a:pt x="462736" y="140982"/>
                  </a:lnTo>
                  <a:lnTo>
                    <a:pt x="476769" y="184311"/>
                  </a:lnTo>
                  <a:lnTo>
                    <a:pt x="481662" y="230832"/>
                  </a:lnTo>
                  <a:lnTo>
                    <a:pt x="476769" y="277353"/>
                  </a:lnTo>
                  <a:lnTo>
                    <a:pt x="462736" y="320682"/>
                  </a:lnTo>
                  <a:lnTo>
                    <a:pt x="440531" y="359893"/>
                  </a:lnTo>
                  <a:lnTo>
                    <a:pt x="411124" y="394055"/>
                  </a:lnTo>
                  <a:lnTo>
                    <a:pt x="375481" y="422242"/>
                  </a:lnTo>
                  <a:lnTo>
                    <a:pt x="334573" y="443525"/>
                  </a:lnTo>
                  <a:lnTo>
                    <a:pt x="289366" y="456975"/>
                  </a:lnTo>
                  <a:lnTo>
                    <a:pt x="240831" y="461665"/>
                  </a:lnTo>
                  <a:lnTo>
                    <a:pt x="192295" y="456975"/>
                  </a:lnTo>
                  <a:lnTo>
                    <a:pt x="147088" y="443525"/>
                  </a:lnTo>
                  <a:lnTo>
                    <a:pt x="106180" y="422242"/>
                  </a:lnTo>
                  <a:lnTo>
                    <a:pt x="70537" y="394055"/>
                  </a:lnTo>
                  <a:lnTo>
                    <a:pt x="41130" y="359893"/>
                  </a:lnTo>
                  <a:lnTo>
                    <a:pt x="18925" y="320682"/>
                  </a:lnTo>
                  <a:lnTo>
                    <a:pt x="4892" y="277353"/>
                  </a:lnTo>
                  <a:lnTo>
                    <a:pt x="0" y="230832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8106879" y="968755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939349" y="1945411"/>
            <a:ext cx="501015" cy="481330"/>
            <a:chOff x="7939349" y="1945411"/>
            <a:chExt cx="501015" cy="481330"/>
          </a:xfrm>
        </p:grpSpPr>
        <p:sp>
          <p:nvSpPr>
            <p:cNvPr id="35" name="object 35"/>
            <p:cNvSpPr/>
            <p:nvPr/>
          </p:nvSpPr>
          <p:spPr>
            <a:xfrm>
              <a:off x="7948874" y="195493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5" h="462280">
                  <a:moveTo>
                    <a:pt x="240830" y="0"/>
                  </a:moveTo>
                  <a:lnTo>
                    <a:pt x="192294" y="4689"/>
                  </a:lnTo>
                  <a:lnTo>
                    <a:pt x="147088" y="18139"/>
                  </a:lnTo>
                  <a:lnTo>
                    <a:pt x="106179" y="39422"/>
                  </a:lnTo>
                  <a:lnTo>
                    <a:pt x="70537" y="67608"/>
                  </a:lnTo>
                  <a:lnTo>
                    <a:pt x="41129" y="101771"/>
                  </a:lnTo>
                  <a:lnTo>
                    <a:pt x="18925" y="140981"/>
                  </a:lnTo>
                  <a:lnTo>
                    <a:pt x="4892" y="184310"/>
                  </a:lnTo>
                  <a:lnTo>
                    <a:pt x="0" y="230831"/>
                  </a:lnTo>
                  <a:lnTo>
                    <a:pt x="4892" y="277352"/>
                  </a:lnTo>
                  <a:lnTo>
                    <a:pt x="18925" y="320682"/>
                  </a:lnTo>
                  <a:lnTo>
                    <a:pt x="41129" y="359892"/>
                  </a:lnTo>
                  <a:lnTo>
                    <a:pt x="70537" y="394055"/>
                  </a:lnTo>
                  <a:lnTo>
                    <a:pt x="106179" y="422241"/>
                  </a:lnTo>
                  <a:lnTo>
                    <a:pt x="147088" y="443524"/>
                  </a:lnTo>
                  <a:lnTo>
                    <a:pt x="192294" y="456974"/>
                  </a:lnTo>
                  <a:lnTo>
                    <a:pt x="240830" y="461664"/>
                  </a:lnTo>
                  <a:lnTo>
                    <a:pt x="289365" y="456974"/>
                  </a:lnTo>
                  <a:lnTo>
                    <a:pt x="334572" y="443524"/>
                  </a:lnTo>
                  <a:lnTo>
                    <a:pt x="375481" y="422241"/>
                  </a:lnTo>
                  <a:lnTo>
                    <a:pt x="411123" y="394055"/>
                  </a:lnTo>
                  <a:lnTo>
                    <a:pt x="440531" y="359892"/>
                  </a:lnTo>
                  <a:lnTo>
                    <a:pt x="462735" y="320682"/>
                  </a:lnTo>
                  <a:lnTo>
                    <a:pt x="476768" y="277352"/>
                  </a:lnTo>
                  <a:lnTo>
                    <a:pt x="481661" y="230831"/>
                  </a:lnTo>
                  <a:lnTo>
                    <a:pt x="476768" y="184310"/>
                  </a:lnTo>
                  <a:lnTo>
                    <a:pt x="462735" y="140981"/>
                  </a:lnTo>
                  <a:lnTo>
                    <a:pt x="440531" y="101771"/>
                  </a:lnTo>
                  <a:lnTo>
                    <a:pt x="411123" y="67608"/>
                  </a:lnTo>
                  <a:lnTo>
                    <a:pt x="375481" y="39422"/>
                  </a:lnTo>
                  <a:lnTo>
                    <a:pt x="334572" y="18139"/>
                  </a:lnTo>
                  <a:lnTo>
                    <a:pt x="289365" y="4689"/>
                  </a:lnTo>
                  <a:lnTo>
                    <a:pt x="2408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948874" y="1954936"/>
              <a:ext cx="481965" cy="462280"/>
            </a:xfrm>
            <a:custGeom>
              <a:avLst/>
              <a:gdLst/>
              <a:ahLst/>
              <a:cxnLst/>
              <a:rect l="l" t="t" r="r" b="b"/>
              <a:pathLst>
                <a:path w="481965" h="462280">
                  <a:moveTo>
                    <a:pt x="0" y="230832"/>
                  </a:moveTo>
                  <a:lnTo>
                    <a:pt x="4892" y="184311"/>
                  </a:lnTo>
                  <a:lnTo>
                    <a:pt x="18925" y="140982"/>
                  </a:lnTo>
                  <a:lnTo>
                    <a:pt x="41130" y="101771"/>
                  </a:lnTo>
                  <a:lnTo>
                    <a:pt x="70537" y="67609"/>
                  </a:lnTo>
                  <a:lnTo>
                    <a:pt x="106180" y="39422"/>
                  </a:lnTo>
                  <a:lnTo>
                    <a:pt x="147088" y="18139"/>
                  </a:lnTo>
                  <a:lnTo>
                    <a:pt x="192295" y="4689"/>
                  </a:lnTo>
                  <a:lnTo>
                    <a:pt x="240831" y="0"/>
                  </a:lnTo>
                  <a:lnTo>
                    <a:pt x="289366" y="4689"/>
                  </a:lnTo>
                  <a:lnTo>
                    <a:pt x="334573" y="18139"/>
                  </a:lnTo>
                  <a:lnTo>
                    <a:pt x="375481" y="39422"/>
                  </a:lnTo>
                  <a:lnTo>
                    <a:pt x="411124" y="67609"/>
                  </a:lnTo>
                  <a:lnTo>
                    <a:pt x="440531" y="101771"/>
                  </a:lnTo>
                  <a:lnTo>
                    <a:pt x="462736" y="140982"/>
                  </a:lnTo>
                  <a:lnTo>
                    <a:pt x="476769" y="184311"/>
                  </a:lnTo>
                  <a:lnTo>
                    <a:pt x="481662" y="230832"/>
                  </a:lnTo>
                  <a:lnTo>
                    <a:pt x="476769" y="277353"/>
                  </a:lnTo>
                  <a:lnTo>
                    <a:pt x="462736" y="320682"/>
                  </a:lnTo>
                  <a:lnTo>
                    <a:pt x="440531" y="359893"/>
                  </a:lnTo>
                  <a:lnTo>
                    <a:pt x="411124" y="394055"/>
                  </a:lnTo>
                  <a:lnTo>
                    <a:pt x="375481" y="422242"/>
                  </a:lnTo>
                  <a:lnTo>
                    <a:pt x="334573" y="443525"/>
                  </a:lnTo>
                  <a:lnTo>
                    <a:pt x="289366" y="456975"/>
                  </a:lnTo>
                  <a:lnTo>
                    <a:pt x="240831" y="461665"/>
                  </a:lnTo>
                  <a:lnTo>
                    <a:pt x="192295" y="456975"/>
                  </a:lnTo>
                  <a:lnTo>
                    <a:pt x="147088" y="443525"/>
                  </a:lnTo>
                  <a:lnTo>
                    <a:pt x="106180" y="422242"/>
                  </a:lnTo>
                  <a:lnTo>
                    <a:pt x="70537" y="394055"/>
                  </a:lnTo>
                  <a:lnTo>
                    <a:pt x="41130" y="359893"/>
                  </a:lnTo>
                  <a:lnTo>
                    <a:pt x="18925" y="320682"/>
                  </a:lnTo>
                  <a:lnTo>
                    <a:pt x="4892" y="277353"/>
                  </a:lnTo>
                  <a:lnTo>
                    <a:pt x="0" y="230832"/>
                  </a:lnTo>
                  <a:close/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8114511" y="2017267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4535425" y="3260145"/>
          <a:ext cx="7637145" cy="2557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7670"/>
                <a:gridCol w="1825625"/>
                <a:gridCol w="2110740"/>
                <a:gridCol w="2004694"/>
              </a:tblGrid>
              <a:tr h="426720">
                <a:tc>
                  <a:txBody>
                    <a:bodyPr/>
                    <a:lstStyle/>
                    <a:p>
                      <a:pPr marL="91440" marR="105410">
                        <a:lnSpc>
                          <a:spcPts val="1300"/>
                        </a:lnSpc>
                        <a:spcBef>
                          <a:spcPts val="430"/>
                        </a:spcBef>
                      </a:pPr>
                      <a:r>
                        <a:rPr dirty="0" sz="1100" b="1">
                          <a:latin typeface="Arial"/>
                          <a:cs typeface="Arial"/>
                        </a:rPr>
                        <a:t>NAMA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JABATAN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PEGAWAI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731770" marR="153035" indent="-2570480">
                        <a:lnSpc>
                          <a:spcPts val="1300"/>
                        </a:lnSpc>
                        <a:spcBef>
                          <a:spcPts val="430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INTERMEDIATE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OUTCOME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PRODUK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PADA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UNIT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94360">
                <a:tc>
                  <a:txBody>
                    <a:bodyPr/>
                    <a:lstStyle/>
                    <a:p>
                      <a:pPr marL="91440" marR="99060">
                        <a:lnSpc>
                          <a:spcPts val="1300"/>
                        </a:lnSpc>
                        <a:spcBef>
                          <a:spcPts val="430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JPT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PRATAMA/PIMPINAN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 UNIT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MANDIRI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JA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69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265430" indent="-171450">
                        <a:lnSpc>
                          <a:spcPts val="1300"/>
                        </a:lnSpc>
                        <a:spcBef>
                          <a:spcPts val="43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890" marR="224154" indent="-171450">
                        <a:lnSpc>
                          <a:spcPts val="1300"/>
                        </a:lnSpc>
                        <a:spcBef>
                          <a:spcPts val="43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1450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69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JF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69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265430" indent="-171450">
                        <a:lnSpc>
                          <a:spcPts val="1300"/>
                        </a:lnSpc>
                        <a:spcBef>
                          <a:spcPts val="43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69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118110" indent="-171450">
                        <a:lnSpc>
                          <a:spcPts val="1300"/>
                        </a:lnSpc>
                        <a:spcBef>
                          <a:spcPts val="43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9" name="object 39"/>
          <p:cNvSpPr txBox="1"/>
          <p:nvPr/>
        </p:nvSpPr>
        <p:spPr>
          <a:xfrm>
            <a:off x="6807687" y="2794000"/>
            <a:ext cx="319024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33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900" spc="229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-2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-5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-4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6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21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900" spc="5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12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13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-13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60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900" spc="27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21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4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3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-430" b="1">
                <a:solidFill>
                  <a:srgbClr val="B42B2D"/>
                </a:solidFill>
                <a:latin typeface="Trebuchet MS"/>
                <a:cs typeface="Trebuchet MS"/>
              </a:rPr>
              <a:t>1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-180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900" spc="8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130" b="1">
                <a:solidFill>
                  <a:srgbClr val="B42B2D"/>
                </a:solidFill>
                <a:latin typeface="Trebuchet MS"/>
                <a:cs typeface="Trebuchet MS"/>
              </a:rPr>
              <a:t>v</a:t>
            </a:r>
            <a:r>
              <a:rPr dirty="0" sz="1900" spc="8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-3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-10217" y="879152"/>
            <a:ext cx="205740" cy="3467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0250" y="386588"/>
            <a:ext cx="21818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D</a:t>
            </a:r>
            <a:r>
              <a:rPr dirty="0" spc="30"/>
              <a:t>i</a:t>
            </a:r>
            <a:r>
              <a:rPr dirty="0" spc="340"/>
              <a:t>a</a:t>
            </a:r>
            <a:r>
              <a:rPr dirty="0" spc="-55"/>
              <a:t>l</a:t>
            </a:r>
            <a:r>
              <a:rPr dirty="0" spc="160"/>
              <a:t>o</a:t>
            </a:r>
            <a:r>
              <a:rPr dirty="0" spc="420"/>
              <a:t>g</a:t>
            </a:r>
            <a:r>
              <a:rPr dirty="0" spc="-155"/>
              <a:t> </a:t>
            </a:r>
            <a:r>
              <a:rPr dirty="0" spc="105"/>
              <a:t>K</a:t>
            </a:r>
            <a:r>
              <a:rPr dirty="0" spc="-60"/>
              <a:t>i</a:t>
            </a:r>
            <a:r>
              <a:rPr dirty="0" spc="165"/>
              <a:t>n</a:t>
            </a:r>
            <a:r>
              <a:rPr dirty="0" spc="90"/>
              <a:t>e</a:t>
            </a:r>
            <a:r>
              <a:rPr dirty="0" spc="-145"/>
              <a:t>r</a:t>
            </a:r>
            <a:r>
              <a:rPr dirty="0" spc="-135"/>
              <a:t>j</a:t>
            </a:r>
            <a:r>
              <a:rPr dirty="0" spc="345"/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0184" y="1691639"/>
            <a:ext cx="3183255" cy="1955164"/>
            <a:chOff x="450184" y="1691639"/>
            <a:chExt cx="3183255" cy="195516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191" y="1728215"/>
              <a:ext cx="579120" cy="1335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6231" y="1719071"/>
              <a:ext cx="469392" cy="13441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3240" y="1691639"/>
              <a:ext cx="569976" cy="13624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0176" y="3142665"/>
              <a:ext cx="2271395" cy="504190"/>
            </a:xfrm>
            <a:custGeom>
              <a:avLst/>
              <a:gdLst/>
              <a:ahLst/>
              <a:cxnLst/>
              <a:rect l="l" t="t" r="r" b="b"/>
              <a:pathLst>
                <a:path w="2271395" h="504189">
                  <a:moveTo>
                    <a:pt x="1105928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1105928" y="503999"/>
                  </a:lnTo>
                  <a:lnTo>
                    <a:pt x="1105928" y="0"/>
                  </a:lnTo>
                  <a:close/>
                </a:path>
                <a:path w="2271395" h="504189">
                  <a:moveTo>
                    <a:pt x="2271115" y="5257"/>
                  </a:moveTo>
                  <a:lnTo>
                    <a:pt x="1125728" y="5257"/>
                  </a:lnTo>
                  <a:lnTo>
                    <a:pt x="1125728" y="503999"/>
                  </a:lnTo>
                  <a:lnTo>
                    <a:pt x="2271115" y="503999"/>
                  </a:lnTo>
                  <a:lnTo>
                    <a:pt x="2271115" y="5257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555474" y="3142996"/>
            <a:ext cx="20542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 indent="-635">
              <a:lnSpc>
                <a:spcPct val="100000"/>
              </a:lnSpc>
              <a:spcBef>
                <a:spcPts val="100"/>
              </a:spcBef>
              <a:tabLst>
                <a:tab pos="1144270" algn="l"/>
              </a:tabLst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b="1">
                <a:latin typeface="Calibri"/>
                <a:cs typeface="Calibri"/>
              </a:rPr>
              <a:t> – </a:t>
            </a:r>
            <a:r>
              <a:rPr dirty="0" sz="1000" spc="-5" b="1">
                <a:latin typeface="Calibri"/>
                <a:cs typeface="Calibri"/>
              </a:rPr>
              <a:t>HASIL	PERAN </a:t>
            </a:r>
            <a:r>
              <a:rPr dirty="0" sz="1000" b="1">
                <a:latin typeface="Calibri"/>
                <a:cs typeface="Calibri"/>
              </a:rPr>
              <a:t>–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P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G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spc="5" b="1">
                <a:latin typeface="Calibri"/>
                <a:cs typeface="Calibri"/>
              </a:rPr>
              <a:t>W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b="1">
                <a:latin typeface="Calibri"/>
                <a:cs typeface="Calibri"/>
              </a:rPr>
              <a:t>I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K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T</a:t>
            </a:r>
            <a:r>
              <a:rPr dirty="0" sz="1000" spc="-5" b="1">
                <a:latin typeface="Calibri"/>
                <a:cs typeface="Calibri"/>
              </a:rPr>
              <a:t>U</a:t>
            </a:r>
            <a:r>
              <a:rPr dirty="0" sz="1000" b="1">
                <a:latin typeface="Calibri"/>
                <a:cs typeface="Calibri"/>
              </a:rPr>
              <a:t>A	</a:t>
            </a:r>
            <a:r>
              <a:rPr dirty="0" sz="1000" spc="-225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P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G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spc="5" b="1">
                <a:latin typeface="Calibri"/>
                <a:cs typeface="Calibri"/>
              </a:rPr>
              <a:t>W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b="1">
                <a:latin typeface="Calibri"/>
                <a:cs typeface="Calibri"/>
              </a:rPr>
              <a:t>I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K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T</a:t>
            </a:r>
            <a:r>
              <a:rPr dirty="0" sz="1000" spc="-5" b="1">
                <a:latin typeface="Calibri"/>
                <a:cs typeface="Calibri"/>
              </a:rPr>
              <a:t>U</a:t>
            </a:r>
            <a:r>
              <a:rPr dirty="0" sz="1000" b="1">
                <a:latin typeface="Calibri"/>
                <a:cs typeface="Calibri"/>
              </a:rPr>
              <a:t>A  </a:t>
            </a:r>
            <a:r>
              <a:rPr dirty="0" sz="1000" spc="-5" b="1">
                <a:latin typeface="Calibri"/>
                <a:cs typeface="Calibri"/>
              </a:rPr>
              <a:t>TIM	TIM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3334" y="3143653"/>
            <a:ext cx="1240790" cy="499109"/>
          </a:xfrm>
          <a:custGeom>
            <a:avLst/>
            <a:gdLst/>
            <a:ahLst/>
            <a:cxnLst/>
            <a:rect l="l" t="t" r="r" b="b"/>
            <a:pathLst>
              <a:path w="1240789" h="499110">
                <a:moveTo>
                  <a:pt x="1240353" y="0"/>
                </a:moveTo>
                <a:lnTo>
                  <a:pt x="0" y="0"/>
                </a:lnTo>
                <a:lnTo>
                  <a:pt x="0" y="498742"/>
                </a:lnTo>
                <a:lnTo>
                  <a:pt x="1240353" y="498742"/>
                </a:lnTo>
                <a:lnTo>
                  <a:pt x="1240353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25834" y="3139947"/>
            <a:ext cx="9086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 </a:t>
            </a:r>
            <a:r>
              <a:rPr dirty="0" sz="1000" b="1">
                <a:latin typeface="Calibri"/>
                <a:cs typeface="Calibri"/>
              </a:rPr>
              <a:t>– </a:t>
            </a:r>
            <a:r>
              <a:rPr dirty="0" sz="1000" spc="-5" b="1">
                <a:latin typeface="Calibri"/>
                <a:cs typeface="Calibri"/>
              </a:rPr>
              <a:t>HASIL </a:t>
            </a:r>
            <a:r>
              <a:rPr dirty="0" sz="1000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P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G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spc="5" b="1">
                <a:latin typeface="Calibri"/>
                <a:cs typeface="Calibri"/>
              </a:rPr>
              <a:t>W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b="1">
                <a:latin typeface="Calibri"/>
                <a:cs typeface="Calibri"/>
              </a:rPr>
              <a:t>I</a:t>
            </a:r>
            <a:r>
              <a:rPr dirty="0" sz="1000" spc="-10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K</a:t>
            </a:r>
            <a:r>
              <a:rPr dirty="0" sz="1000" spc="-5" b="1">
                <a:latin typeface="Calibri"/>
                <a:cs typeface="Calibri"/>
              </a:rPr>
              <a:t>E</a:t>
            </a:r>
            <a:r>
              <a:rPr dirty="0" sz="1000" b="1">
                <a:latin typeface="Calibri"/>
                <a:cs typeface="Calibri"/>
              </a:rPr>
              <a:t>T</a:t>
            </a:r>
            <a:r>
              <a:rPr dirty="0" sz="1000" spc="-5" b="1">
                <a:latin typeface="Calibri"/>
                <a:cs typeface="Calibri"/>
              </a:rPr>
              <a:t>U</a:t>
            </a:r>
            <a:r>
              <a:rPr dirty="0" sz="1000" b="1">
                <a:latin typeface="Calibri"/>
                <a:cs typeface="Calibri"/>
              </a:rPr>
              <a:t>A  </a:t>
            </a:r>
            <a:r>
              <a:rPr dirty="0" sz="1000" spc="-5" b="1">
                <a:latin typeface="Calibri"/>
                <a:cs typeface="Calibri"/>
              </a:rPr>
              <a:t>TIM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360088" y="1254773"/>
          <a:ext cx="7860665" cy="2559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660"/>
                <a:gridCol w="1677670"/>
                <a:gridCol w="1825624"/>
                <a:gridCol w="2110740"/>
                <a:gridCol w="2004694"/>
                <a:gridCol w="126365"/>
              </a:tblGrid>
              <a:tr h="4073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0805" marR="105410">
                        <a:lnSpc>
                          <a:spcPts val="1300"/>
                        </a:lnSpc>
                        <a:spcBef>
                          <a:spcPts val="280"/>
                        </a:spcBef>
                      </a:pPr>
                      <a:r>
                        <a:rPr dirty="0" sz="1100" b="1">
                          <a:latin typeface="Arial"/>
                          <a:cs typeface="Arial"/>
                        </a:rPr>
                        <a:t>NAMA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JABATAN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PEGAWAI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731770" marR="153035" indent="-2570480">
                        <a:lnSpc>
                          <a:spcPts val="1300"/>
                        </a:lnSpc>
                        <a:spcBef>
                          <a:spcPts val="280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INTERMEDIATE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OUTCOME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PRODUK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PADA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UNIT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355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</a:tr>
              <a:tr h="585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99060">
                        <a:lnSpc>
                          <a:spcPts val="1300"/>
                        </a:lnSpc>
                        <a:spcBef>
                          <a:spcPts val="430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JPT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PRATAMA/PIMPINAN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 UNIT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100" spc="-4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MANDIRI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46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IKI</a:t>
                      </a:r>
                      <a:r>
                        <a:rPr dirty="0" sz="1100" spc="-4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JPT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</a:tr>
              <a:tr h="753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C55A11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Ketua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Tim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58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265430" indent="-171450">
                        <a:lnSpc>
                          <a:spcPts val="1300"/>
                        </a:lnSpc>
                        <a:spcBef>
                          <a:spcPts val="50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635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890" marR="224154" indent="-171450">
                        <a:lnSpc>
                          <a:spcPts val="1300"/>
                        </a:lnSpc>
                        <a:spcBef>
                          <a:spcPts val="500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1450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635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558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C55A11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38100">
                      <a:solidFill>
                        <a:srgbClr val="C55A11"/>
                      </a:solidFill>
                      <a:prstDash val="solid"/>
                    </a:lnB>
                  </a:tcPr>
                </a:tc>
              </a:tr>
              <a:tr h="7792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 marR="162560">
                        <a:lnSpc>
                          <a:spcPts val="1300"/>
                        </a:lnSpc>
                        <a:spcBef>
                          <a:spcPts val="565"/>
                        </a:spcBef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JF yang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berada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 langsung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dibawah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JPT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717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265430" indent="-171450">
                        <a:lnSpc>
                          <a:spcPts val="13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717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641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118110" indent="-171450">
                        <a:lnSpc>
                          <a:spcPts val="1300"/>
                        </a:lnSpc>
                        <a:spcBef>
                          <a:spcPts val="565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2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 </a:t>
                      </a:r>
                      <a:r>
                        <a:rPr dirty="0" sz="1100" spc="-2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717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C55A11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340546" y="1254773"/>
            <a:ext cx="11725275" cy="4811395"/>
            <a:chOff x="340546" y="1254773"/>
            <a:chExt cx="11725275" cy="4811395"/>
          </a:xfrm>
        </p:grpSpPr>
        <p:sp>
          <p:nvSpPr>
            <p:cNvPr id="15" name="object 15"/>
            <p:cNvSpPr/>
            <p:nvPr/>
          </p:nvSpPr>
          <p:spPr>
            <a:xfrm>
              <a:off x="346896" y="1540047"/>
              <a:ext cx="3696970" cy="4519930"/>
            </a:xfrm>
            <a:custGeom>
              <a:avLst/>
              <a:gdLst/>
              <a:ahLst/>
              <a:cxnLst/>
              <a:rect l="l" t="t" r="r" b="b"/>
              <a:pathLst>
                <a:path w="3696970" h="4519930">
                  <a:moveTo>
                    <a:pt x="0" y="0"/>
                  </a:moveTo>
                  <a:lnTo>
                    <a:pt x="3696584" y="0"/>
                  </a:lnTo>
                  <a:lnTo>
                    <a:pt x="3696584" y="4519611"/>
                  </a:lnTo>
                  <a:lnTo>
                    <a:pt x="0" y="451961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125578" y="1254785"/>
              <a:ext cx="5940425" cy="1021080"/>
            </a:xfrm>
            <a:custGeom>
              <a:avLst/>
              <a:gdLst/>
              <a:ahLst/>
              <a:cxnLst/>
              <a:rect l="l" t="t" r="r" b="b"/>
              <a:pathLst>
                <a:path w="5940425" h="1021080">
                  <a:moveTo>
                    <a:pt x="5940120" y="0"/>
                  </a:moveTo>
                  <a:lnTo>
                    <a:pt x="0" y="0"/>
                  </a:lnTo>
                  <a:lnTo>
                    <a:pt x="0" y="38671"/>
                  </a:lnTo>
                  <a:lnTo>
                    <a:pt x="0" y="426720"/>
                  </a:lnTo>
                  <a:lnTo>
                    <a:pt x="0" y="1021080"/>
                  </a:lnTo>
                  <a:lnTo>
                    <a:pt x="1825320" y="1021080"/>
                  </a:lnTo>
                  <a:lnTo>
                    <a:pt x="3935755" y="1021080"/>
                  </a:lnTo>
                  <a:lnTo>
                    <a:pt x="5940120" y="1021080"/>
                  </a:lnTo>
                  <a:lnTo>
                    <a:pt x="5940120" y="426720"/>
                  </a:lnTo>
                  <a:lnTo>
                    <a:pt x="5940120" y="38671"/>
                  </a:lnTo>
                  <a:lnTo>
                    <a:pt x="594012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906985" y="1202944"/>
            <a:ext cx="236791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33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900" spc="229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-2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-5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-4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6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21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900" spc="5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12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13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-13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60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900" spc="270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r>
              <a:rPr dirty="0" sz="1900" spc="21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4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3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endParaRPr sz="1900">
              <a:latin typeface="Trebuchet MS"/>
              <a:cs typeface="Trebuchet MS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460275" y="4208886"/>
          <a:ext cx="7312025" cy="1986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5020"/>
                <a:gridCol w="2505710"/>
                <a:gridCol w="2683510"/>
              </a:tblGrid>
              <a:tr h="412429">
                <a:tc>
                  <a:txBody>
                    <a:bodyPr/>
                    <a:lstStyle/>
                    <a:p>
                      <a:pPr marL="697865" marR="288290" indent="-402590">
                        <a:lnSpc>
                          <a:spcPts val="1300"/>
                        </a:lnSpc>
                        <a:spcBef>
                          <a:spcPts val="425"/>
                        </a:spcBef>
                      </a:pPr>
                      <a:r>
                        <a:rPr dirty="0" sz="1100" b="1">
                          <a:latin typeface="Arial"/>
                          <a:cs typeface="Arial"/>
                        </a:rPr>
                        <a:t>NAMA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JABATAN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PEGAWAI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39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39925" marR="194310" indent="-1768475">
                        <a:lnSpc>
                          <a:spcPts val="1300"/>
                        </a:lnSpc>
                        <a:spcBef>
                          <a:spcPts val="425"/>
                        </a:spcBef>
                      </a:pPr>
                      <a:r>
                        <a:rPr dirty="0" sz="1100" spc="-5" b="1" i="1">
                          <a:latin typeface="Arial"/>
                          <a:cs typeface="Arial"/>
                        </a:rPr>
                        <a:t>INTERMEDIATE OUTCOME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PRODUK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PADA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UNIT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39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8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KETUA</a:t>
                      </a:r>
                      <a:r>
                        <a:rPr dirty="0" sz="1100" spc="-3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100" spc="-4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C55A11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368300" marR="360045" indent="408305">
                        <a:lnSpc>
                          <a:spcPts val="1300"/>
                        </a:lnSpc>
                        <a:spcBef>
                          <a:spcPts val="540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PERAN HASIL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(RENCANA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685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41959" marR="464184" indent="408305">
                        <a:lnSpc>
                          <a:spcPts val="1300"/>
                        </a:lnSpc>
                        <a:spcBef>
                          <a:spcPts val="540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PERAN HASIL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(RENCANA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6858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C55A11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C55A1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61108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Anggota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Tim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172085">
                        <a:lnSpc>
                          <a:spcPts val="1310"/>
                        </a:lnSpc>
                        <a:spcBef>
                          <a:spcPts val="225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31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171450">
                        <a:lnSpc>
                          <a:spcPts val="1310"/>
                        </a:lnSpc>
                        <a:spcBef>
                          <a:spcPts val="225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1450">
                        <a:lnSpc>
                          <a:spcPts val="131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285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55A11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818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Anggota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Tim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57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172085">
                        <a:lnSpc>
                          <a:spcPts val="1310"/>
                        </a:lnSpc>
                        <a:spcBef>
                          <a:spcPts val="359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31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57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330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4425176" y="1050498"/>
            <a:ext cx="6883400" cy="243204"/>
          </a:xfrm>
          <a:custGeom>
            <a:avLst/>
            <a:gdLst/>
            <a:ahLst/>
            <a:cxnLst/>
            <a:rect l="l" t="t" r="r" b="b"/>
            <a:pathLst>
              <a:path w="6883400" h="243205">
                <a:moveTo>
                  <a:pt x="6883054" y="0"/>
                </a:moveTo>
                <a:lnTo>
                  <a:pt x="0" y="0"/>
                </a:lnTo>
                <a:lnTo>
                  <a:pt x="0" y="242953"/>
                </a:lnTo>
                <a:lnTo>
                  <a:pt x="6883054" y="242953"/>
                </a:lnTo>
                <a:lnTo>
                  <a:pt x="688305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555178" y="1057655"/>
            <a:ext cx="66230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CONTOH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MATRIKS</a:t>
            </a:r>
            <a:r>
              <a:rPr dirty="0" sz="11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PERAN-HASIL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JPT</a:t>
            </a:r>
            <a:r>
              <a:rPr dirty="0" sz="11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KETUA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TIM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DAN/ATAU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JF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YANG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BERADA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LANGSUNG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DIBAWAH</a:t>
            </a:r>
            <a:r>
              <a:rPr dirty="0" sz="11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JPT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13246" y="3974006"/>
            <a:ext cx="6883400" cy="243204"/>
          </a:xfrm>
          <a:prstGeom prst="rect">
            <a:avLst/>
          </a:prstGeom>
          <a:solidFill>
            <a:srgbClr val="B42B2D"/>
          </a:solidFill>
        </p:spPr>
        <p:txBody>
          <a:bodyPr wrap="square" lIns="0" tIns="190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50"/>
              </a:spcBef>
            </a:pP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CONTOH</a:t>
            </a:r>
            <a:r>
              <a:rPr dirty="0" sz="11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Calibri"/>
                <a:cs typeface="Calibri"/>
              </a:rPr>
              <a:t>MATRIKS</a:t>
            </a:r>
            <a:r>
              <a:rPr dirty="0" sz="11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PERAN-HASIL</a:t>
            </a:r>
            <a:r>
              <a:rPr dirty="0" sz="1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KETUA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TIM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KE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0" b="1">
                <a:solidFill>
                  <a:srgbClr val="FFFFFF"/>
                </a:solidFill>
                <a:latin typeface="Calibri"/>
                <a:cs typeface="Calibri"/>
              </a:rPr>
              <a:t>ANGGOTA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FFFFFF"/>
                </a:solidFill>
                <a:latin typeface="Calibri"/>
                <a:cs typeface="Calibri"/>
              </a:rPr>
              <a:t>TIM</a:t>
            </a:r>
            <a:r>
              <a:rPr dirty="0" sz="11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53770" y="5089865"/>
            <a:ext cx="1639570" cy="615315"/>
            <a:chOff x="553770" y="5089865"/>
            <a:chExt cx="1639570" cy="615315"/>
          </a:xfrm>
        </p:grpSpPr>
        <p:sp>
          <p:nvSpPr>
            <p:cNvPr id="23" name="object 23"/>
            <p:cNvSpPr/>
            <p:nvPr/>
          </p:nvSpPr>
          <p:spPr>
            <a:xfrm>
              <a:off x="566471" y="5453136"/>
              <a:ext cx="339725" cy="252095"/>
            </a:xfrm>
            <a:custGeom>
              <a:avLst/>
              <a:gdLst/>
              <a:ahLst/>
              <a:cxnLst/>
              <a:rect l="l" t="t" r="r" b="b"/>
              <a:pathLst>
                <a:path w="339725" h="252095">
                  <a:moveTo>
                    <a:pt x="169584" y="0"/>
                  </a:moveTo>
                  <a:lnTo>
                    <a:pt x="115982" y="6416"/>
                  </a:lnTo>
                  <a:lnTo>
                    <a:pt x="69430" y="24283"/>
                  </a:lnTo>
                  <a:lnTo>
                    <a:pt x="32719" y="51528"/>
                  </a:lnTo>
                  <a:lnTo>
                    <a:pt x="8645" y="86077"/>
                  </a:lnTo>
                  <a:lnTo>
                    <a:pt x="0" y="125859"/>
                  </a:lnTo>
                  <a:lnTo>
                    <a:pt x="8645" y="165640"/>
                  </a:lnTo>
                  <a:lnTo>
                    <a:pt x="32719" y="200190"/>
                  </a:lnTo>
                  <a:lnTo>
                    <a:pt x="69430" y="227435"/>
                  </a:lnTo>
                  <a:lnTo>
                    <a:pt x="115982" y="245302"/>
                  </a:lnTo>
                  <a:lnTo>
                    <a:pt x="169584" y="251718"/>
                  </a:lnTo>
                  <a:lnTo>
                    <a:pt x="223186" y="245302"/>
                  </a:lnTo>
                  <a:lnTo>
                    <a:pt x="269738" y="227435"/>
                  </a:lnTo>
                  <a:lnTo>
                    <a:pt x="306448" y="200190"/>
                  </a:lnTo>
                  <a:lnTo>
                    <a:pt x="330523" y="165640"/>
                  </a:lnTo>
                  <a:lnTo>
                    <a:pt x="339168" y="125859"/>
                  </a:lnTo>
                  <a:lnTo>
                    <a:pt x="330523" y="86077"/>
                  </a:lnTo>
                  <a:lnTo>
                    <a:pt x="306448" y="51528"/>
                  </a:lnTo>
                  <a:lnTo>
                    <a:pt x="269738" y="24283"/>
                  </a:lnTo>
                  <a:lnTo>
                    <a:pt x="223186" y="6416"/>
                  </a:lnTo>
                  <a:lnTo>
                    <a:pt x="169584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53770" y="5089865"/>
              <a:ext cx="1639570" cy="271145"/>
            </a:xfrm>
            <a:custGeom>
              <a:avLst/>
              <a:gdLst/>
              <a:ahLst/>
              <a:cxnLst/>
              <a:rect l="l" t="t" r="r" b="b"/>
              <a:pathLst>
                <a:path w="1639570" h="271145">
                  <a:moveTo>
                    <a:pt x="1639491" y="0"/>
                  </a:moveTo>
                  <a:lnTo>
                    <a:pt x="0" y="0"/>
                  </a:lnTo>
                  <a:lnTo>
                    <a:pt x="0" y="270875"/>
                  </a:lnTo>
                  <a:lnTo>
                    <a:pt x="1639491" y="270875"/>
                  </a:lnTo>
                  <a:lnTo>
                    <a:pt x="1639491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709941" y="5047996"/>
            <a:ext cx="13404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1145" marR="5080" indent="-27178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ANGGOTA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TIM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42201" y="5063676"/>
            <a:ext cx="1751964" cy="271145"/>
          </a:xfrm>
          <a:custGeom>
            <a:avLst/>
            <a:gdLst/>
            <a:ahLst/>
            <a:cxnLst/>
            <a:rect l="l" t="t" r="r" b="b"/>
            <a:pathLst>
              <a:path w="1751964" h="271145">
                <a:moveTo>
                  <a:pt x="1751486" y="0"/>
                </a:moveTo>
                <a:lnTo>
                  <a:pt x="0" y="0"/>
                </a:lnTo>
                <a:lnTo>
                  <a:pt x="0" y="270875"/>
                </a:lnTo>
                <a:lnTo>
                  <a:pt x="1751486" y="270875"/>
                </a:lnTo>
                <a:lnTo>
                  <a:pt x="1751486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454368" y="5020564"/>
            <a:ext cx="13404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1145" marR="5080" indent="-27178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latin typeface="Calibri"/>
                <a:cs typeface="Calibri"/>
              </a:rPr>
              <a:t>PERAN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b="1">
                <a:latin typeface="Calibri"/>
                <a:cs typeface="Calibri"/>
              </a:rPr>
              <a:t>–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HASIL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PEGAWAI </a:t>
            </a:r>
            <a:r>
              <a:rPr dirty="0" sz="1000" spc="-21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ANGGOTA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-5" b="1">
                <a:latin typeface="Calibri"/>
                <a:cs typeface="Calibri"/>
              </a:rPr>
              <a:t>TIM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20291" y="5452364"/>
            <a:ext cx="3375660" cy="458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45"/>
              </a:lnSpc>
            </a:pPr>
            <a:r>
              <a:rPr dirty="0" sz="1900" spc="-10" b="1">
                <a:latin typeface="Calibri"/>
                <a:cs typeface="Calibri"/>
              </a:rPr>
              <a:t>2.</a:t>
            </a:r>
            <a:r>
              <a:rPr dirty="0" sz="1900" spc="405" b="1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Menentukan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peran</a:t>
            </a:r>
            <a:r>
              <a:rPr dirty="0" sz="1200">
                <a:latin typeface="Calibri"/>
                <a:cs typeface="Calibri"/>
              </a:rPr>
              <a:t> –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hasil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individu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(ketua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dan</a:t>
            </a:r>
            <a:endParaRPr sz="1200">
              <a:latin typeface="Calibri"/>
              <a:cs typeface="Calibri"/>
            </a:endParaRPr>
          </a:p>
          <a:p>
            <a:pPr marL="454659">
              <a:lnSpc>
                <a:spcPct val="100000"/>
              </a:lnSpc>
              <a:spcBef>
                <a:spcPts val="125"/>
              </a:spcBef>
            </a:pPr>
            <a:r>
              <a:rPr dirty="0" sz="1200" spc="-5">
                <a:latin typeface="Calibri"/>
                <a:cs typeface="Calibri"/>
              </a:rPr>
              <a:t>anggota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tim) </a:t>
            </a: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5">
                <a:latin typeface="Calibri"/>
                <a:cs typeface="Calibri"/>
              </a:rPr>
              <a:t> dialog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658111" y="2624171"/>
            <a:ext cx="2767330" cy="2341245"/>
            <a:chOff x="1658111" y="2624171"/>
            <a:chExt cx="2767330" cy="2341245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5" y="3773424"/>
              <a:ext cx="563880" cy="113995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8111" y="3773424"/>
              <a:ext cx="423672" cy="11917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31487" y="2624171"/>
              <a:ext cx="294005" cy="2269490"/>
            </a:xfrm>
            <a:custGeom>
              <a:avLst/>
              <a:gdLst/>
              <a:ahLst/>
              <a:cxnLst/>
              <a:rect l="l" t="t" r="r" b="b"/>
              <a:pathLst>
                <a:path w="294004" h="2269490">
                  <a:moveTo>
                    <a:pt x="213895" y="2184015"/>
                  </a:moveTo>
                  <a:lnTo>
                    <a:pt x="210185" y="2213916"/>
                  </a:lnTo>
                  <a:lnTo>
                    <a:pt x="222915" y="2214024"/>
                  </a:lnTo>
                  <a:lnTo>
                    <a:pt x="222675" y="2242597"/>
                  </a:lnTo>
                  <a:lnTo>
                    <a:pt x="206625" y="2242597"/>
                  </a:lnTo>
                  <a:lnTo>
                    <a:pt x="203338" y="2269087"/>
                  </a:lnTo>
                  <a:lnTo>
                    <a:pt x="278180" y="2242597"/>
                  </a:lnTo>
                  <a:lnTo>
                    <a:pt x="222675" y="2242597"/>
                  </a:lnTo>
                  <a:lnTo>
                    <a:pt x="278562" y="2242462"/>
                  </a:lnTo>
                  <a:lnTo>
                    <a:pt x="293688" y="2237108"/>
                  </a:lnTo>
                  <a:lnTo>
                    <a:pt x="213895" y="2184015"/>
                  </a:lnTo>
                  <a:close/>
                </a:path>
                <a:path w="294004" h="2269490">
                  <a:moveTo>
                    <a:pt x="210185" y="2213916"/>
                  </a:moveTo>
                  <a:lnTo>
                    <a:pt x="206642" y="2242462"/>
                  </a:lnTo>
                  <a:lnTo>
                    <a:pt x="222675" y="2242597"/>
                  </a:lnTo>
                  <a:lnTo>
                    <a:pt x="222915" y="2214024"/>
                  </a:lnTo>
                  <a:lnTo>
                    <a:pt x="210185" y="2213916"/>
                  </a:lnTo>
                  <a:close/>
                </a:path>
                <a:path w="294004" h="2269490">
                  <a:moveTo>
                    <a:pt x="242888" y="0"/>
                  </a:moveTo>
                  <a:lnTo>
                    <a:pt x="0" y="0"/>
                  </a:lnTo>
                  <a:lnTo>
                    <a:pt x="0" y="2240719"/>
                  </a:lnTo>
                  <a:lnTo>
                    <a:pt x="206642" y="2242462"/>
                  </a:lnTo>
                  <a:lnTo>
                    <a:pt x="208617" y="2226551"/>
                  </a:lnTo>
                  <a:lnTo>
                    <a:pt x="28575" y="2226551"/>
                  </a:lnTo>
                  <a:lnTo>
                    <a:pt x="14408" y="2212265"/>
                  </a:lnTo>
                  <a:lnTo>
                    <a:pt x="28575" y="2212265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287"/>
                  </a:lnTo>
                  <a:lnTo>
                    <a:pt x="242888" y="14287"/>
                  </a:lnTo>
                  <a:lnTo>
                    <a:pt x="242888" y="0"/>
                  </a:lnTo>
                  <a:close/>
                </a:path>
                <a:path w="294004" h="2269490">
                  <a:moveTo>
                    <a:pt x="14408" y="2212265"/>
                  </a:moveTo>
                  <a:lnTo>
                    <a:pt x="28575" y="2226551"/>
                  </a:lnTo>
                  <a:lnTo>
                    <a:pt x="28575" y="2212384"/>
                  </a:lnTo>
                  <a:lnTo>
                    <a:pt x="14408" y="2212265"/>
                  </a:lnTo>
                  <a:close/>
                </a:path>
                <a:path w="294004" h="2269490">
                  <a:moveTo>
                    <a:pt x="28575" y="2212384"/>
                  </a:moveTo>
                  <a:lnTo>
                    <a:pt x="28575" y="2226551"/>
                  </a:lnTo>
                  <a:lnTo>
                    <a:pt x="208617" y="2226551"/>
                  </a:lnTo>
                  <a:lnTo>
                    <a:pt x="210185" y="2213916"/>
                  </a:lnTo>
                  <a:lnTo>
                    <a:pt x="28575" y="2212384"/>
                  </a:lnTo>
                  <a:close/>
                </a:path>
                <a:path w="294004" h="2269490">
                  <a:moveTo>
                    <a:pt x="28575" y="2212265"/>
                  </a:moveTo>
                  <a:lnTo>
                    <a:pt x="14408" y="2212265"/>
                  </a:lnTo>
                  <a:lnTo>
                    <a:pt x="28575" y="2212384"/>
                  </a:lnTo>
                  <a:close/>
                </a:path>
                <a:path w="294004" h="2269490">
                  <a:moveTo>
                    <a:pt x="28575" y="14287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287"/>
                  </a:lnTo>
                  <a:close/>
                </a:path>
                <a:path w="294004" h="2269490">
                  <a:moveTo>
                    <a:pt x="242888" y="14287"/>
                  </a:moveTo>
                  <a:lnTo>
                    <a:pt x="28575" y="14287"/>
                  </a:lnTo>
                  <a:lnTo>
                    <a:pt x="28575" y="28575"/>
                  </a:lnTo>
                  <a:lnTo>
                    <a:pt x="242888" y="28575"/>
                  </a:lnTo>
                  <a:lnTo>
                    <a:pt x="242888" y="14287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433" y="3190036"/>
            <a:ext cx="451873" cy="551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6185" y="1721954"/>
            <a:ext cx="1656080" cy="409575"/>
          </a:xfrm>
          <a:prstGeom prst="rect">
            <a:avLst/>
          </a:prstGeom>
          <a:solidFill>
            <a:srgbClr val="548235"/>
          </a:solidFill>
        </p:spPr>
        <p:txBody>
          <a:bodyPr wrap="square" lIns="0" tIns="29209" rIns="0" bIns="0" rtlCol="0" vert="horz">
            <a:spAutoFit/>
          </a:bodyPr>
          <a:lstStyle/>
          <a:p>
            <a:pPr marL="544830" marR="221615" indent="-278130">
              <a:lnSpc>
                <a:spcPts val="1390"/>
              </a:lnSpc>
              <a:spcBef>
                <a:spcPts val="229"/>
              </a:spcBef>
            </a:pP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8308" y="2477966"/>
            <a:ext cx="1656080" cy="415290"/>
          </a:xfrm>
          <a:prstGeom prst="rect">
            <a:avLst/>
          </a:prstGeom>
          <a:solidFill>
            <a:srgbClr val="548235"/>
          </a:solidFill>
        </p:spPr>
        <p:txBody>
          <a:bodyPr wrap="square" lIns="0" tIns="38735" rIns="0" bIns="0" rtlCol="0" vert="horz">
            <a:spAutoFit/>
          </a:bodyPr>
          <a:lstStyle/>
          <a:p>
            <a:pPr marL="397510" marR="87630" indent="-357505">
              <a:lnSpc>
                <a:spcPts val="1390"/>
              </a:lnSpc>
              <a:spcBef>
                <a:spcPts val="30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dirty="0" sz="12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3145" y="1627154"/>
            <a:ext cx="2378075" cy="3237230"/>
            <a:chOff x="823145" y="1627154"/>
            <a:chExt cx="2378075" cy="3237230"/>
          </a:xfrm>
        </p:grpSpPr>
        <p:sp>
          <p:nvSpPr>
            <p:cNvPr id="7" name="object 7"/>
            <p:cNvSpPr/>
            <p:nvPr/>
          </p:nvSpPr>
          <p:spPr>
            <a:xfrm>
              <a:off x="1806270" y="2164079"/>
              <a:ext cx="375920" cy="275590"/>
            </a:xfrm>
            <a:custGeom>
              <a:avLst/>
              <a:gdLst/>
              <a:ahLst/>
              <a:cxnLst/>
              <a:rect l="l" t="t" r="r" b="b"/>
              <a:pathLst>
                <a:path w="375919" h="275589">
                  <a:moveTo>
                    <a:pt x="375678" y="116840"/>
                  </a:moveTo>
                  <a:lnTo>
                    <a:pt x="259422" y="116840"/>
                  </a:lnTo>
                  <a:lnTo>
                    <a:pt x="259422" y="0"/>
                  </a:lnTo>
                  <a:lnTo>
                    <a:pt x="116255" y="0"/>
                  </a:lnTo>
                  <a:lnTo>
                    <a:pt x="116255" y="116840"/>
                  </a:lnTo>
                  <a:lnTo>
                    <a:pt x="0" y="116840"/>
                  </a:lnTo>
                  <a:lnTo>
                    <a:pt x="0" y="158750"/>
                  </a:lnTo>
                  <a:lnTo>
                    <a:pt x="116255" y="158750"/>
                  </a:lnTo>
                  <a:lnTo>
                    <a:pt x="116255" y="275590"/>
                  </a:lnTo>
                  <a:lnTo>
                    <a:pt x="259422" y="275590"/>
                  </a:lnTo>
                  <a:lnTo>
                    <a:pt x="259422" y="158750"/>
                  </a:lnTo>
                  <a:lnTo>
                    <a:pt x="375678" y="158750"/>
                  </a:lnTo>
                  <a:lnTo>
                    <a:pt x="375678" y="11684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29495" y="1633504"/>
              <a:ext cx="2365375" cy="1380490"/>
            </a:xfrm>
            <a:custGeom>
              <a:avLst/>
              <a:gdLst/>
              <a:ahLst/>
              <a:cxnLst/>
              <a:rect l="l" t="t" r="r" b="b"/>
              <a:pathLst>
                <a:path w="2365375" h="1380489">
                  <a:moveTo>
                    <a:pt x="0" y="0"/>
                  </a:moveTo>
                  <a:lnTo>
                    <a:pt x="2365128" y="0"/>
                  </a:lnTo>
                  <a:lnTo>
                    <a:pt x="2365128" y="1380056"/>
                  </a:lnTo>
                  <a:lnTo>
                    <a:pt x="0" y="138005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33157" y="3926262"/>
              <a:ext cx="1767839" cy="937894"/>
            </a:xfrm>
            <a:custGeom>
              <a:avLst/>
              <a:gdLst/>
              <a:ahLst/>
              <a:cxnLst/>
              <a:rect l="l" t="t" r="r" b="b"/>
              <a:pathLst>
                <a:path w="1767839" h="937895">
                  <a:moveTo>
                    <a:pt x="883726" y="0"/>
                  </a:moveTo>
                  <a:lnTo>
                    <a:pt x="823220" y="1081"/>
                  </a:lnTo>
                  <a:lnTo>
                    <a:pt x="763809" y="4280"/>
                  </a:lnTo>
                  <a:lnTo>
                    <a:pt x="705624" y="9527"/>
                  </a:lnTo>
                  <a:lnTo>
                    <a:pt x="648796" y="16751"/>
                  </a:lnTo>
                  <a:lnTo>
                    <a:pt x="593458" y="25882"/>
                  </a:lnTo>
                  <a:lnTo>
                    <a:pt x="539740" y="36852"/>
                  </a:lnTo>
                  <a:lnTo>
                    <a:pt x="487774" y="49589"/>
                  </a:lnTo>
                  <a:lnTo>
                    <a:pt x="437692" y="64025"/>
                  </a:lnTo>
                  <a:lnTo>
                    <a:pt x="389626" y="80088"/>
                  </a:lnTo>
                  <a:lnTo>
                    <a:pt x="343707" y="97711"/>
                  </a:lnTo>
                  <a:lnTo>
                    <a:pt x="300067" y="116822"/>
                  </a:lnTo>
                  <a:lnTo>
                    <a:pt x="258837" y="137351"/>
                  </a:lnTo>
                  <a:lnTo>
                    <a:pt x="220149" y="159230"/>
                  </a:lnTo>
                  <a:lnTo>
                    <a:pt x="184135" y="182387"/>
                  </a:lnTo>
                  <a:lnTo>
                    <a:pt x="150926" y="206754"/>
                  </a:lnTo>
                  <a:lnTo>
                    <a:pt x="120654" y="232261"/>
                  </a:lnTo>
                  <a:lnTo>
                    <a:pt x="69447" y="286412"/>
                  </a:lnTo>
                  <a:lnTo>
                    <a:pt x="31567" y="344283"/>
                  </a:lnTo>
                  <a:lnTo>
                    <a:pt x="8067" y="405315"/>
                  </a:lnTo>
                  <a:lnTo>
                    <a:pt x="0" y="468948"/>
                  </a:lnTo>
                  <a:lnTo>
                    <a:pt x="2038" y="501055"/>
                  </a:lnTo>
                  <a:lnTo>
                    <a:pt x="17954" y="563457"/>
                  </a:lnTo>
                  <a:lnTo>
                    <a:pt x="48775" y="622978"/>
                  </a:lnTo>
                  <a:lnTo>
                    <a:pt x="93451" y="679059"/>
                  </a:lnTo>
                  <a:lnTo>
                    <a:pt x="150926" y="731141"/>
                  </a:lnTo>
                  <a:lnTo>
                    <a:pt x="184135" y="755508"/>
                  </a:lnTo>
                  <a:lnTo>
                    <a:pt x="220149" y="778666"/>
                  </a:lnTo>
                  <a:lnTo>
                    <a:pt x="258837" y="800544"/>
                  </a:lnTo>
                  <a:lnTo>
                    <a:pt x="300067" y="821074"/>
                  </a:lnTo>
                  <a:lnTo>
                    <a:pt x="343707" y="840185"/>
                  </a:lnTo>
                  <a:lnTo>
                    <a:pt x="389626" y="857807"/>
                  </a:lnTo>
                  <a:lnTo>
                    <a:pt x="437692" y="873871"/>
                  </a:lnTo>
                  <a:lnTo>
                    <a:pt x="487774" y="888306"/>
                  </a:lnTo>
                  <a:lnTo>
                    <a:pt x="539740" y="901044"/>
                  </a:lnTo>
                  <a:lnTo>
                    <a:pt x="593458" y="912013"/>
                  </a:lnTo>
                  <a:lnTo>
                    <a:pt x="648796" y="921144"/>
                  </a:lnTo>
                  <a:lnTo>
                    <a:pt x="705624" y="928368"/>
                  </a:lnTo>
                  <a:lnTo>
                    <a:pt x="763809" y="933615"/>
                  </a:lnTo>
                  <a:lnTo>
                    <a:pt x="823220" y="936814"/>
                  </a:lnTo>
                  <a:lnTo>
                    <a:pt x="883726" y="937896"/>
                  </a:lnTo>
                  <a:lnTo>
                    <a:pt x="944231" y="936814"/>
                  </a:lnTo>
                  <a:lnTo>
                    <a:pt x="1003643" y="933615"/>
                  </a:lnTo>
                  <a:lnTo>
                    <a:pt x="1061828" y="928368"/>
                  </a:lnTo>
                  <a:lnTo>
                    <a:pt x="1118656" y="921144"/>
                  </a:lnTo>
                  <a:lnTo>
                    <a:pt x="1173995" y="912013"/>
                  </a:lnTo>
                  <a:lnTo>
                    <a:pt x="1227713" y="901044"/>
                  </a:lnTo>
                  <a:lnTo>
                    <a:pt x="1279678" y="888306"/>
                  </a:lnTo>
                  <a:lnTo>
                    <a:pt x="1329760" y="873871"/>
                  </a:lnTo>
                  <a:lnTo>
                    <a:pt x="1377826" y="857807"/>
                  </a:lnTo>
                  <a:lnTo>
                    <a:pt x="1423745" y="840185"/>
                  </a:lnTo>
                  <a:lnTo>
                    <a:pt x="1467386" y="821074"/>
                  </a:lnTo>
                  <a:lnTo>
                    <a:pt x="1508616" y="800544"/>
                  </a:lnTo>
                  <a:lnTo>
                    <a:pt x="1547303" y="778666"/>
                  </a:lnTo>
                  <a:lnTo>
                    <a:pt x="1583317" y="755508"/>
                  </a:lnTo>
                  <a:lnTo>
                    <a:pt x="1616526" y="731141"/>
                  </a:lnTo>
                  <a:lnTo>
                    <a:pt x="1646798" y="705635"/>
                  </a:lnTo>
                  <a:lnTo>
                    <a:pt x="1698005" y="651484"/>
                  </a:lnTo>
                  <a:lnTo>
                    <a:pt x="1735885" y="593613"/>
                  </a:lnTo>
                  <a:lnTo>
                    <a:pt x="1759385" y="532582"/>
                  </a:lnTo>
                  <a:lnTo>
                    <a:pt x="1767453" y="468948"/>
                  </a:lnTo>
                  <a:lnTo>
                    <a:pt x="1765414" y="436841"/>
                  </a:lnTo>
                  <a:lnTo>
                    <a:pt x="1749499" y="374439"/>
                  </a:lnTo>
                  <a:lnTo>
                    <a:pt x="1718677" y="314918"/>
                  </a:lnTo>
                  <a:lnTo>
                    <a:pt x="1674002" y="258837"/>
                  </a:lnTo>
                  <a:lnTo>
                    <a:pt x="1616526" y="206754"/>
                  </a:lnTo>
                  <a:lnTo>
                    <a:pt x="1583317" y="182387"/>
                  </a:lnTo>
                  <a:lnTo>
                    <a:pt x="1547303" y="159230"/>
                  </a:lnTo>
                  <a:lnTo>
                    <a:pt x="1508616" y="137351"/>
                  </a:lnTo>
                  <a:lnTo>
                    <a:pt x="1467386" y="116822"/>
                  </a:lnTo>
                  <a:lnTo>
                    <a:pt x="1423745" y="97711"/>
                  </a:lnTo>
                  <a:lnTo>
                    <a:pt x="1377826" y="80088"/>
                  </a:lnTo>
                  <a:lnTo>
                    <a:pt x="1329760" y="64025"/>
                  </a:lnTo>
                  <a:lnTo>
                    <a:pt x="1279678" y="49589"/>
                  </a:lnTo>
                  <a:lnTo>
                    <a:pt x="1227713" y="36852"/>
                  </a:lnTo>
                  <a:lnTo>
                    <a:pt x="1173995" y="25882"/>
                  </a:lnTo>
                  <a:lnTo>
                    <a:pt x="1118656" y="16751"/>
                  </a:lnTo>
                  <a:lnTo>
                    <a:pt x="1061828" y="9527"/>
                  </a:lnTo>
                  <a:lnTo>
                    <a:pt x="1003643" y="4280"/>
                  </a:lnTo>
                  <a:lnTo>
                    <a:pt x="944231" y="1081"/>
                  </a:lnTo>
                  <a:lnTo>
                    <a:pt x="88372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436696" y="4071111"/>
            <a:ext cx="961390" cy="6076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283210">
              <a:lnSpc>
                <a:spcPct val="101099"/>
              </a:lnSpc>
              <a:spcBef>
                <a:spcPts val="75"/>
              </a:spcBef>
            </a:pPr>
            <a:r>
              <a:rPr dirty="0" sz="1900" spc="-10" b="1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900" spc="-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900" spc="-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spc="-12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9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2208" y="1740407"/>
            <a:ext cx="2691384" cy="4575048"/>
          </a:xfrm>
          <a:prstGeom prst="rect">
            <a:avLst/>
          </a:prstGeom>
        </p:spPr>
      </p:pic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3942655" y="593496"/>
          <a:ext cx="7626350" cy="179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495"/>
                <a:gridCol w="119380"/>
                <a:gridCol w="1903095"/>
                <a:gridCol w="2165985"/>
                <a:gridCol w="1746250"/>
              </a:tblGrid>
              <a:tr h="353575">
                <a:tc gridSpan="2">
                  <a:txBody>
                    <a:bodyPr/>
                    <a:lstStyle/>
                    <a:p>
                      <a:pPr marL="561975" marR="152400" indent="-402590">
                        <a:lnSpc>
                          <a:spcPts val="1300"/>
                        </a:lnSpc>
                        <a:spcBef>
                          <a:spcPts val="225"/>
                        </a:spcBef>
                      </a:pPr>
                      <a:r>
                        <a:rPr dirty="0" sz="1100" b="1">
                          <a:latin typeface="Arial"/>
                          <a:cs typeface="Arial"/>
                        </a:rPr>
                        <a:t>NAMA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1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JABATAN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PEGAWAI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53975">
                      <a:solidFill>
                        <a:srgbClr val="C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2668270" marR="89535" indent="-2570480">
                        <a:lnSpc>
                          <a:spcPts val="1300"/>
                        </a:lnSpc>
                        <a:spcBef>
                          <a:spcPts val="225"/>
                        </a:spcBef>
                      </a:pPr>
                      <a:r>
                        <a:rPr dirty="0" sz="1100" spc="-5" b="1">
                          <a:latin typeface="Arial"/>
                          <a:cs typeface="Arial"/>
                        </a:rPr>
                        <a:t>INTERMEDIATE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OUTCOME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 /</a:t>
                      </a:r>
                      <a:r>
                        <a:rPr dirty="0" sz="11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PRODUK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PADA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>
                          <a:latin typeface="Arial"/>
                          <a:cs typeface="Arial"/>
                        </a:rPr>
                        <a:t>UNIT </a:t>
                      </a:r>
                      <a:r>
                        <a:rPr dirty="0" sz="1100" spc="-2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53975">
                      <a:solidFill>
                        <a:srgbClr val="C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C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53975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53975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08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KETUA</a:t>
                      </a:r>
                      <a:r>
                        <a:rPr dirty="0" sz="1100" spc="-3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" b="1" i="1"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100" spc="-4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905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C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6710" marR="339725" indent="-635">
                        <a:lnSpc>
                          <a:spcPts val="1300"/>
                        </a:lnSpc>
                        <a:spcBef>
                          <a:spcPts val="425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PERAN HASIL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(RENCANA</a:t>
                      </a:r>
                      <a:r>
                        <a:rPr dirty="0" sz="1100" spc="-7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HASIL </a:t>
                      </a:r>
                      <a:r>
                        <a:rPr dirty="0" sz="1100" spc="-29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39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ED7D3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98120" marR="189865" indent="408305">
                        <a:lnSpc>
                          <a:spcPts val="1300"/>
                        </a:lnSpc>
                        <a:spcBef>
                          <a:spcPts val="1075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PERAN HASIL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(RENCANA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100" spc="-3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3652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ED7D31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68605" marR="260985" indent="-635">
                        <a:lnSpc>
                          <a:spcPts val="1300"/>
                        </a:lnSpc>
                        <a:spcBef>
                          <a:spcPts val="425"/>
                        </a:spcBef>
                      </a:pPr>
                      <a:r>
                        <a:rPr dirty="0" sz="1100" b="1" i="1">
                          <a:latin typeface="Arial"/>
                          <a:cs typeface="Arial"/>
                        </a:rPr>
                        <a:t>PERAN HASIL </a:t>
                      </a:r>
                      <a:r>
                        <a:rPr dirty="0" sz="1100" spc="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(RENCANA</a:t>
                      </a:r>
                      <a:r>
                        <a:rPr dirty="0" sz="1100" spc="-7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HASIL </a:t>
                      </a:r>
                      <a:r>
                        <a:rPr dirty="0" sz="1100" spc="-290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 i="1">
                          <a:latin typeface="Arial"/>
                          <a:cs typeface="Arial"/>
                        </a:rPr>
                        <a:t>KERJA)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39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C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C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74780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Anggota</a:t>
                      </a:r>
                      <a:r>
                        <a:rPr dirty="0" sz="1100" spc="-3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Tim</a:t>
                      </a:r>
                      <a:r>
                        <a:rPr dirty="0" sz="1100" spc="-3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ED7D31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62255" marR="84455" indent="-171450">
                        <a:lnSpc>
                          <a:spcPts val="1300"/>
                        </a:lnSpc>
                        <a:spcBef>
                          <a:spcPts val="315"/>
                        </a:spcBef>
                        <a:buChar char="•"/>
                        <a:tabLst>
                          <a:tab pos="262890" algn="l"/>
                          <a:tab pos="803275" algn="l"/>
                          <a:tab pos="1259205" algn="l"/>
                        </a:tabLst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Pe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r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an	has</a:t>
                      </a:r>
                      <a:r>
                        <a:rPr dirty="0" sz="1100" spc="5">
                          <a:latin typeface="Arial MT"/>
                          <a:cs typeface="Arial MT"/>
                        </a:rPr>
                        <a:t>i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l	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encana 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1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  <a:tab pos="803275" algn="l"/>
                          <a:tab pos="1259205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	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	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-5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0005">
                    <a:lnL w="53975">
                      <a:solidFill>
                        <a:srgbClr val="ED7D31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ED7D31"/>
                      </a:solidFill>
                      <a:prstDash val="solid"/>
                    </a:lnT>
                    <a:lnB w="19050">
                      <a:solidFill>
                        <a:srgbClr val="ED7D3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 marR="85725" indent="-171450">
                        <a:lnSpc>
                          <a:spcPts val="1300"/>
                        </a:lnSpc>
                        <a:spcBef>
                          <a:spcPts val="315"/>
                        </a:spcBef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1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1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1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 </a:t>
                      </a:r>
                      <a:r>
                        <a:rPr dirty="0" sz="1100" spc="-29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890" indent="-172085">
                        <a:lnSpc>
                          <a:spcPts val="1240"/>
                        </a:lnSpc>
                        <a:buChar char="•"/>
                        <a:tabLst>
                          <a:tab pos="262890" algn="l"/>
                        </a:tabLst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Peran</a:t>
                      </a:r>
                      <a:r>
                        <a:rPr dirty="0" sz="1100" spc="484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r>
                        <a:rPr dirty="0" sz="1100" spc="495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 spc="-5">
                          <a:latin typeface="Arial MT"/>
                          <a:cs typeface="Arial MT"/>
                        </a:rPr>
                        <a:t>(rencana</a:t>
                      </a:r>
                      <a:r>
                        <a:rPr dirty="0" sz="1100" spc="490">
                          <a:latin typeface="Arial MT"/>
                          <a:cs typeface="Arial MT"/>
                        </a:rPr>
                        <a:t> </a:t>
                      </a:r>
                      <a:r>
                        <a:rPr dirty="0" sz="1100">
                          <a:latin typeface="Arial MT"/>
                          <a:cs typeface="Arial MT"/>
                        </a:rPr>
                        <a:t>hasil</a:t>
                      </a:r>
                      <a:endParaRPr sz="1100">
                        <a:latin typeface="Arial MT"/>
                        <a:cs typeface="Arial MT"/>
                      </a:endParaRPr>
                    </a:p>
                    <a:p>
                      <a:pPr marL="262255">
                        <a:lnSpc>
                          <a:spcPts val="1310"/>
                        </a:lnSpc>
                      </a:pPr>
                      <a:r>
                        <a:rPr dirty="0" sz="1100">
                          <a:latin typeface="Arial MT"/>
                          <a:cs typeface="Arial MT"/>
                        </a:rPr>
                        <a:t>kerja)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4000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ED7D31"/>
                      </a:solidFill>
                      <a:prstDash val="solid"/>
                    </a:lnR>
                    <a:lnT w="19050">
                      <a:solidFill>
                        <a:srgbClr val="ED7D31"/>
                      </a:solidFill>
                      <a:prstDash val="solid"/>
                    </a:lnT>
                    <a:lnB w="19050">
                      <a:solidFill>
                        <a:srgbClr val="ED7D3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100" spc="-5">
                          <a:latin typeface="Arial MT"/>
                          <a:cs typeface="Arial MT"/>
                        </a:rPr>
                        <a:t>N/A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ED7D31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6010507" y="4989428"/>
            <a:ext cx="524510" cy="232410"/>
          </a:xfrm>
          <a:custGeom>
            <a:avLst/>
            <a:gdLst/>
            <a:ahLst/>
            <a:cxnLst/>
            <a:rect l="l" t="t" r="r" b="b"/>
            <a:pathLst>
              <a:path w="524509" h="232410">
                <a:moveTo>
                  <a:pt x="524107" y="0"/>
                </a:moveTo>
                <a:lnTo>
                  <a:pt x="0" y="0"/>
                </a:lnTo>
                <a:lnTo>
                  <a:pt x="0" y="231945"/>
                </a:lnTo>
                <a:lnTo>
                  <a:pt x="524107" y="231945"/>
                </a:lnTo>
                <a:lnTo>
                  <a:pt x="52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56970" y="6073285"/>
            <a:ext cx="524510" cy="232410"/>
          </a:xfrm>
          <a:custGeom>
            <a:avLst/>
            <a:gdLst/>
            <a:ahLst/>
            <a:cxnLst/>
            <a:rect l="l" t="t" r="r" b="b"/>
            <a:pathLst>
              <a:path w="524509" h="232410">
                <a:moveTo>
                  <a:pt x="524107" y="0"/>
                </a:moveTo>
                <a:lnTo>
                  <a:pt x="0" y="0"/>
                </a:lnTo>
                <a:lnTo>
                  <a:pt x="0" y="231945"/>
                </a:lnTo>
                <a:lnTo>
                  <a:pt x="524107" y="231945"/>
                </a:lnTo>
                <a:lnTo>
                  <a:pt x="52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996907" y="2824251"/>
          <a:ext cx="7585709" cy="3717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170"/>
                <a:gridCol w="1600200"/>
                <a:gridCol w="2005330"/>
                <a:gridCol w="886460"/>
                <a:gridCol w="1930399"/>
                <a:gridCol w="800100"/>
              </a:tblGrid>
              <a:tr h="54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1200" spc="-50" b="1">
                          <a:latin typeface="Arial"/>
                          <a:cs typeface="Arial"/>
                        </a:rPr>
                        <a:t>NO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RE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KI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ER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 marL="245110" marR="238125">
                        <a:lnSpc>
                          <a:spcPts val="1390"/>
                        </a:lnSpc>
                        <a:spcBef>
                          <a:spcPts val="85"/>
                        </a:spcBef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PI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PI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G  </a:t>
                      </a:r>
                      <a:r>
                        <a:rPr dirty="0" sz="1200" spc="-105" b="1">
                          <a:latin typeface="Arial"/>
                          <a:cs typeface="Arial"/>
                        </a:rPr>
                        <a:t>DIINTERVENSI*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RE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IL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KER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55" b="1">
                          <a:latin typeface="Arial"/>
                          <a:cs typeface="Arial"/>
                        </a:rPr>
                        <a:t>ASPEK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59130" marR="278130" indent="-373380">
                        <a:lnSpc>
                          <a:spcPct val="105000"/>
                        </a:lnSpc>
                        <a:spcBef>
                          <a:spcPts val="580"/>
                        </a:spcBef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DIK</a:t>
                      </a:r>
                      <a:r>
                        <a:rPr dirty="0" sz="1200" spc="-7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KI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ER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  </a:t>
                      </a:r>
                      <a:r>
                        <a:rPr dirty="0" sz="1200" spc="-60" b="1">
                          <a:latin typeface="Arial"/>
                          <a:cs typeface="Arial"/>
                        </a:rPr>
                        <a:t>INDIVIDU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36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165" b="1">
                          <a:latin typeface="Arial"/>
                          <a:cs typeface="Arial"/>
                        </a:rPr>
                        <a:t>TARGET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marL="83820">
                        <a:lnSpc>
                          <a:spcPts val="141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(2)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(5)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</a:pPr>
                      <a:r>
                        <a:rPr dirty="0" sz="1200" spc="-30" b="1">
                          <a:latin typeface="Arial"/>
                          <a:cs typeface="Arial"/>
                        </a:rPr>
                        <a:t>(6)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92405">
                <a:tc gridSpan="6">
                  <a:txBody>
                    <a:bodyPr/>
                    <a:lstStyle/>
                    <a:p>
                      <a:pPr marL="49530">
                        <a:lnSpc>
                          <a:spcPts val="141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200" spc="-8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23925">
                <a:tc>
                  <a:txBody>
                    <a:bodyPr/>
                    <a:lstStyle/>
                    <a:p>
                      <a:pPr marL="49530">
                        <a:lnSpc>
                          <a:spcPts val="1420"/>
                        </a:lnSpc>
                      </a:pP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1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345"/>
                        </a:lnSpc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r>
                        <a:rPr dirty="0" sz="1200" spc="-3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ke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j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2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ti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gg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20"/>
                        </a:lnSpc>
                      </a:pPr>
                      <a:r>
                        <a:rPr dirty="0" sz="1200" spc="-45">
                          <a:latin typeface="Microsoft Sans Serif"/>
                          <a:cs typeface="Microsoft Sans Serif"/>
                        </a:rPr>
                        <a:t>Kuantitas/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53340" marR="271780">
                        <a:lnSpc>
                          <a:spcPct val="100800"/>
                        </a:lnSpc>
                        <a:spcBef>
                          <a:spcPts val="35"/>
                        </a:spcBef>
                      </a:pPr>
                      <a:r>
                        <a:rPr dirty="0" sz="1200" spc="-15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li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12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200" spc="-65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49530">
                        <a:lnSpc>
                          <a:spcPts val="1415"/>
                        </a:lnSpc>
                      </a:pP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2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ts val="1345"/>
                        </a:lnSpc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r>
                        <a:rPr dirty="0" sz="1200" spc="-3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2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k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j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ti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gg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ts val="1415"/>
                        </a:lnSpc>
                      </a:pPr>
                      <a:r>
                        <a:rPr dirty="0" sz="1200" spc="-45">
                          <a:latin typeface="Microsoft Sans Serif"/>
                          <a:cs typeface="Microsoft Sans Serif"/>
                        </a:rPr>
                        <a:t>Kuantitas/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53340" marR="27178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5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li</a:t>
                      </a:r>
                      <a:r>
                        <a:rPr dirty="0" sz="1200" spc="-5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1200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12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200" spc="-65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2405">
                <a:tc gridSpan="6"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B.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85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200" spc="-2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31520">
                <a:tc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spc="-40">
                          <a:latin typeface="Microsoft Sans Serif"/>
                          <a:cs typeface="Microsoft Sans Serif"/>
                        </a:rPr>
                        <a:t>1.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35"/>
                        </a:lnSpc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(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s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r>
                        <a:rPr dirty="0" sz="1200" spc="-3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h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l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spc="-2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k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j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g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pr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or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i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t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dirty="0" sz="1200" spc="-4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r</a:t>
                      </a:r>
                      <a:r>
                        <a:rPr dirty="0" sz="1200" spc="-5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e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n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dah</a:t>
                      </a:r>
                      <a:r>
                        <a:rPr dirty="0" sz="1200" i="1">
                          <a:solidFill>
                            <a:srgbClr val="767171"/>
                          </a:solidFill>
                          <a:latin typeface="Trebuchet MS"/>
                          <a:cs typeface="Trebuchet MS"/>
                        </a:rPr>
                        <a:t>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4968424" y="1275974"/>
            <a:ext cx="655320" cy="3067050"/>
          </a:xfrm>
          <a:custGeom>
            <a:avLst/>
            <a:gdLst/>
            <a:ahLst/>
            <a:cxnLst/>
            <a:rect l="l" t="t" r="r" b="b"/>
            <a:pathLst>
              <a:path w="655320" h="3067050">
                <a:moveTo>
                  <a:pt x="38100" y="2952366"/>
                </a:moveTo>
                <a:lnTo>
                  <a:pt x="0" y="2952366"/>
                </a:lnTo>
                <a:lnTo>
                  <a:pt x="57150" y="3066666"/>
                </a:lnTo>
                <a:lnTo>
                  <a:pt x="104775" y="2971416"/>
                </a:lnTo>
                <a:lnTo>
                  <a:pt x="38100" y="2971416"/>
                </a:lnTo>
                <a:lnTo>
                  <a:pt x="38100" y="2952366"/>
                </a:lnTo>
                <a:close/>
              </a:path>
              <a:path w="655320" h="3067050">
                <a:moveTo>
                  <a:pt x="654787" y="0"/>
                </a:moveTo>
                <a:lnTo>
                  <a:pt x="38100" y="0"/>
                </a:lnTo>
                <a:lnTo>
                  <a:pt x="38100" y="2971416"/>
                </a:lnTo>
                <a:lnTo>
                  <a:pt x="76200" y="2971416"/>
                </a:lnTo>
                <a:lnTo>
                  <a:pt x="76200" y="38100"/>
                </a:lnTo>
                <a:lnTo>
                  <a:pt x="57150" y="38100"/>
                </a:lnTo>
                <a:lnTo>
                  <a:pt x="76200" y="19050"/>
                </a:lnTo>
                <a:lnTo>
                  <a:pt x="654787" y="19050"/>
                </a:lnTo>
                <a:lnTo>
                  <a:pt x="654787" y="0"/>
                </a:lnTo>
                <a:close/>
              </a:path>
              <a:path w="655320" h="3067050">
                <a:moveTo>
                  <a:pt x="114300" y="2952366"/>
                </a:moveTo>
                <a:lnTo>
                  <a:pt x="76200" y="2952366"/>
                </a:lnTo>
                <a:lnTo>
                  <a:pt x="76200" y="2971416"/>
                </a:lnTo>
                <a:lnTo>
                  <a:pt x="104775" y="2971416"/>
                </a:lnTo>
                <a:lnTo>
                  <a:pt x="114300" y="2952366"/>
                </a:lnTo>
                <a:close/>
              </a:path>
              <a:path w="655320" h="3067050">
                <a:moveTo>
                  <a:pt x="76200" y="19050"/>
                </a:moveTo>
                <a:lnTo>
                  <a:pt x="57150" y="38100"/>
                </a:lnTo>
                <a:lnTo>
                  <a:pt x="76200" y="38100"/>
                </a:lnTo>
                <a:lnTo>
                  <a:pt x="76200" y="19050"/>
                </a:lnTo>
                <a:close/>
              </a:path>
              <a:path w="655320" h="3067050">
                <a:moveTo>
                  <a:pt x="654787" y="19050"/>
                </a:moveTo>
                <a:lnTo>
                  <a:pt x="76200" y="19050"/>
                </a:lnTo>
                <a:lnTo>
                  <a:pt x="76200" y="38100"/>
                </a:lnTo>
                <a:lnTo>
                  <a:pt x="654787" y="38100"/>
                </a:lnTo>
                <a:lnTo>
                  <a:pt x="654787" y="190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61879" y="2335922"/>
            <a:ext cx="114300" cy="2200910"/>
          </a:xfrm>
          <a:custGeom>
            <a:avLst/>
            <a:gdLst/>
            <a:ahLst/>
            <a:cxnLst/>
            <a:rect l="l" t="t" r="r" b="b"/>
            <a:pathLst>
              <a:path w="114300" h="2200910">
                <a:moveTo>
                  <a:pt x="38100" y="2086526"/>
                </a:moveTo>
                <a:lnTo>
                  <a:pt x="0" y="2086526"/>
                </a:lnTo>
                <a:lnTo>
                  <a:pt x="57150" y="2200826"/>
                </a:lnTo>
                <a:lnTo>
                  <a:pt x="104775" y="2105574"/>
                </a:lnTo>
                <a:lnTo>
                  <a:pt x="38100" y="2105574"/>
                </a:lnTo>
                <a:lnTo>
                  <a:pt x="38100" y="2086526"/>
                </a:lnTo>
                <a:close/>
              </a:path>
              <a:path w="114300" h="2200910">
                <a:moveTo>
                  <a:pt x="76201" y="0"/>
                </a:moveTo>
                <a:lnTo>
                  <a:pt x="38101" y="0"/>
                </a:lnTo>
                <a:lnTo>
                  <a:pt x="38100" y="2105574"/>
                </a:lnTo>
                <a:lnTo>
                  <a:pt x="76200" y="2105574"/>
                </a:lnTo>
                <a:lnTo>
                  <a:pt x="76201" y="0"/>
                </a:lnTo>
                <a:close/>
              </a:path>
              <a:path w="114300" h="2200910">
                <a:moveTo>
                  <a:pt x="114300" y="2086526"/>
                </a:moveTo>
                <a:lnTo>
                  <a:pt x="76200" y="2086526"/>
                </a:lnTo>
                <a:lnTo>
                  <a:pt x="76200" y="2105574"/>
                </a:lnTo>
                <a:lnTo>
                  <a:pt x="104775" y="2105574"/>
                </a:lnTo>
                <a:lnTo>
                  <a:pt x="114300" y="2086526"/>
                </a:lnTo>
                <a:close/>
              </a:path>
            </a:pathLst>
          </a:custGeom>
          <a:solidFill>
            <a:srgbClr val="EFB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056971" y="2452341"/>
            <a:ext cx="5513070" cy="366395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6830" rIns="0" bIns="0" rtlCol="0" vert="horz">
            <a:spAutoFit/>
          </a:bodyPr>
          <a:lstStyle/>
          <a:p>
            <a:pPr marL="111760">
              <a:lnSpc>
                <a:spcPct val="100000"/>
              </a:lnSpc>
              <a:spcBef>
                <a:spcPts val="290"/>
              </a:spcBef>
            </a:pP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FORM</a:t>
            </a:r>
            <a:r>
              <a:rPr dirty="0" sz="2000" spc="2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2000" spc="2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JA/JF</a:t>
            </a:r>
            <a:r>
              <a:rPr dirty="0" sz="2000" spc="28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PENDEKATAN</a:t>
            </a:r>
            <a:r>
              <a:rPr dirty="0" sz="2000" spc="2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433" y="3190036"/>
            <a:ext cx="451873" cy="551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6185" y="1721954"/>
            <a:ext cx="1656080" cy="409575"/>
          </a:xfrm>
          <a:prstGeom prst="rect">
            <a:avLst/>
          </a:prstGeom>
          <a:solidFill>
            <a:srgbClr val="548235"/>
          </a:solidFill>
        </p:spPr>
        <p:txBody>
          <a:bodyPr wrap="square" lIns="0" tIns="29209" rIns="0" bIns="0" rtlCol="0" vert="horz">
            <a:spAutoFit/>
          </a:bodyPr>
          <a:lstStyle/>
          <a:p>
            <a:pPr marL="544830" marR="221615" indent="-278130">
              <a:lnSpc>
                <a:spcPts val="1390"/>
              </a:lnSpc>
              <a:spcBef>
                <a:spcPts val="229"/>
              </a:spcBef>
            </a:pP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8308" y="2477966"/>
            <a:ext cx="1656080" cy="415290"/>
          </a:xfrm>
          <a:prstGeom prst="rect">
            <a:avLst/>
          </a:prstGeom>
          <a:solidFill>
            <a:srgbClr val="548235"/>
          </a:solidFill>
        </p:spPr>
        <p:txBody>
          <a:bodyPr wrap="square" lIns="0" tIns="38735" rIns="0" bIns="0" rtlCol="0" vert="horz">
            <a:spAutoFit/>
          </a:bodyPr>
          <a:lstStyle/>
          <a:p>
            <a:pPr marL="397510" marR="87630" indent="-357505">
              <a:lnSpc>
                <a:spcPts val="1390"/>
              </a:lnSpc>
              <a:spcBef>
                <a:spcPts val="30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dirty="0" sz="1200" spc="-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3145" y="1627154"/>
            <a:ext cx="2378075" cy="3215005"/>
            <a:chOff x="823145" y="1627154"/>
            <a:chExt cx="2378075" cy="3215005"/>
          </a:xfrm>
        </p:grpSpPr>
        <p:sp>
          <p:nvSpPr>
            <p:cNvPr id="7" name="object 7"/>
            <p:cNvSpPr/>
            <p:nvPr/>
          </p:nvSpPr>
          <p:spPr>
            <a:xfrm>
              <a:off x="1806270" y="2164079"/>
              <a:ext cx="375920" cy="275590"/>
            </a:xfrm>
            <a:custGeom>
              <a:avLst/>
              <a:gdLst/>
              <a:ahLst/>
              <a:cxnLst/>
              <a:rect l="l" t="t" r="r" b="b"/>
              <a:pathLst>
                <a:path w="375919" h="275589">
                  <a:moveTo>
                    <a:pt x="375678" y="116840"/>
                  </a:moveTo>
                  <a:lnTo>
                    <a:pt x="259422" y="116840"/>
                  </a:lnTo>
                  <a:lnTo>
                    <a:pt x="259422" y="0"/>
                  </a:lnTo>
                  <a:lnTo>
                    <a:pt x="116255" y="0"/>
                  </a:lnTo>
                  <a:lnTo>
                    <a:pt x="116255" y="116840"/>
                  </a:lnTo>
                  <a:lnTo>
                    <a:pt x="0" y="116840"/>
                  </a:lnTo>
                  <a:lnTo>
                    <a:pt x="0" y="158750"/>
                  </a:lnTo>
                  <a:lnTo>
                    <a:pt x="116255" y="158750"/>
                  </a:lnTo>
                  <a:lnTo>
                    <a:pt x="116255" y="275590"/>
                  </a:lnTo>
                  <a:lnTo>
                    <a:pt x="259422" y="275590"/>
                  </a:lnTo>
                  <a:lnTo>
                    <a:pt x="259422" y="158750"/>
                  </a:lnTo>
                  <a:lnTo>
                    <a:pt x="375678" y="158750"/>
                  </a:lnTo>
                  <a:lnTo>
                    <a:pt x="375678" y="11684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29495" y="1633504"/>
              <a:ext cx="2365375" cy="1380490"/>
            </a:xfrm>
            <a:custGeom>
              <a:avLst/>
              <a:gdLst/>
              <a:ahLst/>
              <a:cxnLst/>
              <a:rect l="l" t="t" r="r" b="b"/>
              <a:pathLst>
                <a:path w="2365375" h="1380489">
                  <a:moveTo>
                    <a:pt x="0" y="0"/>
                  </a:moveTo>
                  <a:lnTo>
                    <a:pt x="2365128" y="0"/>
                  </a:lnTo>
                  <a:lnTo>
                    <a:pt x="2365128" y="1380056"/>
                  </a:lnTo>
                  <a:lnTo>
                    <a:pt x="0" y="138005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09845" y="3904220"/>
              <a:ext cx="1965960" cy="937894"/>
            </a:xfrm>
            <a:custGeom>
              <a:avLst/>
              <a:gdLst/>
              <a:ahLst/>
              <a:cxnLst/>
              <a:rect l="l" t="t" r="r" b="b"/>
              <a:pathLst>
                <a:path w="1965960" h="937895">
                  <a:moveTo>
                    <a:pt x="982711" y="0"/>
                  </a:moveTo>
                  <a:lnTo>
                    <a:pt x="918098" y="997"/>
                  </a:lnTo>
                  <a:lnTo>
                    <a:pt x="854600" y="3948"/>
                  </a:lnTo>
                  <a:lnTo>
                    <a:pt x="792348" y="8791"/>
                  </a:lnTo>
                  <a:lnTo>
                    <a:pt x="731471" y="15465"/>
                  </a:lnTo>
                  <a:lnTo>
                    <a:pt x="672098" y="23907"/>
                  </a:lnTo>
                  <a:lnTo>
                    <a:pt x="614359" y="34055"/>
                  </a:lnTo>
                  <a:lnTo>
                    <a:pt x="558384" y="45849"/>
                  </a:lnTo>
                  <a:lnTo>
                    <a:pt x="504302" y="59225"/>
                  </a:lnTo>
                  <a:lnTo>
                    <a:pt x="452242" y="74122"/>
                  </a:lnTo>
                  <a:lnTo>
                    <a:pt x="402334" y="90479"/>
                  </a:lnTo>
                  <a:lnTo>
                    <a:pt x="354708" y="108234"/>
                  </a:lnTo>
                  <a:lnTo>
                    <a:pt x="309492" y="127324"/>
                  </a:lnTo>
                  <a:lnTo>
                    <a:pt x="266817" y="147689"/>
                  </a:lnTo>
                  <a:lnTo>
                    <a:pt x="226812" y="169266"/>
                  </a:lnTo>
                  <a:lnTo>
                    <a:pt x="189606" y="191993"/>
                  </a:lnTo>
                  <a:lnTo>
                    <a:pt x="155329" y="215809"/>
                  </a:lnTo>
                  <a:lnTo>
                    <a:pt x="124110" y="240652"/>
                  </a:lnTo>
                  <a:lnTo>
                    <a:pt x="96079" y="266460"/>
                  </a:lnTo>
                  <a:lnTo>
                    <a:pt x="50099" y="320724"/>
                  </a:lnTo>
                  <a:lnTo>
                    <a:pt x="18424" y="378107"/>
                  </a:lnTo>
                  <a:lnTo>
                    <a:pt x="2090" y="438115"/>
                  </a:lnTo>
                  <a:lnTo>
                    <a:pt x="0" y="468948"/>
                  </a:lnTo>
                  <a:lnTo>
                    <a:pt x="2090" y="499782"/>
                  </a:lnTo>
                  <a:lnTo>
                    <a:pt x="18424" y="559789"/>
                  </a:lnTo>
                  <a:lnTo>
                    <a:pt x="50099" y="617172"/>
                  </a:lnTo>
                  <a:lnTo>
                    <a:pt x="96079" y="671436"/>
                  </a:lnTo>
                  <a:lnTo>
                    <a:pt x="124110" y="697244"/>
                  </a:lnTo>
                  <a:lnTo>
                    <a:pt x="155329" y="722087"/>
                  </a:lnTo>
                  <a:lnTo>
                    <a:pt x="189606" y="745903"/>
                  </a:lnTo>
                  <a:lnTo>
                    <a:pt x="226812" y="768630"/>
                  </a:lnTo>
                  <a:lnTo>
                    <a:pt x="266817" y="790207"/>
                  </a:lnTo>
                  <a:lnTo>
                    <a:pt x="309492" y="810572"/>
                  </a:lnTo>
                  <a:lnTo>
                    <a:pt x="354708" y="829662"/>
                  </a:lnTo>
                  <a:lnTo>
                    <a:pt x="402334" y="847417"/>
                  </a:lnTo>
                  <a:lnTo>
                    <a:pt x="452242" y="863774"/>
                  </a:lnTo>
                  <a:lnTo>
                    <a:pt x="504302" y="878671"/>
                  </a:lnTo>
                  <a:lnTo>
                    <a:pt x="558384" y="892048"/>
                  </a:lnTo>
                  <a:lnTo>
                    <a:pt x="614359" y="903841"/>
                  </a:lnTo>
                  <a:lnTo>
                    <a:pt x="672098" y="913990"/>
                  </a:lnTo>
                  <a:lnTo>
                    <a:pt x="731471" y="922432"/>
                  </a:lnTo>
                  <a:lnTo>
                    <a:pt x="792348" y="929105"/>
                  </a:lnTo>
                  <a:lnTo>
                    <a:pt x="854600" y="933948"/>
                  </a:lnTo>
                  <a:lnTo>
                    <a:pt x="918098" y="936900"/>
                  </a:lnTo>
                  <a:lnTo>
                    <a:pt x="982711" y="937897"/>
                  </a:lnTo>
                  <a:lnTo>
                    <a:pt x="1047325" y="936900"/>
                  </a:lnTo>
                  <a:lnTo>
                    <a:pt x="1110822" y="933948"/>
                  </a:lnTo>
                  <a:lnTo>
                    <a:pt x="1173074" y="929105"/>
                  </a:lnTo>
                  <a:lnTo>
                    <a:pt x="1233952" y="922432"/>
                  </a:lnTo>
                  <a:lnTo>
                    <a:pt x="1293324" y="913990"/>
                  </a:lnTo>
                  <a:lnTo>
                    <a:pt x="1351063" y="903841"/>
                  </a:lnTo>
                  <a:lnTo>
                    <a:pt x="1407038" y="892048"/>
                  </a:lnTo>
                  <a:lnTo>
                    <a:pt x="1461120" y="878671"/>
                  </a:lnTo>
                  <a:lnTo>
                    <a:pt x="1513180" y="863774"/>
                  </a:lnTo>
                  <a:lnTo>
                    <a:pt x="1563088" y="847417"/>
                  </a:lnTo>
                  <a:lnTo>
                    <a:pt x="1610715" y="829662"/>
                  </a:lnTo>
                  <a:lnTo>
                    <a:pt x="1655930" y="810572"/>
                  </a:lnTo>
                  <a:lnTo>
                    <a:pt x="1698606" y="790207"/>
                  </a:lnTo>
                  <a:lnTo>
                    <a:pt x="1738611" y="768630"/>
                  </a:lnTo>
                  <a:lnTo>
                    <a:pt x="1775817" y="745903"/>
                  </a:lnTo>
                  <a:lnTo>
                    <a:pt x="1810094" y="722087"/>
                  </a:lnTo>
                  <a:lnTo>
                    <a:pt x="1841313" y="697244"/>
                  </a:lnTo>
                  <a:lnTo>
                    <a:pt x="1869344" y="671436"/>
                  </a:lnTo>
                  <a:lnTo>
                    <a:pt x="1915324" y="617172"/>
                  </a:lnTo>
                  <a:lnTo>
                    <a:pt x="1946999" y="559789"/>
                  </a:lnTo>
                  <a:lnTo>
                    <a:pt x="1963333" y="499782"/>
                  </a:lnTo>
                  <a:lnTo>
                    <a:pt x="1965423" y="468948"/>
                  </a:lnTo>
                  <a:lnTo>
                    <a:pt x="1963333" y="438115"/>
                  </a:lnTo>
                  <a:lnTo>
                    <a:pt x="1946999" y="378107"/>
                  </a:lnTo>
                  <a:lnTo>
                    <a:pt x="1915324" y="320724"/>
                  </a:lnTo>
                  <a:lnTo>
                    <a:pt x="1869344" y="266460"/>
                  </a:lnTo>
                  <a:lnTo>
                    <a:pt x="1841313" y="240652"/>
                  </a:lnTo>
                  <a:lnTo>
                    <a:pt x="1810094" y="215809"/>
                  </a:lnTo>
                  <a:lnTo>
                    <a:pt x="1775817" y="191993"/>
                  </a:lnTo>
                  <a:lnTo>
                    <a:pt x="1738611" y="169266"/>
                  </a:lnTo>
                  <a:lnTo>
                    <a:pt x="1698606" y="147689"/>
                  </a:lnTo>
                  <a:lnTo>
                    <a:pt x="1655930" y="127324"/>
                  </a:lnTo>
                  <a:lnTo>
                    <a:pt x="1610715" y="108234"/>
                  </a:lnTo>
                  <a:lnTo>
                    <a:pt x="1563088" y="90479"/>
                  </a:lnTo>
                  <a:lnTo>
                    <a:pt x="1513180" y="74122"/>
                  </a:lnTo>
                  <a:lnTo>
                    <a:pt x="1461120" y="59225"/>
                  </a:lnTo>
                  <a:lnTo>
                    <a:pt x="1407038" y="45849"/>
                  </a:lnTo>
                  <a:lnTo>
                    <a:pt x="1351063" y="34055"/>
                  </a:lnTo>
                  <a:lnTo>
                    <a:pt x="1293324" y="23907"/>
                  </a:lnTo>
                  <a:lnTo>
                    <a:pt x="1233952" y="15465"/>
                  </a:lnTo>
                  <a:lnTo>
                    <a:pt x="1173074" y="8791"/>
                  </a:lnTo>
                  <a:lnTo>
                    <a:pt x="1110822" y="3948"/>
                  </a:lnTo>
                  <a:lnTo>
                    <a:pt x="1047325" y="997"/>
                  </a:lnTo>
                  <a:lnTo>
                    <a:pt x="98271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512370" y="4049776"/>
            <a:ext cx="961390" cy="6076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283210">
              <a:lnSpc>
                <a:spcPct val="101099"/>
              </a:lnSpc>
              <a:spcBef>
                <a:spcPts val="75"/>
              </a:spcBef>
            </a:pPr>
            <a:r>
              <a:rPr dirty="0" sz="1900" spc="-10" b="1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9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900" spc="-4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900" spc="-25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900" spc="-9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spc="-12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900" spc="-15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9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36305" y="587146"/>
            <a:ext cx="7632700" cy="5728335"/>
            <a:chOff x="3936305" y="587146"/>
            <a:chExt cx="7632700" cy="57283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2208" y="1740407"/>
              <a:ext cx="2691384" cy="4575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949001" y="599846"/>
              <a:ext cx="7607300" cy="1021080"/>
            </a:xfrm>
            <a:custGeom>
              <a:avLst/>
              <a:gdLst/>
              <a:ahLst/>
              <a:cxnLst/>
              <a:rect l="l" t="t" r="r" b="b"/>
              <a:pathLst>
                <a:path w="7607300" h="1021080">
                  <a:moveTo>
                    <a:pt x="7606881" y="0"/>
                  </a:moveTo>
                  <a:lnTo>
                    <a:pt x="1793303" y="0"/>
                  </a:lnTo>
                  <a:lnTo>
                    <a:pt x="0" y="0"/>
                  </a:lnTo>
                  <a:lnTo>
                    <a:pt x="0" y="426720"/>
                  </a:lnTo>
                  <a:lnTo>
                    <a:pt x="0" y="1021080"/>
                  </a:lnTo>
                  <a:lnTo>
                    <a:pt x="1793303" y="1021080"/>
                  </a:lnTo>
                  <a:lnTo>
                    <a:pt x="3696004" y="1021080"/>
                  </a:lnTo>
                  <a:lnTo>
                    <a:pt x="5861393" y="1021080"/>
                  </a:lnTo>
                  <a:lnTo>
                    <a:pt x="7606881" y="1021080"/>
                  </a:lnTo>
                  <a:lnTo>
                    <a:pt x="7606881" y="426720"/>
                  </a:lnTo>
                  <a:lnTo>
                    <a:pt x="7606881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42655" y="593496"/>
              <a:ext cx="7620000" cy="1795780"/>
            </a:xfrm>
            <a:custGeom>
              <a:avLst/>
              <a:gdLst/>
              <a:ahLst/>
              <a:cxnLst/>
              <a:rect l="l" t="t" r="r" b="b"/>
              <a:pathLst>
                <a:path w="7620000" h="1795780">
                  <a:moveTo>
                    <a:pt x="1799654" y="0"/>
                  </a:moveTo>
                  <a:lnTo>
                    <a:pt x="1799654" y="1795780"/>
                  </a:lnTo>
                </a:path>
                <a:path w="7620000" h="1795780">
                  <a:moveTo>
                    <a:pt x="3702362" y="426720"/>
                  </a:moveTo>
                  <a:lnTo>
                    <a:pt x="3702362" y="1795780"/>
                  </a:lnTo>
                </a:path>
                <a:path w="7620000" h="1795780">
                  <a:moveTo>
                    <a:pt x="5867750" y="426720"/>
                  </a:moveTo>
                  <a:lnTo>
                    <a:pt x="5867750" y="1795780"/>
                  </a:lnTo>
                </a:path>
                <a:path w="7620000" h="1795780">
                  <a:moveTo>
                    <a:pt x="0" y="433070"/>
                  </a:moveTo>
                  <a:lnTo>
                    <a:pt x="7619585" y="433070"/>
                  </a:lnTo>
                </a:path>
                <a:path w="7620000" h="1795780">
                  <a:moveTo>
                    <a:pt x="0" y="1027430"/>
                  </a:moveTo>
                  <a:lnTo>
                    <a:pt x="7619585" y="1027430"/>
                  </a:lnTo>
                </a:path>
                <a:path w="7620000" h="1795780">
                  <a:moveTo>
                    <a:pt x="6350" y="0"/>
                  </a:moveTo>
                  <a:lnTo>
                    <a:pt x="6350" y="1795780"/>
                  </a:lnTo>
                </a:path>
                <a:path w="7620000" h="1795780">
                  <a:moveTo>
                    <a:pt x="7613235" y="0"/>
                  </a:moveTo>
                  <a:lnTo>
                    <a:pt x="7613235" y="1795780"/>
                  </a:lnTo>
                </a:path>
                <a:path w="7620000" h="1795780">
                  <a:moveTo>
                    <a:pt x="0" y="6350"/>
                  </a:moveTo>
                  <a:lnTo>
                    <a:pt x="7619585" y="6350"/>
                  </a:lnTo>
                </a:path>
                <a:path w="7620000" h="1795780">
                  <a:moveTo>
                    <a:pt x="0" y="1789430"/>
                  </a:moveTo>
                  <a:lnTo>
                    <a:pt x="7619585" y="178943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096355" y="633983"/>
            <a:ext cx="1498600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414655" marR="5080" indent="-402590">
              <a:lnSpc>
                <a:spcPts val="1300"/>
              </a:lnSpc>
              <a:spcBef>
                <a:spcPts val="160"/>
              </a:spcBef>
            </a:pPr>
            <a:r>
              <a:rPr dirty="0" sz="1100" b="1">
                <a:latin typeface="Arial"/>
                <a:cs typeface="Arial"/>
              </a:rPr>
              <a:t>NAMA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DAN</a:t>
            </a:r>
            <a:r>
              <a:rPr dirty="0" sz="1100" spc="-3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JABATAN </a:t>
            </a:r>
            <a:r>
              <a:rPr dirty="0" sz="1100" spc="-29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PEGAWAI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28111" y="633983"/>
            <a:ext cx="564324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582545" marR="5080" indent="-2570480">
              <a:lnSpc>
                <a:spcPts val="1300"/>
              </a:lnSpc>
              <a:spcBef>
                <a:spcPts val="160"/>
              </a:spcBef>
            </a:pPr>
            <a:r>
              <a:rPr dirty="0" sz="1100" spc="-5" b="1">
                <a:latin typeface="Arial"/>
                <a:cs typeface="Arial"/>
              </a:rPr>
              <a:t>INTERMEDIATE</a:t>
            </a:r>
            <a:r>
              <a:rPr dirty="0" sz="1100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OUTCOME</a:t>
            </a:r>
            <a:r>
              <a:rPr dirty="0" sz="1100" b="1">
                <a:latin typeface="Arial"/>
                <a:cs typeface="Arial"/>
              </a:rPr>
              <a:t> /</a:t>
            </a:r>
            <a:r>
              <a:rPr dirty="0" sz="1100" spc="-1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PRODUK</a:t>
            </a:r>
            <a:r>
              <a:rPr dirty="0" sz="1100" spc="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DAN/ATAU</a:t>
            </a:r>
            <a:r>
              <a:rPr dirty="0" sz="1100" spc="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LAYANAN</a:t>
            </a:r>
            <a:r>
              <a:rPr dirty="0" sz="1100" spc="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TIM </a:t>
            </a:r>
            <a:r>
              <a:rPr dirty="0" sz="1100" b="1">
                <a:latin typeface="Arial"/>
                <a:cs typeface="Arial"/>
              </a:rPr>
              <a:t>KERJA</a:t>
            </a:r>
            <a:r>
              <a:rPr dirty="0" sz="1100" spc="5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PADA</a:t>
            </a:r>
            <a:r>
              <a:rPr dirty="0" sz="1100" spc="5" b="1">
                <a:latin typeface="Arial"/>
                <a:cs typeface="Arial"/>
              </a:rPr>
              <a:t> </a:t>
            </a:r>
            <a:r>
              <a:rPr dirty="0" sz="1100" spc="-5" b="1">
                <a:latin typeface="Arial"/>
                <a:cs typeface="Arial"/>
              </a:rPr>
              <a:t>UNIT </a:t>
            </a:r>
            <a:r>
              <a:rPr dirty="0" sz="1100" spc="-290" b="1">
                <a:latin typeface="Arial"/>
                <a:cs typeface="Arial"/>
              </a:rPr>
              <a:t> </a:t>
            </a:r>
            <a:r>
              <a:rPr dirty="0" sz="1100" b="1">
                <a:latin typeface="Arial"/>
                <a:cs typeface="Arial"/>
              </a:rPr>
              <a:t>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27745" y="1228344"/>
            <a:ext cx="130111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 i="1">
                <a:latin typeface="Arial"/>
                <a:cs typeface="Arial"/>
              </a:rPr>
              <a:t>KETUA</a:t>
            </a:r>
            <a:r>
              <a:rPr dirty="0" sz="1100" spc="-40" b="1" i="1">
                <a:latin typeface="Arial"/>
                <a:cs typeface="Arial"/>
              </a:rPr>
              <a:t> </a:t>
            </a:r>
            <a:r>
              <a:rPr dirty="0" sz="1100" spc="-5" b="1" i="1">
                <a:latin typeface="Arial"/>
                <a:cs typeface="Arial"/>
              </a:rPr>
              <a:t>TIM</a:t>
            </a:r>
            <a:r>
              <a:rPr dirty="0" sz="1100" spc="-4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KERJA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76918" y="1060703"/>
            <a:ext cx="1233805" cy="52260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ctr" marL="12700" marR="5080" indent="-635">
              <a:lnSpc>
                <a:spcPts val="1300"/>
              </a:lnSpc>
              <a:spcBef>
                <a:spcPts val="160"/>
              </a:spcBef>
            </a:pPr>
            <a:r>
              <a:rPr dirty="0" sz="1100" b="1" i="1">
                <a:latin typeface="Arial"/>
                <a:cs typeface="Arial"/>
              </a:rPr>
              <a:t>PERAN HASIL </a:t>
            </a:r>
            <a:r>
              <a:rPr dirty="0" sz="1100" spc="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(RENCANA</a:t>
            </a:r>
            <a:r>
              <a:rPr dirty="0" sz="1100" spc="-7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HASIL </a:t>
            </a:r>
            <a:r>
              <a:rPr dirty="0" sz="1100" spc="-290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KERJA)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30773" y="1143000"/>
            <a:ext cx="179514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 indent="408305">
              <a:lnSpc>
                <a:spcPts val="1300"/>
              </a:lnSpc>
              <a:spcBef>
                <a:spcPts val="160"/>
              </a:spcBef>
            </a:pPr>
            <a:r>
              <a:rPr dirty="0" sz="1100" b="1" i="1">
                <a:latin typeface="Arial"/>
                <a:cs typeface="Arial"/>
              </a:rPr>
              <a:t>PERAN HASIL </a:t>
            </a:r>
            <a:r>
              <a:rPr dirty="0" sz="1100" spc="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(RENCANA</a:t>
            </a:r>
            <a:r>
              <a:rPr dirty="0" sz="1100" spc="-3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HASIL</a:t>
            </a:r>
            <a:r>
              <a:rPr dirty="0" sz="1100" spc="-3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KERJA)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66403" y="1060703"/>
            <a:ext cx="1233805" cy="52260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ctr" marL="12065" marR="5080" indent="-635">
              <a:lnSpc>
                <a:spcPts val="1300"/>
              </a:lnSpc>
              <a:spcBef>
                <a:spcPts val="160"/>
              </a:spcBef>
            </a:pPr>
            <a:r>
              <a:rPr dirty="0" sz="1100" b="1" i="1">
                <a:latin typeface="Arial"/>
                <a:cs typeface="Arial"/>
              </a:rPr>
              <a:t>PERAN HASIL </a:t>
            </a:r>
            <a:r>
              <a:rPr dirty="0" sz="1100" spc="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(RENCANA</a:t>
            </a:r>
            <a:r>
              <a:rPr dirty="0" sz="1100" spc="-75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HASIL </a:t>
            </a:r>
            <a:r>
              <a:rPr dirty="0" sz="1100" spc="-290" b="1" i="1">
                <a:latin typeface="Arial"/>
                <a:cs typeface="Arial"/>
              </a:rPr>
              <a:t> </a:t>
            </a:r>
            <a:r>
              <a:rPr dirty="0" sz="1100" b="1" i="1">
                <a:latin typeface="Arial"/>
                <a:cs typeface="Arial"/>
              </a:rPr>
              <a:t>KERJA)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7745" y="1655064"/>
            <a:ext cx="118300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Arial MT"/>
                <a:cs typeface="Arial MT"/>
              </a:rPr>
              <a:t>Anggota</a:t>
            </a:r>
            <a:r>
              <a:rPr dirty="0" sz="1100" spc="-3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Tim</a:t>
            </a:r>
            <a:r>
              <a:rPr dirty="0" sz="1100" spc="-4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Kerja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2498" y="1819655"/>
            <a:ext cx="702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 MT"/>
                <a:cs typeface="Arial MT"/>
              </a:rPr>
              <a:t>hasil</a:t>
            </a:r>
            <a:r>
              <a:rPr dirty="0" sz="1100" spc="-7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kerja)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21048" y="1984247"/>
            <a:ext cx="17449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Char char="•"/>
              <a:tabLst>
                <a:tab pos="184150" algn="l"/>
                <a:tab pos="724535" algn="l"/>
                <a:tab pos="1180465" algn="l"/>
              </a:tabLst>
            </a:pPr>
            <a:r>
              <a:rPr dirty="0" sz="1100" spc="-5">
                <a:latin typeface="Arial MT"/>
                <a:cs typeface="Arial MT"/>
              </a:rPr>
              <a:t>Peran	</a:t>
            </a:r>
            <a:r>
              <a:rPr dirty="0" sz="1100">
                <a:latin typeface="Arial MT"/>
                <a:cs typeface="Arial MT"/>
              </a:rPr>
              <a:t>hasil	</a:t>
            </a:r>
            <a:r>
              <a:rPr dirty="0" sz="1100" spc="-5">
                <a:latin typeface="Arial MT"/>
                <a:cs typeface="Arial MT"/>
              </a:rPr>
              <a:t>(rencana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92498" y="2148840"/>
            <a:ext cx="7023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 MT"/>
                <a:cs typeface="Arial MT"/>
              </a:rPr>
              <a:t>hasil</a:t>
            </a:r>
            <a:r>
              <a:rPr dirty="0" sz="1100" spc="-7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kerja)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70948" y="1984247"/>
            <a:ext cx="13589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rial MT"/>
                <a:cs typeface="Arial MT"/>
              </a:rPr>
              <a:t>hasil</a:t>
            </a:r>
            <a:r>
              <a:rPr dirty="0" sz="1100" spc="47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(rencana</a:t>
            </a:r>
            <a:r>
              <a:rPr dirty="0" sz="1100" spc="47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hasil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23756" y="1819655"/>
            <a:ext cx="570230" cy="522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27940">
              <a:lnSpc>
                <a:spcPts val="1310"/>
              </a:lnSpc>
              <a:spcBef>
                <a:spcPts val="100"/>
              </a:spcBef>
            </a:pPr>
            <a:r>
              <a:rPr dirty="0" sz="1100">
                <a:latin typeface="Arial MT"/>
                <a:cs typeface="Arial MT"/>
              </a:rPr>
              <a:t>kerja)</a:t>
            </a:r>
            <a:endParaRPr sz="1100">
              <a:latin typeface="Arial MT"/>
              <a:cs typeface="Arial MT"/>
            </a:endParaRPr>
          </a:p>
          <a:p>
            <a:pPr algn="r" marL="184150" marR="5080" indent="-171450">
              <a:lnSpc>
                <a:spcPts val="1300"/>
              </a:lnSpc>
              <a:spcBef>
                <a:spcPts val="45"/>
              </a:spcBef>
              <a:buChar char="•"/>
              <a:tabLst>
                <a:tab pos="184150" algn="l"/>
              </a:tabLst>
            </a:pPr>
            <a:r>
              <a:rPr dirty="0" sz="1100">
                <a:latin typeface="Arial MT"/>
                <a:cs typeface="Arial MT"/>
              </a:rPr>
              <a:t>Pe</a:t>
            </a:r>
            <a:r>
              <a:rPr dirty="0" sz="1100" spc="-5">
                <a:latin typeface="Arial MT"/>
                <a:cs typeface="Arial MT"/>
              </a:rPr>
              <a:t>r</a:t>
            </a:r>
            <a:r>
              <a:rPr dirty="0" sz="1100">
                <a:latin typeface="Arial MT"/>
                <a:cs typeface="Arial MT"/>
              </a:rPr>
              <a:t>an  </a:t>
            </a:r>
            <a:r>
              <a:rPr dirty="0" sz="1100">
                <a:latin typeface="Arial MT"/>
                <a:cs typeface="Arial MT"/>
              </a:rPr>
              <a:t>kerja)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21048" y="1655064"/>
            <a:ext cx="43268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Char char="•"/>
              <a:tabLst>
                <a:tab pos="184150" algn="l"/>
                <a:tab pos="724535" algn="l"/>
                <a:tab pos="1180465" algn="l"/>
                <a:tab pos="1915160" algn="l"/>
                <a:tab pos="4080510" algn="l"/>
              </a:tabLst>
            </a:pPr>
            <a:r>
              <a:rPr dirty="0" sz="1100">
                <a:latin typeface="Arial MT"/>
                <a:cs typeface="Arial MT"/>
              </a:rPr>
              <a:t>Pe</a:t>
            </a:r>
            <a:r>
              <a:rPr dirty="0" sz="1100" spc="-5">
                <a:latin typeface="Arial MT"/>
                <a:cs typeface="Arial MT"/>
              </a:rPr>
              <a:t>r</a:t>
            </a:r>
            <a:r>
              <a:rPr dirty="0" sz="1100">
                <a:latin typeface="Arial MT"/>
                <a:cs typeface="Arial MT"/>
              </a:rPr>
              <a:t>an	has</a:t>
            </a:r>
            <a:r>
              <a:rPr dirty="0" sz="1100" spc="5">
                <a:latin typeface="Arial MT"/>
                <a:cs typeface="Arial MT"/>
              </a:rPr>
              <a:t>i</a:t>
            </a:r>
            <a:r>
              <a:rPr dirty="0" sz="1100">
                <a:latin typeface="Arial MT"/>
                <a:cs typeface="Arial MT"/>
              </a:rPr>
              <a:t>l	</a:t>
            </a:r>
            <a:r>
              <a:rPr dirty="0" sz="1100" spc="-5">
                <a:latin typeface="Arial MT"/>
                <a:cs typeface="Arial MT"/>
              </a:rPr>
              <a:t>(r</a:t>
            </a:r>
            <a:r>
              <a:rPr dirty="0" sz="1100">
                <a:latin typeface="Arial MT"/>
                <a:cs typeface="Arial MT"/>
              </a:rPr>
              <a:t>encana	•  </a:t>
            </a:r>
            <a:r>
              <a:rPr dirty="0" sz="1100" spc="45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Pe</a:t>
            </a:r>
            <a:r>
              <a:rPr dirty="0" sz="1100" spc="-5">
                <a:latin typeface="Arial MT"/>
                <a:cs typeface="Arial MT"/>
              </a:rPr>
              <a:t>r</a:t>
            </a:r>
            <a:r>
              <a:rPr dirty="0" sz="1100">
                <a:latin typeface="Arial MT"/>
                <a:cs typeface="Arial MT"/>
              </a:rPr>
              <a:t>an  </a:t>
            </a:r>
            <a:r>
              <a:rPr dirty="0" sz="1100" spc="-1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has</a:t>
            </a:r>
            <a:r>
              <a:rPr dirty="0" sz="1100" spc="5">
                <a:latin typeface="Arial MT"/>
                <a:cs typeface="Arial MT"/>
              </a:rPr>
              <a:t>i</a:t>
            </a:r>
            <a:r>
              <a:rPr dirty="0" sz="1100">
                <a:latin typeface="Arial MT"/>
                <a:cs typeface="Arial MT"/>
              </a:rPr>
              <a:t>l  </a:t>
            </a:r>
            <a:r>
              <a:rPr dirty="0" sz="1100" spc="-105">
                <a:latin typeface="Arial MT"/>
                <a:cs typeface="Arial MT"/>
              </a:rPr>
              <a:t> </a:t>
            </a:r>
            <a:r>
              <a:rPr dirty="0" sz="1100" spc="-5">
                <a:latin typeface="Arial MT"/>
                <a:cs typeface="Arial MT"/>
              </a:rPr>
              <a:t>(r</a:t>
            </a:r>
            <a:r>
              <a:rPr dirty="0" sz="1100">
                <a:latin typeface="Arial MT"/>
                <a:cs typeface="Arial MT"/>
              </a:rPr>
              <a:t>encana  </a:t>
            </a:r>
            <a:r>
              <a:rPr dirty="0" sz="1100" spc="-110">
                <a:latin typeface="Arial MT"/>
                <a:cs typeface="Arial MT"/>
              </a:rPr>
              <a:t> </a:t>
            </a:r>
            <a:r>
              <a:rPr dirty="0" sz="1100">
                <a:latin typeface="Arial MT"/>
                <a:cs typeface="Arial MT"/>
              </a:rPr>
              <a:t>has</a:t>
            </a:r>
            <a:r>
              <a:rPr dirty="0" sz="1100" spc="5">
                <a:latin typeface="Arial MT"/>
                <a:cs typeface="Arial MT"/>
              </a:rPr>
              <a:t>i</a:t>
            </a:r>
            <a:r>
              <a:rPr dirty="0" sz="1100">
                <a:latin typeface="Arial MT"/>
                <a:cs typeface="Arial MT"/>
              </a:rPr>
              <a:t>l	</a:t>
            </a:r>
            <a:r>
              <a:rPr dirty="0" sz="1100" spc="5">
                <a:latin typeface="Arial MT"/>
                <a:cs typeface="Arial MT"/>
              </a:rPr>
              <a:t>N</a:t>
            </a:r>
            <a:r>
              <a:rPr dirty="0" sz="1100" spc="-10">
                <a:latin typeface="Arial MT"/>
                <a:cs typeface="Arial MT"/>
              </a:rPr>
              <a:t>/</a:t>
            </a:r>
            <a:r>
              <a:rPr dirty="0" sz="1100">
                <a:latin typeface="Arial MT"/>
                <a:cs typeface="Arial MT"/>
              </a:rPr>
              <a:t>A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936305" y="3351865"/>
            <a:ext cx="7632700" cy="2953385"/>
            <a:chOff x="3936305" y="3351865"/>
            <a:chExt cx="7632700" cy="2953385"/>
          </a:xfrm>
        </p:grpSpPr>
        <p:sp>
          <p:nvSpPr>
            <p:cNvPr id="29" name="object 29"/>
            <p:cNvSpPr/>
            <p:nvPr/>
          </p:nvSpPr>
          <p:spPr>
            <a:xfrm>
              <a:off x="6010504" y="4989436"/>
              <a:ext cx="570865" cy="1316355"/>
            </a:xfrm>
            <a:custGeom>
              <a:avLst/>
              <a:gdLst/>
              <a:ahLst/>
              <a:cxnLst/>
              <a:rect l="l" t="t" r="r" b="b"/>
              <a:pathLst>
                <a:path w="570865" h="1316354">
                  <a:moveTo>
                    <a:pt x="524103" y="0"/>
                  </a:moveTo>
                  <a:lnTo>
                    <a:pt x="0" y="0"/>
                  </a:lnTo>
                  <a:lnTo>
                    <a:pt x="0" y="231940"/>
                  </a:lnTo>
                  <a:lnTo>
                    <a:pt x="524103" y="231940"/>
                  </a:lnTo>
                  <a:lnTo>
                    <a:pt x="524103" y="0"/>
                  </a:lnTo>
                  <a:close/>
                </a:path>
                <a:path w="570865" h="1316354">
                  <a:moveTo>
                    <a:pt x="570572" y="1083856"/>
                  </a:moveTo>
                  <a:lnTo>
                    <a:pt x="46456" y="1083856"/>
                  </a:lnTo>
                  <a:lnTo>
                    <a:pt x="46456" y="1315796"/>
                  </a:lnTo>
                  <a:lnTo>
                    <a:pt x="570572" y="1315796"/>
                  </a:lnTo>
                  <a:lnTo>
                    <a:pt x="570572" y="1083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949001" y="3364572"/>
              <a:ext cx="7607300" cy="2059939"/>
            </a:xfrm>
            <a:custGeom>
              <a:avLst/>
              <a:gdLst/>
              <a:ahLst/>
              <a:cxnLst/>
              <a:rect l="l" t="t" r="r" b="b"/>
              <a:pathLst>
                <a:path w="7607300" h="2059939">
                  <a:moveTo>
                    <a:pt x="7606881" y="1878139"/>
                  </a:moveTo>
                  <a:lnTo>
                    <a:pt x="0" y="1878139"/>
                  </a:lnTo>
                  <a:lnTo>
                    <a:pt x="0" y="2059559"/>
                  </a:lnTo>
                  <a:lnTo>
                    <a:pt x="7606881" y="2059559"/>
                  </a:lnTo>
                  <a:lnTo>
                    <a:pt x="7606881" y="1878139"/>
                  </a:lnTo>
                  <a:close/>
                </a:path>
                <a:path w="7607300" h="2059939">
                  <a:moveTo>
                    <a:pt x="7606881" y="0"/>
                  </a:moveTo>
                  <a:lnTo>
                    <a:pt x="0" y="0"/>
                  </a:lnTo>
                  <a:lnTo>
                    <a:pt x="0" y="181419"/>
                  </a:lnTo>
                  <a:lnTo>
                    <a:pt x="0" y="362839"/>
                  </a:lnTo>
                  <a:lnTo>
                    <a:pt x="7606881" y="362839"/>
                  </a:lnTo>
                  <a:lnTo>
                    <a:pt x="7606881" y="181419"/>
                  </a:lnTo>
                  <a:lnTo>
                    <a:pt x="7606881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942651" y="3539642"/>
              <a:ext cx="7620000" cy="194310"/>
            </a:xfrm>
            <a:custGeom>
              <a:avLst/>
              <a:gdLst/>
              <a:ahLst/>
              <a:cxnLst/>
              <a:rect l="l" t="t" r="r" b="b"/>
              <a:pathLst>
                <a:path w="7620000" h="194310">
                  <a:moveTo>
                    <a:pt x="7619581" y="181419"/>
                  </a:moveTo>
                  <a:lnTo>
                    <a:pt x="0" y="181419"/>
                  </a:lnTo>
                  <a:lnTo>
                    <a:pt x="0" y="194119"/>
                  </a:lnTo>
                  <a:lnTo>
                    <a:pt x="7619581" y="194119"/>
                  </a:lnTo>
                  <a:lnTo>
                    <a:pt x="7619581" y="181419"/>
                  </a:lnTo>
                  <a:close/>
                </a:path>
                <a:path w="7620000" h="194310">
                  <a:moveTo>
                    <a:pt x="761958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619581" y="12700"/>
                  </a:lnTo>
                  <a:lnTo>
                    <a:pt x="7619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942655" y="3908888"/>
              <a:ext cx="7620000" cy="758190"/>
            </a:xfrm>
            <a:custGeom>
              <a:avLst/>
              <a:gdLst/>
              <a:ahLst/>
              <a:cxnLst/>
              <a:rect l="l" t="t" r="r" b="b"/>
              <a:pathLst>
                <a:path w="7620000" h="758189">
                  <a:moveTo>
                    <a:pt x="0" y="0"/>
                  </a:moveTo>
                  <a:lnTo>
                    <a:pt x="7619585" y="0"/>
                  </a:lnTo>
                </a:path>
                <a:path w="7620000" h="758189">
                  <a:moveTo>
                    <a:pt x="0" y="576199"/>
                  </a:moveTo>
                  <a:lnTo>
                    <a:pt x="7619585" y="576199"/>
                  </a:lnTo>
                </a:path>
                <a:path w="7620000" h="758189">
                  <a:moveTo>
                    <a:pt x="0" y="757619"/>
                  </a:moveTo>
                  <a:lnTo>
                    <a:pt x="7619585" y="7576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942651" y="5236362"/>
              <a:ext cx="7620000" cy="194310"/>
            </a:xfrm>
            <a:custGeom>
              <a:avLst/>
              <a:gdLst/>
              <a:ahLst/>
              <a:cxnLst/>
              <a:rect l="l" t="t" r="r" b="b"/>
              <a:pathLst>
                <a:path w="7620000" h="194310">
                  <a:moveTo>
                    <a:pt x="7619581" y="181419"/>
                  </a:moveTo>
                  <a:lnTo>
                    <a:pt x="0" y="181419"/>
                  </a:lnTo>
                  <a:lnTo>
                    <a:pt x="0" y="194119"/>
                  </a:lnTo>
                  <a:lnTo>
                    <a:pt x="7619581" y="194119"/>
                  </a:lnTo>
                  <a:lnTo>
                    <a:pt x="7619581" y="181419"/>
                  </a:lnTo>
                  <a:close/>
                </a:path>
                <a:path w="7620000" h="194310">
                  <a:moveTo>
                    <a:pt x="761958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619581" y="12700"/>
                  </a:lnTo>
                  <a:lnTo>
                    <a:pt x="7619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942655" y="3358215"/>
              <a:ext cx="7620000" cy="2846705"/>
            </a:xfrm>
            <a:custGeom>
              <a:avLst/>
              <a:gdLst/>
              <a:ahLst/>
              <a:cxnLst/>
              <a:rect l="l" t="t" r="r" b="b"/>
              <a:pathLst>
                <a:path w="7620000" h="2846704">
                  <a:moveTo>
                    <a:pt x="0" y="2247394"/>
                  </a:moveTo>
                  <a:lnTo>
                    <a:pt x="7619585" y="2247394"/>
                  </a:lnTo>
                </a:path>
                <a:path w="7620000" h="2846704">
                  <a:moveTo>
                    <a:pt x="6350" y="0"/>
                  </a:moveTo>
                  <a:lnTo>
                    <a:pt x="6350" y="2846390"/>
                  </a:lnTo>
                </a:path>
                <a:path w="7620000" h="2846704">
                  <a:moveTo>
                    <a:pt x="7613235" y="0"/>
                  </a:moveTo>
                  <a:lnTo>
                    <a:pt x="7613235" y="2846390"/>
                  </a:lnTo>
                </a:path>
                <a:path w="7620000" h="2846704">
                  <a:moveTo>
                    <a:pt x="0" y="6350"/>
                  </a:moveTo>
                  <a:lnTo>
                    <a:pt x="7619585" y="6350"/>
                  </a:lnTo>
                </a:path>
                <a:path w="7620000" h="2846704">
                  <a:moveTo>
                    <a:pt x="0" y="2840040"/>
                  </a:moveTo>
                  <a:lnTo>
                    <a:pt x="7619585" y="284004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3949005" y="3340608"/>
            <a:ext cx="7600950" cy="56832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95"/>
              </a:spcBef>
            </a:pPr>
            <a:r>
              <a:rPr dirty="0" sz="1100" spc="-5" b="1">
                <a:latin typeface="Calibri"/>
                <a:cs typeface="Calibri"/>
              </a:rPr>
              <a:t>HASIL</a:t>
            </a:r>
            <a:r>
              <a:rPr dirty="0" sz="1100" spc="-3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KERJA</a:t>
            </a:r>
            <a:endParaRPr sz="110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95"/>
              </a:spcBef>
            </a:pPr>
            <a:r>
              <a:rPr dirty="0" sz="1100" spc="-5" b="1">
                <a:latin typeface="Calibri"/>
                <a:cs typeface="Calibri"/>
              </a:rPr>
              <a:t>A.</a:t>
            </a:r>
            <a:r>
              <a:rPr dirty="0" sz="1100" spc="-3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UTAMA</a:t>
            </a:r>
            <a:endParaRPr sz="110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120"/>
              </a:spcBef>
            </a:pPr>
            <a:r>
              <a:rPr dirty="0" sz="1100" b="1">
                <a:latin typeface="Calibri"/>
                <a:cs typeface="Calibri"/>
              </a:rPr>
              <a:t>RENCANA</a:t>
            </a:r>
            <a:r>
              <a:rPr dirty="0" sz="1100" spc="-5" b="1">
                <a:latin typeface="Calibri"/>
                <a:cs typeface="Calibri"/>
              </a:rPr>
              <a:t> HASIL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KERJA </a:t>
            </a:r>
            <a:r>
              <a:rPr dirty="0" sz="1100" spc="-10" b="1" i="1">
                <a:latin typeface="Calibri"/>
                <a:cs typeface="Calibri"/>
              </a:rPr>
              <a:t>(Penugasan</a:t>
            </a:r>
            <a:r>
              <a:rPr dirty="0" sz="1100" spc="-5" b="1" i="1">
                <a:latin typeface="Calibri"/>
                <a:cs typeface="Calibri"/>
              </a:rPr>
              <a:t> dari: Ketua</a:t>
            </a:r>
            <a:r>
              <a:rPr dirty="0" sz="1100" b="1" i="1">
                <a:latin typeface="Calibri"/>
                <a:cs typeface="Calibri"/>
              </a:rPr>
              <a:t> Tim</a:t>
            </a:r>
            <a:r>
              <a:rPr dirty="0" sz="1100" spc="1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…..)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49005" y="3941064"/>
            <a:ext cx="76009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latin typeface="Calibri"/>
                <a:cs typeface="Calibri"/>
              </a:rPr>
              <a:t>Ukuran</a:t>
            </a:r>
            <a:r>
              <a:rPr dirty="0" sz="1100" spc="-5" b="1">
                <a:latin typeface="Calibri"/>
                <a:cs typeface="Calibri"/>
              </a:rPr>
              <a:t> Keberhasilan/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Indikator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Kinerja Individu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dan Target: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49005" y="4471416"/>
            <a:ext cx="76009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latin typeface="Calibri"/>
                <a:cs typeface="Calibri"/>
              </a:rPr>
              <a:t>RENCANA</a:t>
            </a:r>
            <a:r>
              <a:rPr dirty="0" sz="1100" spc="-5" b="1">
                <a:latin typeface="Calibri"/>
                <a:cs typeface="Calibri"/>
              </a:rPr>
              <a:t> HASIL KERJA </a:t>
            </a:r>
            <a:r>
              <a:rPr dirty="0" sz="1000" spc="-5" b="1" i="1">
                <a:latin typeface="Calibri"/>
                <a:cs typeface="Calibri"/>
              </a:rPr>
              <a:t>(Penugasan dari:</a:t>
            </a:r>
            <a:r>
              <a:rPr dirty="0" sz="1000" b="1" i="1">
                <a:latin typeface="Calibri"/>
                <a:cs typeface="Calibri"/>
              </a:rPr>
              <a:t> </a:t>
            </a:r>
            <a:r>
              <a:rPr dirty="0" sz="1000" spc="-5" b="1" i="1">
                <a:latin typeface="Calibri"/>
                <a:cs typeface="Calibri"/>
              </a:rPr>
              <a:t>Ketua </a:t>
            </a:r>
            <a:r>
              <a:rPr dirty="0" sz="1000" b="1" i="1">
                <a:latin typeface="Calibri"/>
                <a:cs typeface="Calibri"/>
              </a:rPr>
              <a:t>Tim</a:t>
            </a:r>
            <a:r>
              <a:rPr dirty="0" sz="1000" spc="-5" b="1" i="1">
                <a:latin typeface="Calibri"/>
                <a:cs typeface="Calibri"/>
              </a:rPr>
              <a:t> …..)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49005" y="4700016"/>
            <a:ext cx="7600950" cy="1132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dirty="0" sz="1100" spc="-10" b="1">
                <a:latin typeface="Calibri"/>
                <a:cs typeface="Calibri"/>
              </a:rPr>
              <a:t>Ukuran</a:t>
            </a:r>
            <a:r>
              <a:rPr dirty="0" sz="1100" spc="-5" b="1">
                <a:latin typeface="Calibri"/>
                <a:cs typeface="Calibri"/>
              </a:rPr>
              <a:t> Keberhasilan/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Indikator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Kinerja Individu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dan Target: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</a:pPr>
            <a:r>
              <a:rPr dirty="0" sz="1100" spc="-5" b="1">
                <a:latin typeface="Calibri"/>
                <a:cs typeface="Calibri"/>
              </a:rPr>
              <a:t>B.</a:t>
            </a:r>
            <a:r>
              <a:rPr dirty="0" sz="1100" spc="-2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TAMBAHAN</a:t>
            </a:r>
            <a:endParaRPr sz="110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latin typeface="Calibri"/>
                <a:cs typeface="Calibri"/>
              </a:rPr>
              <a:t>RENCANA</a:t>
            </a:r>
            <a:r>
              <a:rPr dirty="0" sz="1100" spc="-5" b="1">
                <a:latin typeface="Calibri"/>
                <a:cs typeface="Calibri"/>
              </a:rPr>
              <a:t> HASIL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KERJA </a:t>
            </a:r>
            <a:r>
              <a:rPr dirty="0" sz="1100" spc="-10" b="1" i="1">
                <a:latin typeface="Calibri"/>
                <a:cs typeface="Calibri"/>
              </a:rPr>
              <a:t>(Penugasan</a:t>
            </a:r>
            <a:r>
              <a:rPr dirty="0" sz="1100" spc="-5" b="1" i="1">
                <a:latin typeface="Calibri"/>
                <a:cs typeface="Calibri"/>
              </a:rPr>
              <a:t> dari: Ketua</a:t>
            </a:r>
            <a:r>
              <a:rPr dirty="0" sz="1100" b="1" i="1">
                <a:latin typeface="Calibri"/>
                <a:cs typeface="Calibri"/>
              </a:rPr>
              <a:t> Tim</a:t>
            </a:r>
            <a:r>
              <a:rPr dirty="0" sz="1100" spc="1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…..)</a:t>
            </a:r>
            <a:endParaRPr sz="11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480"/>
              </a:spcBef>
            </a:pPr>
            <a:r>
              <a:rPr dirty="0" sz="1100" spc="-10" b="1">
                <a:latin typeface="Calibri"/>
                <a:cs typeface="Calibri"/>
              </a:rPr>
              <a:t>Ukuran</a:t>
            </a:r>
            <a:r>
              <a:rPr dirty="0" sz="1100" spc="-5" b="1">
                <a:latin typeface="Calibri"/>
                <a:cs typeface="Calibri"/>
              </a:rPr>
              <a:t> Keberhasilan/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Indikator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Kinerja Individu</a:t>
            </a:r>
            <a:r>
              <a:rPr dirty="0" sz="1100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dan Target: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661192" y="1123553"/>
            <a:ext cx="6149975" cy="2834640"/>
            <a:chOff x="3661192" y="1123553"/>
            <a:chExt cx="6149975" cy="2834640"/>
          </a:xfrm>
        </p:grpSpPr>
        <p:sp>
          <p:nvSpPr>
            <p:cNvPr id="40" name="object 40"/>
            <p:cNvSpPr/>
            <p:nvPr/>
          </p:nvSpPr>
          <p:spPr>
            <a:xfrm>
              <a:off x="3899312" y="1142603"/>
              <a:ext cx="1676400" cy="343535"/>
            </a:xfrm>
            <a:custGeom>
              <a:avLst/>
              <a:gdLst/>
              <a:ahLst/>
              <a:cxnLst/>
              <a:rect l="l" t="t" r="r" b="b"/>
              <a:pathLst>
                <a:path w="1676400" h="343534">
                  <a:moveTo>
                    <a:pt x="0" y="0"/>
                  </a:moveTo>
                  <a:lnTo>
                    <a:pt x="1675987" y="0"/>
                  </a:lnTo>
                  <a:lnTo>
                    <a:pt x="1675987" y="343296"/>
                  </a:lnTo>
                  <a:lnTo>
                    <a:pt x="0" y="34329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661192" y="1304726"/>
              <a:ext cx="2181225" cy="2447925"/>
            </a:xfrm>
            <a:custGeom>
              <a:avLst/>
              <a:gdLst/>
              <a:ahLst/>
              <a:cxnLst/>
              <a:rect l="l" t="t" r="r" b="b"/>
              <a:pathLst>
                <a:path w="2181225" h="2447925">
                  <a:moveTo>
                    <a:pt x="2133406" y="2371219"/>
                  </a:moveTo>
                  <a:lnTo>
                    <a:pt x="2104831" y="2371219"/>
                  </a:lnTo>
                  <a:lnTo>
                    <a:pt x="2142931" y="2447419"/>
                  </a:lnTo>
                  <a:lnTo>
                    <a:pt x="2174682" y="2383918"/>
                  </a:lnTo>
                  <a:lnTo>
                    <a:pt x="2133406" y="2383918"/>
                  </a:lnTo>
                  <a:lnTo>
                    <a:pt x="2133406" y="2371219"/>
                  </a:lnTo>
                  <a:close/>
                </a:path>
                <a:path w="2181225" h="2447925">
                  <a:moveTo>
                    <a:pt x="2133406" y="1314286"/>
                  </a:moveTo>
                  <a:lnTo>
                    <a:pt x="2133406" y="2383918"/>
                  </a:lnTo>
                  <a:lnTo>
                    <a:pt x="2152456" y="2383918"/>
                  </a:lnTo>
                  <a:lnTo>
                    <a:pt x="2152456" y="1323811"/>
                  </a:lnTo>
                  <a:lnTo>
                    <a:pt x="2142931" y="1323811"/>
                  </a:lnTo>
                  <a:lnTo>
                    <a:pt x="2133406" y="1314286"/>
                  </a:lnTo>
                  <a:close/>
                </a:path>
                <a:path w="2181225" h="2447925">
                  <a:moveTo>
                    <a:pt x="2181031" y="2371219"/>
                  </a:moveTo>
                  <a:lnTo>
                    <a:pt x="2152456" y="2371219"/>
                  </a:lnTo>
                  <a:lnTo>
                    <a:pt x="2152456" y="2383918"/>
                  </a:lnTo>
                  <a:lnTo>
                    <a:pt x="2174682" y="2383918"/>
                  </a:lnTo>
                  <a:lnTo>
                    <a:pt x="2181031" y="2371219"/>
                  </a:lnTo>
                  <a:close/>
                </a:path>
                <a:path w="2181225" h="2447925">
                  <a:moveTo>
                    <a:pt x="238119" y="0"/>
                  </a:moveTo>
                  <a:lnTo>
                    <a:pt x="0" y="0"/>
                  </a:lnTo>
                  <a:lnTo>
                    <a:pt x="0" y="1323811"/>
                  </a:lnTo>
                  <a:lnTo>
                    <a:pt x="2133406" y="1323811"/>
                  </a:lnTo>
                  <a:lnTo>
                    <a:pt x="2133406" y="1314286"/>
                  </a:lnTo>
                  <a:lnTo>
                    <a:pt x="19050" y="1314286"/>
                  </a:lnTo>
                  <a:lnTo>
                    <a:pt x="9525" y="1304761"/>
                  </a:lnTo>
                  <a:lnTo>
                    <a:pt x="19050" y="1304761"/>
                  </a:lnTo>
                  <a:lnTo>
                    <a:pt x="19050" y="19050"/>
                  </a:lnTo>
                  <a:lnTo>
                    <a:pt x="9525" y="19050"/>
                  </a:lnTo>
                  <a:lnTo>
                    <a:pt x="19050" y="9525"/>
                  </a:lnTo>
                  <a:lnTo>
                    <a:pt x="238119" y="9525"/>
                  </a:lnTo>
                  <a:lnTo>
                    <a:pt x="238119" y="0"/>
                  </a:lnTo>
                  <a:close/>
                </a:path>
                <a:path w="2181225" h="2447925">
                  <a:moveTo>
                    <a:pt x="2152456" y="1304761"/>
                  </a:moveTo>
                  <a:lnTo>
                    <a:pt x="19050" y="1304761"/>
                  </a:lnTo>
                  <a:lnTo>
                    <a:pt x="19050" y="1314286"/>
                  </a:lnTo>
                  <a:lnTo>
                    <a:pt x="2133406" y="1314286"/>
                  </a:lnTo>
                  <a:lnTo>
                    <a:pt x="2142931" y="1323811"/>
                  </a:lnTo>
                  <a:lnTo>
                    <a:pt x="2152456" y="1323811"/>
                  </a:lnTo>
                  <a:lnTo>
                    <a:pt x="2152456" y="1304761"/>
                  </a:lnTo>
                  <a:close/>
                </a:path>
                <a:path w="2181225" h="2447925">
                  <a:moveTo>
                    <a:pt x="19050" y="1304761"/>
                  </a:moveTo>
                  <a:lnTo>
                    <a:pt x="9525" y="1304761"/>
                  </a:lnTo>
                  <a:lnTo>
                    <a:pt x="19050" y="1314286"/>
                  </a:lnTo>
                  <a:lnTo>
                    <a:pt x="19050" y="1304761"/>
                  </a:lnTo>
                  <a:close/>
                </a:path>
                <a:path w="2181225" h="2447925">
                  <a:moveTo>
                    <a:pt x="19050" y="9525"/>
                  </a:moveTo>
                  <a:lnTo>
                    <a:pt x="9525" y="19050"/>
                  </a:lnTo>
                  <a:lnTo>
                    <a:pt x="19050" y="19050"/>
                  </a:lnTo>
                  <a:lnTo>
                    <a:pt x="19050" y="9525"/>
                  </a:lnTo>
                  <a:close/>
                </a:path>
                <a:path w="2181225" h="2447925">
                  <a:moveTo>
                    <a:pt x="238119" y="9525"/>
                  </a:moveTo>
                  <a:lnTo>
                    <a:pt x="19050" y="9525"/>
                  </a:lnTo>
                  <a:lnTo>
                    <a:pt x="19050" y="19050"/>
                  </a:lnTo>
                  <a:lnTo>
                    <a:pt x="238119" y="19050"/>
                  </a:lnTo>
                  <a:lnTo>
                    <a:pt x="238119" y="95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734739" y="1706041"/>
              <a:ext cx="4057015" cy="617855"/>
            </a:xfrm>
            <a:custGeom>
              <a:avLst/>
              <a:gdLst/>
              <a:ahLst/>
              <a:cxnLst/>
              <a:rect l="l" t="t" r="r" b="b"/>
              <a:pathLst>
                <a:path w="4057015" h="617855">
                  <a:moveTo>
                    <a:pt x="0" y="0"/>
                  </a:moveTo>
                  <a:lnTo>
                    <a:pt x="4056953" y="0"/>
                  </a:lnTo>
                  <a:lnTo>
                    <a:pt x="4056953" y="617490"/>
                  </a:lnTo>
                  <a:lnTo>
                    <a:pt x="0" y="61749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803501" y="2000498"/>
              <a:ext cx="931544" cy="1789430"/>
            </a:xfrm>
            <a:custGeom>
              <a:avLst/>
              <a:gdLst/>
              <a:ahLst/>
              <a:cxnLst/>
              <a:rect l="l" t="t" r="r" b="b"/>
              <a:pathLst>
                <a:path w="931545" h="1789429">
                  <a:moveTo>
                    <a:pt x="28575" y="1703158"/>
                  </a:moveTo>
                  <a:lnTo>
                    <a:pt x="0" y="1703158"/>
                  </a:lnTo>
                  <a:lnTo>
                    <a:pt x="42862" y="1788883"/>
                  </a:lnTo>
                  <a:lnTo>
                    <a:pt x="78581" y="1717446"/>
                  </a:lnTo>
                  <a:lnTo>
                    <a:pt x="28575" y="1717446"/>
                  </a:lnTo>
                  <a:lnTo>
                    <a:pt x="28575" y="1703158"/>
                  </a:lnTo>
                  <a:close/>
                </a:path>
                <a:path w="931545" h="1789429">
                  <a:moveTo>
                    <a:pt x="931238" y="0"/>
                  </a:moveTo>
                  <a:lnTo>
                    <a:pt x="28575" y="0"/>
                  </a:lnTo>
                  <a:lnTo>
                    <a:pt x="28575" y="1717446"/>
                  </a:lnTo>
                  <a:lnTo>
                    <a:pt x="57150" y="1717446"/>
                  </a:lnTo>
                  <a:lnTo>
                    <a:pt x="57150" y="28575"/>
                  </a:lnTo>
                  <a:lnTo>
                    <a:pt x="42862" y="28575"/>
                  </a:lnTo>
                  <a:lnTo>
                    <a:pt x="57150" y="14287"/>
                  </a:lnTo>
                  <a:lnTo>
                    <a:pt x="931238" y="14287"/>
                  </a:lnTo>
                  <a:lnTo>
                    <a:pt x="931238" y="0"/>
                  </a:lnTo>
                  <a:close/>
                </a:path>
                <a:path w="931545" h="1789429">
                  <a:moveTo>
                    <a:pt x="85725" y="1703158"/>
                  </a:moveTo>
                  <a:lnTo>
                    <a:pt x="57150" y="1703158"/>
                  </a:lnTo>
                  <a:lnTo>
                    <a:pt x="57150" y="1717446"/>
                  </a:lnTo>
                  <a:lnTo>
                    <a:pt x="78581" y="1717446"/>
                  </a:lnTo>
                  <a:lnTo>
                    <a:pt x="85725" y="1703158"/>
                  </a:lnTo>
                  <a:close/>
                </a:path>
                <a:path w="931545" h="1789429">
                  <a:moveTo>
                    <a:pt x="57150" y="14287"/>
                  </a:moveTo>
                  <a:lnTo>
                    <a:pt x="42862" y="28575"/>
                  </a:lnTo>
                  <a:lnTo>
                    <a:pt x="57150" y="28575"/>
                  </a:lnTo>
                  <a:lnTo>
                    <a:pt x="57150" y="14287"/>
                  </a:lnTo>
                  <a:close/>
                </a:path>
                <a:path w="931545" h="1789429">
                  <a:moveTo>
                    <a:pt x="931238" y="14287"/>
                  </a:moveTo>
                  <a:lnTo>
                    <a:pt x="57150" y="14287"/>
                  </a:lnTo>
                  <a:lnTo>
                    <a:pt x="57150" y="28575"/>
                  </a:lnTo>
                  <a:lnTo>
                    <a:pt x="931238" y="28575"/>
                  </a:lnTo>
                  <a:lnTo>
                    <a:pt x="931238" y="14287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383742" y="3741511"/>
              <a:ext cx="1870710" cy="207010"/>
            </a:xfrm>
            <a:custGeom>
              <a:avLst/>
              <a:gdLst/>
              <a:ahLst/>
              <a:cxnLst/>
              <a:rect l="l" t="t" r="r" b="b"/>
              <a:pathLst>
                <a:path w="1870709" h="207010">
                  <a:moveTo>
                    <a:pt x="0" y="0"/>
                  </a:moveTo>
                  <a:lnTo>
                    <a:pt x="1870561" y="0"/>
                  </a:lnTo>
                  <a:lnTo>
                    <a:pt x="1870561" y="206883"/>
                  </a:lnTo>
                  <a:lnTo>
                    <a:pt x="0" y="20688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6096000" y="2983602"/>
            <a:ext cx="5513070" cy="366395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8735" rIns="0" bIns="0" rtlCol="0" vert="horz">
            <a:spAutoFit/>
          </a:bodyPr>
          <a:lstStyle/>
          <a:p>
            <a:pPr marL="213995">
              <a:lnSpc>
                <a:spcPct val="100000"/>
              </a:lnSpc>
              <a:spcBef>
                <a:spcPts val="305"/>
              </a:spcBef>
            </a:pPr>
            <a:r>
              <a:rPr dirty="0" sz="2000" spc="105" b="1">
                <a:solidFill>
                  <a:srgbClr val="FFFFFF"/>
                </a:solidFill>
                <a:latin typeface="Calibri"/>
                <a:cs typeface="Calibri"/>
              </a:rPr>
              <a:t>FORM</a:t>
            </a:r>
            <a:r>
              <a:rPr dirty="0" sz="2000" spc="2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2000" spc="2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JA/JF</a:t>
            </a:r>
            <a:r>
              <a:rPr dirty="0" sz="2000" spc="2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FFFFFF"/>
                </a:solidFill>
                <a:latin typeface="Calibri"/>
                <a:cs typeface="Calibri"/>
              </a:rPr>
              <a:t>PENDEKATAN</a:t>
            </a:r>
            <a:r>
              <a:rPr dirty="0" sz="2000" spc="28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95" b="1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6285" y="1223982"/>
            <a:ext cx="3245485" cy="4907915"/>
            <a:chOff x="1096285" y="1223982"/>
            <a:chExt cx="3245485" cy="4907915"/>
          </a:xfrm>
        </p:grpSpPr>
        <p:sp>
          <p:nvSpPr>
            <p:cNvPr id="5" name="object 5"/>
            <p:cNvSpPr/>
            <p:nvPr/>
          </p:nvSpPr>
          <p:spPr>
            <a:xfrm>
              <a:off x="1099460" y="4084763"/>
              <a:ext cx="3239135" cy="21590"/>
            </a:xfrm>
            <a:custGeom>
              <a:avLst/>
              <a:gdLst/>
              <a:ahLst/>
              <a:cxnLst/>
              <a:rect l="l" t="t" r="r" b="b"/>
              <a:pathLst>
                <a:path w="3239135" h="21589">
                  <a:moveTo>
                    <a:pt x="3239110" y="0"/>
                  </a:moveTo>
                  <a:lnTo>
                    <a:pt x="0" y="21389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44384" y="4952731"/>
              <a:ext cx="2318385" cy="15875"/>
            </a:xfrm>
            <a:custGeom>
              <a:avLst/>
              <a:gdLst/>
              <a:ahLst/>
              <a:cxnLst/>
              <a:rect l="l" t="t" r="r" b="b"/>
              <a:pathLst>
                <a:path w="2318385" h="15875">
                  <a:moveTo>
                    <a:pt x="2318256" y="0"/>
                  </a:moveTo>
                  <a:lnTo>
                    <a:pt x="0" y="15334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992968" y="1227157"/>
              <a:ext cx="0" cy="4901565"/>
            </a:xfrm>
            <a:custGeom>
              <a:avLst/>
              <a:gdLst/>
              <a:ahLst/>
              <a:cxnLst/>
              <a:rect l="l" t="t" r="r" b="b"/>
              <a:pathLst>
                <a:path w="0" h="4901565">
                  <a:moveTo>
                    <a:pt x="0" y="0"/>
                  </a:moveTo>
                  <a:lnTo>
                    <a:pt x="1" y="4901502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209907" y="2145791"/>
            <a:ext cx="1781810" cy="67500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algn="ctr" marL="375920" marR="369570" indent="-1905">
              <a:lnSpc>
                <a:spcPct val="94500"/>
              </a:lnSpc>
              <a:spcBef>
                <a:spcPts val="170"/>
              </a:spcBef>
            </a:pPr>
            <a:r>
              <a:rPr dirty="0" sz="1100" spc="-35" b="1" i="1">
                <a:latin typeface="Times New Roman"/>
                <a:cs typeface="Times New Roman"/>
              </a:rPr>
              <a:t>OUTCOMES/ </a:t>
            </a:r>
            <a:r>
              <a:rPr dirty="0" sz="1100" spc="-30" b="1" i="1">
                <a:latin typeface="Times New Roman"/>
                <a:cs typeface="Times New Roman"/>
              </a:rPr>
              <a:t> 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35" b="1" i="1">
                <a:latin typeface="Times New Roman"/>
                <a:cs typeface="Times New Roman"/>
              </a:rPr>
              <a:t>NTER</a:t>
            </a:r>
            <a:r>
              <a:rPr dirty="0" sz="1100" spc="-45" b="1" i="1">
                <a:latin typeface="Times New Roman"/>
                <a:cs typeface="Times New Roman"/>
              </a:rPr>
              <a:t>M</a:t>
            </a:r>
            <a:r>
              <a:rPr dirty="0" sz="1100" spc="-35" b="1" i="1">
                <a:latin typeface="Times New Roman"/>
                <a:cs typeface="Times New Roman"/>
              </a:rPr>
              <a:t>ED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35" b="1" i="1">
                <a:latin typeface="Times New Roman"/>
                <a:cs typeface="Times New Roman"/>
              </a:rPr>
              <a:t>AT</a:t>
            </a:r>
            <a:r>
              <a:rPr dirty="0" sz="1100" b="1" i="1">
                <a:latin typeface="Times New Roman"/>
                <a:cs typeface="Times New Roman"/>
              </a:rPr>
              <a:t>E  </a:t>
            </a:r>
            <a:r>
              <a:rPr dirty="0" sz="1100" spc="-35" b="1" i="1">
                <a:latin typeface="Times New Roman"/>
                <a:cs typeface="Times New Roman"/>
              </a:rPr>
              <a:t>OUTCOMES/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295"/>
              </a:lnSpc>
            </a:pPr>
            <a:r>
              <a:rPr dirty="0" sz="1100" spc="-35" b="1" i="1">
                <a:latin typeface="Times New Roman"/>
                <a:cs typeface="Times New Roman"/>
              </a:rPr>
              <a:t>OU</a:t>
            </a:r>
            <a:r>
              <a:rPr dirty="0" sz="1100" spc="-40" b="1" i="1">
                <a:latin typeface="Times New Roman"/>
                <a:cs typeface="Times New Roman"/>
              </a:rPr>
              <a:t>P</a:t>
            </a:r>
            <a:r>
              <a:rPr dirty="0" sz="1100" spc="-35" b="1" i="1">
                <a:latin typeface="Times New Roman"/>
                <a:cs typeface="Times New Roman"/>
              </a:rPr>
              <a:t>U</a:t>
            </a:r>
            <a:r>
              <a:rPr dirty="0" sz="1100" spc="-40" b="1" i="1">
                <a:latin typeface="Times New Roman"/>
                <a:cs typeface="Times New Roman"/>
              </a:rPr>
              <a:t>T</a:t>
            </a:r>
            <a:r>
              <a:rPr dirty="0" sz="1100" b="1" i="1">
                <a:latin typeface="Times New Roman"/>
                <a:cs typeface="Times New Roman"/>
              </a:rPr>
              <a:t>S</a:t>
            </a:r>
            <a:r>
              <a:rPr dirty="0" sz="1100" spc="-4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KENDAL</a:t>
            </a:r>
            <a:r>
              <a:rPr dirty="0" sz="1100" b="1" i="1">
                <a:latin typeface="Times New Roman"/>
                <a:cs typeface="Times New Roman"/>
              </a:rPr>
              <a:t>I</a:t>
            </a:r>
            <a:r>
              <a:rPr dirty="0" sz="1100" spc="-3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RENDA</a:t>
            </a:r>
            <a:r>
              <a:rPr dirty="0" sz="1100" b="1" i="1">
                <a:latin typeface="Times New Roman"/>
                <a:cs typeface="Times New Roman"/>
              </a:rPr>
              <a:t>H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3205" y="3300984"/>
            <a:ext cx="186372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 indent="35560">
              <a:lnSpc>
                <a:spcPts val="1300"/>
              </a:lnSpc>
              <a:spcBef>
                <a:spcPts val="160"/>
              </a:spcBef>
            </a:pPr>
            <a:r>
              <a:rPr dirty="0" sz="1100" spc="-20" b="1" i="1">
                <a:latin typeface="Times New Roman"/>
                <a:cs typeface="Times New Roman"/>
              </a:rPr>
              <a:t>IN</a:t>
            </a:r>
            <a:r>
              <a:rPr dirty="0" sz="1100" spc="-25" b="1" i="1">
                <a:latin typeface="Times New Roman"/>
                <a:cs typeface="Times New Roman"/>
              </a:rPr>
              <a:t>TER</a:t>
            </a:r>
            <a:r>
              <a:rPr dirty="0" sz="1100" spc="-30" b="1" i="1">
                <a:latin typeface="Times New Roman"/>
                <a:cs typeface="Times New Roman"/>
              </a:rPr>
              <a:t>M</a:t>
            </a:r>
            <a:r>
              <a:rPr dirty="0" sz="1100" spc="-25" b="1" i="1">
                <a:latin typeface="Times New Roman"/>
                <a:cs typeface="Times New Roman"/>
              </a:rPr>
              <a:t>E</a:t>
            </a:r>
            <a:r>
              <a:rPr dirty="0" sz="1100" spc="-20" b="1" i="1">
                <a:latin typeface="Times New Roman"/>
                <a:cs typeface="Times New Roman"/>
              </a:rPr>
              <a:t>DI</a:t>
            </a:r>
            <a:r>
              <a:rPr dirty="0" sz="1100" spc="-25" b="1" i="1">
                <a:latin typeface="Times New Roman"/>
                <a:cs typeface="Times New Roman"/>
              </a:rPr>
              <a:t>AT</a:t>
            </a:r>
            <a:r>
              <a:rPr dirty="0" sz="1100" b="1" i="1">
                <a:latin typeface="Times New Roman"/>
                <a:cs typeface="Times New Roman"/>
              </a:rPr>
              <a:t>E</a:t>
            </a:r>
            <a:r>
              <a:rPr dirty="0" sz="1100" spc="-35" b="1" i="1">
                <a:latin typeface="Times New Roman"/>
                <a:cs typeface="Times New Roman"/>
              </a:rPr>
              <a:t> </a:t>
            </a:r>
            <a:r>
              <a:rPr dirty="0" sz="1100" spc="-20" b="1" i="1">
                <a:latin typeface="Times New Roman"/>
                <a:cs typeface="Times New Roman"/>
              </a:rPr>
              <a:t>O</a:t>
            </a:r>
            <a:r>
              <a:rPr dirty="0" sz="1100" spc="-25" b="1" i="1">
                <a:latin typeface="Times New Roman"/>
                <a:cs typeface="Times New Roman"/>
              </a:rPr>
              <a:t>TC</a:t>
            </a:r>
            <a:r>
              <a:rPr dirty="0" sz="1100" spc="-20" b="1" i="1">
                <a:latin typeface="Times New Roman"/>
                <a:cs typeface="Times New Roman"/>
              </a:rPr>
              <a:t>O</a:t>
            </a:r>
            <a:r>
              <a:rPr dirty="0" sz="1100" spc="-30" b="1" i="1">
                <a:latin typeface="Times New Roman"/>
                <a:cs typeface="Times New Roman"/>
              </a:rPr>
              <a:t>M</a:t>
            </a:r>
            <a:r>
              <a:rPr dirty="0" sz="1100" spc="-25" b="1" i="1">
                <a:latin typeface="Times New Roman"/>
                <a:cs typeface="Times New Roman"/>
              </a:rPr>
              <a:t>ES</a:t>
            </a:r>
            <a:r>
              <a:rPr dirty="0" sz="1100" b="1" i="1">
                <a:latin typeface="Times New Roman"/>
                <a:cs typeface="Times New Roman"/>
              </a:rPr>
              <a:t>/  </a:t>
            </a:r>
            <a:r>
              <a:rPr dirty="0" sz="1100" spc="-20" b="1" i="1">
                <a:latin typeface="Times New Roman"/>
                <a:cs typeface="Times New Roman"/>
              </a:rPr>
              <a:t>OU</a:t>
            </a:r>
            <a:r>
              <a:rPr dirty="0" sz="1100" spc="-25" b="1" i="1">
                <a:latin typeface="Times New Roman"/>
                <a:cs typeface="Times New Roman"/>
              </a:rPr>
              <a:t>TP</a:t>
            </a:r>
            <a:r>
              <a:rPr dirty="0" sz="1100" spc="-20" b="1" i="1">
                <a:latin typeface="Times New Roman"/>
                <a:cs typeface="Times New Roman"/>
              </a:rPr>
              <a:t>U</a:t>
            </a:r>
            <a:r>
              <a:rPr dirty="0" sz="1100" spc="-25" b="1" i="1">
                <a:latin typeface="Times New Roman"/>
                <a:cs typeface="Times New Roman"/>
              </a:rPr>
              <a:t>T</a:t>
            </a:r>
            <a:r>
              <a:rPr dirty="0" sz="1100" b="1" i="1">
                <a:latin typeface="Times New Roman"/>
                <a:cs typeface="Times New Roman"/>
              </a:rPr>
              <a:t>S</a:t>
            </a:r>
            <a:r>
              <a:rPr dirty="0" sz="1100" spc="-40" b="1" i="1">
                <a:latin typeface="Times New Roman"/>
                <a:cs typeface="Times New Roman"/>
              </a:rPr>
              <a:t> </a:t>
            </a:r>
            <a:r>
              <a:rPr dirty="0" sz="1100" spc="-25" b="1" i="1">
                <a:latin typeface="Times New Roman"/>
                <a:cs typeface="Times New Roman"/>
              </a:rPr>
              <a:t>KE</a:t>
            </a:r>
            <a:r>
              <a:rPr dirty="0" sz="1100" spc="-20" b="1" i="1">
                <a:latin typeface="Times New Roman"/>
                <a:cs typeface="Times New Roman"/>
              </a:rPr>
              <a:t>ND</a:t>
            </a:r>
            <a:r>
              <a:rPr dirty="0" sz="1100" spc="-25" b="1" i="1">
                <a:latin typeface="Times New Roman"/>
                <a:cs typeface="Times New Roman"/>
              </a:rPr>
              <a:t>AL</a:t>
            </a:r>
            <a:r>
              <a:rPr dirty="0" sz="1100" b="1" i="1">
                <a:latin typeface="Times New Roman"/>
                <a:cs typeface="Times New Roman"/>
              </a:rPr>
              <a:t>I</a:t>
            </a:r>
            <a:r>
              <a:rPr dirty="0" sz="1100" spc="-30" b="1" i="1">
                <a:latin typeface="Times New Roman"/>
                <a:cs typeface="Times New Roman"/>
              </a:rPr>
              <a:t> </a:t>
            </a:r>
            <a:r>
              <a:rPr dirty="0" sz="1100" spc="-25" b="1" i="1">
                <a:latin typeface="Times New Roman"/>
                <a:cs typeface="Times New Roman"/>
              </a:rPr>
              <a:t>SE</a:t>
            </a:r>
            <a:r>
              <a:rPr dirty="0" sz="1100" spc="-20" b="1" i="1">
                <a:latin typeface="Times New Roman"/>
                <a:cs typeface="Times New Roman"/>
              </a:rPr>
              <a:t>D</a:t>
            </a:r>
            <a:r>
              <a:rPr dirty="0" sz="1100" spc="-25" b="1" i="1">
                <a:latin typeface="Times New Roman"/>
                <a:cs typeface="Times New Roman"/>
              </a:rPr>
              <a:t>A</a:t>
            </a:r>
            <a:r>
              <a:rPr dirty="0" sz="1100" spc="-20" b="1" i="1">
                <a:latin typeface="Times New Roman"/>
                <a:cs typeface="Times New Roman"/>
              </a:rPr>
              <a:t>NG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7314" y="4425696"/>
            <a:ext cx="169291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 b="1" i="1">
                <a:latin typeface="Times New Roman"/>
                <a:cs typeface="Times New Roman"/>
              </a:rPr>
              <a:t>OU</a:t>
            </a:r>
            <a:r>
              <a:rPr dirty="0" sz="1100" spc="-40" b="1" i="1">
                <a:latin typeface="Times New Roman"/>
                <a:cs typeface="Times New Roman"/>
              </a:rPr>
              <a:t>T</a:t>
            </a:r>
            <a:r>
              <a:rPr dirty="0" sz="1100" spc="-35" b="1" i="1">
                <a:latin typeface="Times New Roman"/>
                <a:cs typeface="Times New Roman"/>
              </a:rPr>
              <a:t>PU</a:t>
            </a:r>
            <a:r>
              <a:rPr dirty="0" sz="1100" b="1" i="1">
                <a:latin typeface="Times New Roman"/>
                <a:cs typeface="Times New Roman"/>
              </a:rPr>
              <a:t>T</a:t>
            </a:r>
            <a:r>
              <a:rPr dirty="0" sz="1100" spc="-5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KENDAL</a:t>
            </a:r>
            <a:r>
              <a:rPr dirty="0" sz="1100" b="1" i="1">
                <a:latin typeface="Times New Roman"/>
                <a:cs typeface="Times New Roman"/>
              </a:rPr>
              <a:t>I</a:t>
            </a:r>
            <a:r>
              <a:rPr dirty="0" sz="1100" spc="-3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T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35" b="1" i="1">
                <a:latin typeface="Times New Roman"/>
                <a:cs typeface="Times New Roman"/>
              </a:rPr>
              <a:t>NGGI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53802" y="1220807"/>
            <a:ext cx="6049010" cy="4914265"/>
            <a:chOff x="3653802" y="1220807"/>
            <a:chExt cx="6049010" cy="4914265"/>
          </a:xfrm>
        </p:grpSpPr>
        <p:sp>
          <p:nvSpPr>
            <p:cNvPr id="12" name="object 12"/>
            <p:cNvSpPr/>
            <p:nvPr/>
          </p:nvSpPr>
          <p:spPr>
            <a:xfrm>
              <a:off x="7663446" y="1942744"/>
              <a:ext cx="1172845" cy="1188720"/>
            </a:xfrm>
            <a:custGeom>
              <a:avLst/>
              <a:gdLst/>
              <a:ahLst/>
              <a:cxnLst/>
              <a:rect l="l" t="t" r="r" b="b"/>
              <a:pathLst>
                <a:path w="1172845" h="1188720">
                  <a:moveTo>
                    <a:pt x="1172845" y="6299"/>
                  </a:moveTo>
                  <a:lnTo>
                    <a:pt x="1171994" y="0"/>
                  </a:lnTo>
                  <a:lnTo>
                    <a:pt x="1156728" y="2070"/>
                  </a:lnTo>
                  <a:lnTo>
                    <a:pt x="75082" y="148653"/>
                  </a:lnTo>
                  <a:lnTo>
                    <a:pt x="70383" y="114046"/>
                  </a:lnTo>
                  <a:lnTo>
                    <a:pt x="0" y="162039"/>
                  </a:lnTo>
                  <a:lnTo>
                    <a:pt x="80619" y="189560"/>
                  </a:lnTo>
                  <a:lnTo>
                    <a:pt x="76161" y="156654"/>
                  </a:lnTo>
                  <a:lnTo>
                    <a:pt x="75933" y="154952"/>
                  </a:lnTo>
                  <a:lnTo>
                    <a:pt x="1154163" y="8839"/>
                  </a:lnTo>
                  <a:lnTo>
                    <a:pt x="745058" y="1116114"/>
                  </a:lnTo>
                  <a:lnTo>
                    <a:pt x="712292" y="1104011"/>
                  </a:lnTo>
                  <a:lnTo>
                    <a:pt x="721626" y="1188694"/>
                  </a:lnTo>
                  <a:lnTo>
                    <a:pt x="783767" y="1130427"/>
                  </a:lnTo>
                  <a:lnTo>
                    <a:pt x="783247" y="1130223"/>
                  </a:lnTo>
                  <a:lnTo>
                    <a:pt x="751014" y="1118323"/>
                  </a:lnTo>
                  <a:lnTo>
                    <a:pt x="1161300" y="7874"/>
                  </a:lnTo>
                  <a:lnTo>
                    <a:pt x="1172845" y="629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60152" y="1227157"/>
              <a:ext cx="6036310" cy="4901565"/>
            </a:xfrm>
            <a:custGeom>
              <a:avLst/>
              <a:gdLst/>
              <a:ahLst/>
              <a:cxnLst/>
              <a:rect l="l" t="t" r="r" b="b"/>
              <a:pathLst>
                <a:path w="6036309" h="4901565">
                  <a:moveTo>
                    <a:pt x="2965199" y="0"/>
                  </a:moveTo>
                  <a:lnTo>
                    <a:pt x="0" y="3731784"/>
                  </a:lnTo>
                  <a:lnTo>
                    <a:pt x="2965199" y="4901502"/>
                  </a:lnTo>
                  <a:lnTo>
                    <a:pt x="6035809" y="3633243"/>
                  </a:lnTo>
                  <a:lnTo>
                    <a:pt x="2965199" y="0"/>
                  </a:lnTo>
                  <a:close/>
                </a:path>
              </a:pathLst>
            </a:custGeom>
            <a:solidFill>
              <a:srgbClr val="D6DC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60152" y="1227157"/>
              <a:ext cx="6036310" cy="4901565"/>
            </a:xfrm>
            <a:custGeom>
              <a:avLst/>
              <a:gdLst/>
              <a:ahLst/>
              <a:cxnLst/>
              <a:rect l="l" t="t" r="r" b="b"/>
              <a:pathLst>
                <a:path w="6036309" h="4901565">
                  <a:moveTo>
                    <a:pt x="0" y="3731784"/>
                  </a:moveTo>
                  <a:lnTo>
                    <a:pt x="2965200" y="0"/>
                  </a:lnTo>
                  <a:lnTo>
                    <a:pt x="6035810" y="3633244"/>
                  </a:lnTo>
                  <a:lnTo>
                    <a:pt x="2965200" y="4901502"/>
                  </a:lnTo>
                  <a:lnTo>
                    <a:pt x="0" y="373178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31208" y="4081197"/>
              <a:ext cx="2366010" cy="887094"/>
            </a:xfrm>
            <a:custGeom>
              <a:avLst/>
              <a:gdLst/>
              <a:ahLst/>
              <a:cxnLst/>
              <a:rect l="l" t="t" r="r" b="b"/>
              <a:pathLst>
                <a:path w="2366009" h="887095">
                  <a:moveTo>
                    <a:pt x="0" y="886869"/>
                  </a:moveTo>
                  <a:lnTo>
                    <a:pt x="2365913" y="0"/>
                  </a:lnTo>
                </a:path>
                <a:path w="2366009" h="887095">
                  <a:moveTo>
                    <a:pt x="0" y="886869"/>
                  </a:moveTo>
                  <a:lnTo>
                    <a:pt x="2295638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63676" y="4557477"/>
              <a:ext cx="562610" cy="941705"/>
            </a:xfrm>
            <a:custGeom>
              <a:avLst/>
              <a:gdLst/>
              <a:ahLst/>
              <a:cxnLst/>
              <a:rect l="l" t="t" r="r" b="b"/>
              <a:pathLst>
                <a:path w="562610" h="941704">
                  <a:moveTo>
                    <a:pt x="562197" y="0"/>
                  </a:moveTo>
                  <a:lnTo>
                    <a:pt x="0" y="94161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331127" y="2931552"/>
              <a:ext cx="1300480" cy="383540"/>
            </a:xfrm>
            <a:custGeom>
              <a:avLst/>
              <a:gdLst/>
              <a:ahLst/>
              <a:cxnLst/>
              <a:rect l="l" t="t" r="r" b="b"/>
              <a:pathLst>
                <a:path w="1300479" h="383539">
                  <a:moveTo>
                    <a:pt x="0" y="0"/>
                  </a:moveTo>
                  <a:lnTo>
                    <a:pt x="1300081" y="38321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31208" y="2964399"/>
              <a:ext cx="1487805" cy="350520"/>
            </a:xfrm>
            <a:custGeom>
              <a:avLst/>
              <a:gdLst/>
              <a:ahLst/>
              <a:cxnLst/>
              <a:rect l="l" t="t" r="r" b="b"/>
              <a:pathLst>
                <a:path w="1487804" h="350520">
                  <a:moveTo>
                    <a:pt x="0" y="350368"/>
                  </a:moveTo>
                  <a:lnTo>
                    <a:pt x="148748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88881" y="3249072"/>
              <a:ext cx="773430" cy="1346835"/>
            </a:xfrm>
            <a:custGeom>
              <a:avLst/>
              <a:gdLst/>
              <a:ahLst/>
              <a:cxnLst/>
              <a:rect l="l" t="t" r="r" b="b"/>
              <a:pathLst>
                <a:path w="773429" h="1346835">
                  <a:moveTo>
                    <a:pt x="0" y="0"/>
                  </a:moveTo>
                  <a:lnTo>
                    <a:pt x="773021" y="134672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612226" y="3249072"/>
              <a:ext cx="726440" cy="1346835"/>
            </a:xfrm>
            <a:custGeom>
              <a:avLst/>
              <a:gdLst/>
              <a:ahLst/>
              <a:cxnLst/>
              <a:rect l="l" t="t" r="r" b="b"/>
              <a:pathLst>
                <a:path w="726439" h="1346835">
                  <a:moveTo>
                    <a:pt x="726171" y="0"/>
                  </a:moveTo>
                  <a:lnTo>
                    <a:pt x="0" y="134672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107494" y="2065528"/>
            <a:ext cx="1021080" cy="833119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065" marR="5080" indent="2540">
              <a:lnSpc>
                <a:spcPct val="102600"/>
              </a:lnSpc>
              <a:spcBef>
                <a:spcPts val="60"/>
              </a:spcBef>
            </a:pPr>
            <a:r>
              <a:rPr dirty="0" sz="1300" spc="-5" i="1">
                <a:solidFill>
                  <a:srgbClr val="404040"/>
                </a:solidFill>
                <a:latin typeface="Times New Roman"/>
                <a:cs typeface="Times New Roman"/>
              </a:rPr>
              <a:t>TARGET 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KINERJA 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1300" spc="20" i="1">
                <a:solidFill>
                  <a:srgbClr val="404040"/>
                </a:solidFill>
                <a:latin typeface="Times New Roman"/>
                <a:cs typeface="Times New Roman"/>
              </a:rPr>
              <a:t>O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R</a:t>
            </a:r>
            <a:r>
              <a:rPr dirty="0" sz="1300" spc="20" i="1">
                <a:solidFill>
                  <a:srgbClr val="404040"/>
                </a:solidFill>
                <a:latin typeface="Times New Roman"/>
                <a:cs typeface="Times New Roman"/>
              </a:rPr>
              <a:t>G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r>
              <a:rPr dirty="0" sz="1300" spc="20" i="1">
                <a:solidFill>
                  <a:srgbClr val="404040"/>
                </a:solidFill>
                <a:latin typeface="Times New Roman"/>
                <a:cs typeface="Times New Roman"/>
              </a:rPr>
              <a:t>N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I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S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S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I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/  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UNIT</a:t>
            </a:r>
            <a:r>
              <a:rPr dirty="0" sz="1300" spc="-30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KERJA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1320000">
            <a:off x="5112629" y="3404229"/>
            <a:ext cx="861159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baseline="4273" sz="1950" spc="-7" i="1">
                <a:solidFill>
                  <a:srgbClr val="404040"/>
                </a:solidFill>
                <a:latin typeface="Times New Roman"/>
                <a:cs typeface="Times New Roman"/>
              </a:rPr>
              <a:t>KE</a:t>
            </a:r>
            <a:r>
              <a:rPr dirty="0" baseline="2136" sz="1950" spc="-7" i="1">
                <a:solidFill>
                  <a:srgbClr val="404040"/>
                </a:solidFill>
                <a:latin typeface="Times New Roman"/>
                <a:cs typeface="Times New Roman"/>
              </a:rPr>
              <a:t>PUA</a:t>
            </a:r>
            <a:r>
              <a:rPr dirty="0" sz="1300" spc="-5" i="1">
                <a:solidFill>
                  <a:srgbClr val="404040"/>
                </a:solidFill>
                <a:latin typeface="Times New Roman"/>
                <a:cs typeface="Times New Roman"/>
              </a:rPr>
              <a:t>SAN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 rot="1320000">
            <a:off x="5043400" y="3592954"/>
            <a:ext cx="844338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baseline="4273" sz="1950" spc="22" i="1">
                <a:solidFill>
                  <a:srgbClr val="404040"/>
                </a:solidFill>
                <a:latin typeface="Times New Roman"/>
                <a:cs typeface="Times New Roman"/>
              </a:rPr>
              <a:t>PE</a:t>
            </a:r>
            <a:r>
              <a:rPr dirty="0" baseline="4273" sz="1950" spc="-7" i="1">
                <a:solidFill>
                  <a:srgbClr val="404040"/>
                </a:solidFill>
                <a:latin typeface="Times New Roman"/>
                <a:cs typeface="Times New Roman"/>
              </a:rPr>
              <a:t>N</a:t>
            </a:r>
            <a:r>
              <a:rPr dirty="0" baseline="2136" sz="1950" spc="22" i="1">
                <a:solidFill>
                  <a:srgbClr val="404040"/>
                </a:solidFill>
                <a:latin typeface="Times New Roman"/>
                <a:cs typeface="Times New Roman"/>
              </a:rPr>
              <a:t>ER</a:t>
            </a:r>
            <a:r>
              <a:rPr dirty="0" baseline="2136" sz="1950" spc="-15" i="1">
                <a:solidFill>
                  <a:srgbClr val="404040"/>
                </a:solidFill>
                <a:latin typeface="Times New Roman"/>
                <a:cs typeface="Times New Roman"/>
              </a:rPr>
              <a:t>I</a:t>
            </a:r>
            <a:r>
              <a:rPr dirty="0" sz="1300" spc="5" i="1">
                <a:solidFill>
                  <a:srgbClr val="404040"/>
                </a:solidFill>
                <a:latin typeface="Times New Roman"/>
                <a:cs typeface="Times New Roman"/>
              </a:rPr>
              <a:t>M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 rot="1320000">
            <a:off x="5024415" y="3778646"/>
            <a:ext cx="720836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baseline="2136" sz="1950" spc="-44" i="1">
                <a:solidFill>
                  <a:srgbClr val="404040"/>
                </a:solidFill>
                <a:latin typeface="Times New Roman"/>
                <a:cs typeface="Times New Roman"/>
              </a:rPr>
              <a:t>LAYAN</a:t>
            </a:r>
            <a:r>
              <a:rPr dirty="0" sz="1300" spc="-30" i="1">
                <a:solidFill>
                  <a:srgbClr val="404040"/>
                </a:solidFill>
                <a:latin typeface="Times New Roman"/>
                <a:cs typeface="Times New Roman"/>
              </a:rPr>
              <a:t>AN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40563" y="3955288"/>
            <a:ext cx="1186815" cy="62928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ctr" marL="12065" marR="5080">
              <a:lnSpc>
                <a:spcPct val="102299"/>
              </a:lnSpc>
              <a:spcBef>
                <a:spcPts val="65"/>
              </a:spcBef>
            </a:pPr>
            <a:r>
              <a:rPr dirty="0" sz="1300" spc="20" i="1">
                <a:solidFill>
                  <a:srgbClr val="404040"/>
                </a:solidFill>
                <a:latin typeface="Times New Roman"/>
                <a:cs typeface="Times New Roman"/>
              </a:rPr>
              <a:t>K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ETERLIB</a:t>
            </a:r>
            <a:r>
              <a:rPr dirty="0" sz="1300" spc="-35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r>
              <a:rPr dirty="0" sz="1300" spc="-90" i="1">
                <a:solidFill>
                  <a:srgbClr val="404040"/>
                </a:solidFill>
                <a:latin typeface="Times New Roman"/>
                <a:cs typeface="Times New Roman"/>
              </a:rPr>
              <a:t>T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N  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DAN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04040"/>
                </a:solidFill>
                <a:latin typeface="Times New Roman"/>
                <a:cs typeface="Times New Roman"/>
              </a:rPr>
              <a:t>INOVASI 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04040"/>
                </a:solidFill>
                <a:latin typeface="Times New Roman"/>
                <a:cs typeface="Times New Roman"/>
              </a:rPr>
              <a:t>PEGAWAI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 rot="20520000">
            <a:off x="7294915" y="3563161"/>
            <a:ext cx="1125960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PRODU</a:t>
            </a:r>
            <a:r>
              <a:rPr dirty="0" baseline="2136" sz="1950" spc="15" i="1">
                <a:solidFill>
                  <a:srgbClr val="404040"/>
                </a:solidFill>
                <a:latin typeface="Times New Roman"/>
                <a:cs typeface="Times New Roman"/>
              </a:rPr>
              <a:t>K</a:t>
            </a:r>
            <a:r>
              <a:rPr dirty="0" baseline="2136" sz="1950" spc="-82" i="1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dirty="0" baseline="2136" sz="1950" spc="7" i="1">
                <a:solidFill>
                  <a:srgbClr val="404040"/>
                </a:solidFill>
                <a:latin typeface="Times New Roman"/>
                <a:cs typeface="Times New Roman"/>
              </a:rPr>
              <a:t>UNIT</a:t>
            </a:r>
            <a:endParaRPr baseline="2136" sz="1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 rot="20520000">
            <a:off x="7660451" y="3758170"/>
            <a:ext cx="522694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300" spc="20" i="1">
                <a:solidFill>
                  <a:srgbClr val="404040"/>
                </a:solidFill>
                <a:latin typeface="Times New Roman"/>
                <a:cs typeface="Times New Roman"/>
              </a:rPr>
              <a:t>K</a:t>
            </a:r>
            <a:r>
              <a:rPr dirty="0" sz="1300" spc="5" i="1">
                <a:solidFill>
                  <a:srgbClr val="404040"/>
                </a:solidFill>
                <a:latin typeface="Times New Roman"/>
                <a:cs typeface="Times New Roman"/>
              </a:rPr>
              <a:t>ER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JA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 rot="1320000">
            <a:off x="4160955" y="4631039"/>
            <a:ext cx="776578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baseline="4273" sz="1950" spc="-30" i="1">
                <a:solidFill>
                  <a:srgbClr val="404040"/>
                </a:solidFill>
                <a:latin typeface="Times New Roman"/>
                <a:cs typeface="Times New Roman"/>
              </a:rPr>
              <a:t>KU</a:t>
            </a:r>
            <a:r>
              <a:rPr dirty="0" baseline="2136" sz="1950" spc="-30" i="1">
                <a:solidFill>
                  <a:srgbClr val="404040"/>
                </a:solidFill>
                <a:latin typeface="Times New Roman"/>
                <a:cs typeface="Times New Roman"/>
              </a:rPr>
              <a:t>ALI</a:t>
            </a:r>
            <a:r>
              <a:rPr dirty="0" sz="1300" spc="-20" i="1">
                <a:solidFill>
                  <a:srgbClr val="404040"/>
                </a:solidFill>
                <a:latin typeface="Times New Roman"/>
                <a:cs typeface="Times New Roman"/>
              </a:rPr>
              <a:t>TAS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06703" y="5287264"/>
            <a:ext cx="89408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KUANTITAS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 rot="20280000">
            <a:off x="8425991" y="4603623"/>
            <a:ext cx="583288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300" spc="-65" i="1">
                <a:solidFill>
                  <a:srgbClr val="404040"/>
                </a:solidFill>
                <a:latin typeface="Times New Roman"/>
                <a:cs typeface="Times New Roman"/>
              </a:rPr>
              <a:t>W</a:t>
            </a:r>
            <a:r>
              <a:rPr dirty="0" sz="1300" spc="10" i="1">
                <a:solidFill>
                  <a:srgbClr val="404040"/>
                </a:solidFill>
                <a:latin typeface="Times New Roman"/>
                <a:cs typeface="Times New Roman"/>
              </a:rPr>
              <a:t>A</a:t>
            </a:r>
            <a:r>
              <a:rPr dirty="0" sz="1300" spc="15" i="1">
                <a:solidFill>
                  <a:srgbClr val="404040"/>
                </a:solidFill>
                <a:latin typeface="Times New Roman"/>
                <a:cs typeface="Times New Roman"/>
              </a:rPr>
              <a:t>K</a:t>
            </a:r>
            <a:r>
              <a:rPr dirty="0" sz="1300" spc="5" i="1">
                <a:solidFill>
                  <a:srgbClr val="404040"/>
                </a:solidFill>
                <a:latin typeface="Times New Roman"/>
                <a:cs typeface="Times New Roman"/>
              </a:rPr>
              <a:t>T</a:t>
            </a:r>
            <a:r>
              <a:rPr dirty="0" sz="1300" i="1">
                <a:solidFill>
                  <a:srgbClr val="404040"/>
                </a:solidFill>
                <a:latin typeface="Times New Roman"/>
                <a:cs typeface="Times New Roman"/>
              </a:rPr>
              <a:t>U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12297" y="1429511"/>
            <a:ext cx="1816100" cy="67500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ctr" marL="12700" marR="5080">
              <a:lnSpc>
                <a:spcPct val="95800"/>
              </a:lnSpc>
              <a:spcBef>
                <a:spcPts val="155"/>
              </a:spcBef>
            </a:pPr>
            <a:r>
              <a:rPr dirty="0" sz="1100" spc="-35" b="1" i="1">
                <a:latin typeface="Times New Roman"/>
                <a:cs typeface="Times New Roman"/>
              </a:rPr>
              <a:t>UKURA</a:t>
            </a:r>
            <a:r>
              <a:rPr dirty="0" sz="1100" b="1" i="1">
                <a:latin typeface="Times New Roman"/>
                <a:cs typeface="Times New Roman"/>
              </a:rPr>
              <a:t>N</a:t>
            </a:r>
            <a:r>
              <a:rPr dirty="0" sz="1100" spc="-45" b="1" i="1">
                <a:latin typeface="Times New Roman"/>
                <a:cs typeface="Times New Roman"/>
              </a:rPr>
              <a:t> </a:t>
            </a:r>
            <a:r>
              <a:rPr dirty="0" sz="1100" spc="-25" b="1" i="1">
                <a:latin typeface="Times New Roman"/>
                <a:cs typeface="Times New Roman"/>
              </a:rPr>
              <a:t>S</a:t>
            </a:r>
            <a:r>
              <a:rPr dirty="0" sz="1100" spc="-35" b="1" i="1">
                <a:latin typeface="Times New Roman"/>
                <a:cs typeface="Times New Roman"/>
              </a:rPr>
              <a:t>E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45" b="1" i="1">
                <a:latin typeface="Times New Roman"/>
                <a:cs typeface="Times New Roman"/>
              </a:rPr>
              <a:t>M</a:t>
            </a:r>
            <a:r>
              <a:rPr dirty="0" sz="1100" spc="-35" b="1" i="1">
                <a:latin typeface="Times New Roman"/>
                <a:cs typeface="Times New Roman"/>
              </a:rPr>
              <a:t>BAN</a:t>
            </a:r>
            <a:r>
              <a:rPr dirty="0" sz="1100" b="1" i="1">
                <a:latin typeface="Times New Roman"/>
                <a:cs typeface="Times New Roman"/>
              </a:rPr>
              <a:t>G</a:t>
            </a:r>
            <a:r>
              <a:rPr dirty="0" sz="1100" spc="-45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UN</a:t>
            </a:r>
            <a:r>
              <a:rPr dirty="0" sz="1100" spc="-40" b="1" i="1">
                <a:latin typeface="Times New Roman"/>
                <a:cs typeface="Times New Roman"/>
              </a:rPr>
              <a:t>T</a:t>
            </a:r>
            <a:r>
              <a:rPr dirty="0" sz="1100" spc="-35" b="1" i="1">
                <a:latin typeface="Times New Roman"/>
                <a:cs typeface="Times New Roman"/>
              </a:rPr>
              <a:t>UK  </a:t>
            </a:r>
            <a:r>
              <a:rPr dirty="0" sz="1100" spc="-25" b="1" i="1">
                <a:latin typeface="Times New Roman"/>
                <a:cs typeface="Times New Roman"/>
              </a:rPr>
              <a:t>J</a:t>
            </a:r>
            <a:r>
              <a:rPr dirty="0" sz="1100" spc="-35" b="1" i="1">
                <a:latin typeface="Times New Roman"/>
                <a:cs typeface="Times New Roman"/>
              </a:rPr>
              <a:t>P</a:t>
            </a:r>
            <a:r>
              <a:rPr dirty="0" sz="1100" b="1" i="1">
                <a:latin typeface="Times New Roman"/>
                <a:cs typeface="Times New Roman"/>
              </a:rPr>
              <a:t>T</a:t>
            </a:r>
            <a:r>
              <a:rPr dirty="0" sz="1100" spc="-5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DA</a:t>
            </a:r>
            <a:r>
              <a:rPr dirty="0" sz="1100" b="1" i="1">
                <a:latin typeface="Times New Roman"/>
                <a:cs typeface="Times New Roman"/>
              </a:rPr>
              <a:t>N</a:t>
            </a:r>
            <a:r>
              <a:rPr dirty="0" sz="1100" spc="-45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AD</a:t>
            </a:r>
            <a:r>
              <a:rPr dirty="0" sz="1100" spc="-45" b="1" i="1">
                <a:latin typeface="Times New Roman"/>
                <a:cs typeface="Times New Roman"/>
              </a:rPr>
              <a:t>M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35" b="1" i="1">
                <a:latin typeface="Times New Roman"/>
                <a:cs typeface="Times New Roman"/>
              </a:rPr>
              <a:t>N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25" b="1" i="1">
                <a:latin typeface="Times New Roman"/>
                <a:cs typeface="Times New Roman"/>
              </a:rPr>
              <a:t>S</a:t>
            </a:r>
            <a:r>
              <a:rPr dirty="0" sz="1100" spc="-35" b="1" i="1">
                <a:latin typeface="Times New Roman"/>
                <a:cs typeface="Times New Roman"/>
              </a:rPr>
              <a:t>TRATOR</a:t>
            </a:r>
            <a:r>
              <a:rPr dirty="0" sz="1100" b="1" i="1">
                <a:latin typeface="Times New Roman"/>
                <a:cs typeface="Times New Roman"/>
              </a:rPr>
              <a:t>,  </a:t>
            </a:r>
            <a:r>
              <a:rPr dirty="0" sz="1100" spc="-35" b="1" i="1">
                <a:latin typeface="Times New Roman"/>
                <a:cs typeface="Times New Roman"/>
              </a:rPr>
              <a:t>PENGA</a:t>
            </a:r>
            <a:r>
              <a:rPr dirty="0" sz="1100" spc="-45" b="1" i="1">
                <a:latin typeface="Times New Roman"/>
                <a:cs typeface="Times New Roman"/>
              </a:rPr>
              <a:t>W</a:t>
            </a:r>
            <a:r>
              <a:rPr dirty="0" sz="1100" spc="-35" b="1" i="1">
                <a:latin typeface="Times New Roman"/>
                <a:cs typeface="Times New Roman"/>
              </a:rPr>
              <a:t>A</a:t>
            </a:r>
            <a:r>
              <a:rPr dirty="0" sz="1100" spc="-25" b="1" i="1">
                <a:latin typeface="Times New Roman"/>
                <a:cs typeface="Times New Roman"/>
              </a:rPr>
              <a:t>S</a:t>
            </a:r>
            <a:r>
              <a:rPr dirty="0" sz="1100" b="1" i="1">
                <a:latin typeface="Times New Roman"/>
                <a:cs typeface="Times New Roman"/>
              </a:rPr>
              <a:t>,</a:t>
            </a:r>
            <a:r>
              <a:rPr dirty="0" sz="1100" spc="-3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KOORD</a:t>
            </a:r>
            <a:r>
              <a:rPr dirty="0" sz="1100" spc="-15" b="1" i="1">
                <a:latin typeface="Times New Roman"/>
                <a:cs typeface="Times New Roman"/>
              </a:rPr>
              <a:t>I</a:t>
            </a:r>
            <a:r>
              <a:rPr dirty="0" sz="1100" spc="-35" b="1" i="1">
                <a:latin typeface="Times New Roman"/>
                <a:cs typeface="Times New Roman"/>
              </a:rPr>
              <a:t>NATO</a:t>
            </a:r>
            <a:r>
              <a:rPr dirty="0" sz="1100" b="1" i="1">
                <a:latin typeface="Times New Roman"/>
                <a:cs typeface="Times New Roman"/>
              </a:rPr>
              <a:t>R  </a:t>
            </a:r>
            <a:r>
              <a:rPr dirty="0" sz="1100" spc="-35" b="1" i="1">
                <a:latin typeface="Times New Roman"/>
                <a:cs typeface="Times New Roman"/>
              </a:rPr>
              <a:t>T</a:t>
            </a:r>
            <a:r>
              <a:rPr dirty="0" sz="1100" spc="-15" b="1" i="1">
                <a:latin typeface="Times New Roman"/>
                <a:cs typeface="Times New Roman"/>
              </a:rPr>
              <a:t>I</a:t>
            </a:r>
            <a:r>
              <a:rPr dirty="0" sz="1100" b="1" i="1">
                <a:latin typeface="Times New Roman"/>
                <a:cs typeface="Times New Roman"/>
              </a:rPr>
              <a:t>M</a:t>
            </a:r>
            <a:r>
              <a:rPr dirty="0" sz="1100" spc="-55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KER</a:t>
            </a:r>
            <a:r>
              <a:rPr dirty="0" sz="1100" spc="-25" b="1" i="1">
                <a:latin typeface="Times New Roman"/>
                <a:cs typeface="Times New Roman"/>
              </a:rPr>
              <a:t>J</a:t>
            </a:r>
            <a:r>
              <a:rPr dirty="0" sz="1100" b="1" i="1">
                <a:latin typeface="Times New Roman"/>
                <a:cs typeface="Times New Roman"/>
              </a:rPr>
              <a:t>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304346" y="3432047"/>
            <a:ext cx="132270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06045" marR="5080" indent="-93980">
              <a:lnSpc>
                <a:spcPts val="1300"/>
              </a:lnSpc>
              <a:spcBef>
                <a:spcPts val="160"/>
              </a:spcBef>
            </a:pPr>
            <a:r>
              <a:rPr dirty="0" sz="1100" spc="-35" b="1" i="1">
                <a:latin typeface="Times New Roman"/>
                <a:cs typeface="Times New Roman"/>
              </a:rPr>
              <a:t>UKURA</a:t>
            </a:r>
            <a:r>
              <a:rPr dirty="0" sz="1100" b="1" i="1">
                <a:latin typeface="Times New Roman"/>
                <a:cs typeface="Times New Roman"/>
              </a:rPr>
              <a:t>N</a:t>
            </a:r>
            <a:r>
              <a:rPr dirty="0" sz="1100" spc="-45" b="1" i="1">
                <a:latin typeface="Times New Roman"/>
                <a:cs typeface="Times New Roman"/>
              </a:rPr>
              <a:t> </a:t>
            </a:r>
            <a:r>
              <a:rPr dirty="0" sz="1100" spc="-25" b="1" i="1">
                <a:latin typeface="Times New Roman"/>
                <a:cs typeface="Times New Roman"/>
              </a:rPr>
              <a:t>S</a:t>
            </a:r>
            <a:r>
              <a:rPr dirty="0" sz="1100" spc="-35" b="1" i="1">
                <a:latin typeface="Times New Roman"/>
                <a:cs typeface="Times New Roman"/>
              </a:rPr>
              <a:t>E</a:t>
            </a:r>
            <a:r>
              <a:rPr dirty="0" sz="1100" spc="-20" b="1" i="1">
                <a:latin typeface="Times New Roman"/>
                <a:cs typeface="Times New Roman"/>
              </a:rPr>
              <a:t>I</a:t>
            </a:r>
            <a:r>
              <a:rPr dirty="0" sz="1100" spc="-45" b="1" i="1">
                <a:latin typeface="Times New Roman"/>
                <a:cs typeface="Times New Roman"/>
              </a:rPr>
              <a:t>M</a:t>
            </a:r>
            <a:r>
              <a:rPr dirty="0" sz="1100" spc="-35" b="1" i="1">
                <a:latin typeface="Times New Roman"/>
                <a:cs typeface="Times New Roman"/>
              </a:rPr>
              <a:t>BANG  UN</a:t>
            </a:r>
            <a:r>
              <a:rPr dirty="0" sz="1100" spc="-40" b="1" i="1">
                <a:latin typeface="Times New Roman"/>
                <a:cs typeface="Times New Roman"/>
              </a:rPr>
              <a:t>T</a:t>
            </a:r>
            <a:r>
              <a:rPr dirty="0" sz="1100" spc="-35" b="1" i="1">
                <a:latin typeface="Times New Roman"/>
                <a:cs typeface="Times New Roman"/>
              </a:rPr>
              <a:t>U</a:t>
            </a:r>
            <a:r>
              <a:rPr dirty="0" sz="1100" b="1" i="1">
                <a:latin typeface="Times New Roman"/>
                <a:cs typeface="Times New Roman"/>
              </a:rPr>
              <a:t>K</a:t>
            </a:r>
            <a:r>
              <a:rPr dirty="0" sz="1100" spc="-50" b="1" i="1">
                <a:latin typeface="Times New Roman"/>
                <a:cs typeface="Times New Roman"/>
              </a:rPr>
              <a:t> </a:t>
            </a:r>
            <a:r>
              <a:rPr dirty="0" sz="1100" spc="-35" b="1" i="1">
                <a:latin typeface="Times New Roman"/>
                <a:cs typeface="Times New Roman"/>
              </a:rPr>
              <a:t>PEGA</a:t>
            </a:r>
            <a:r>
              <a:rPr dirty="0" sz="1100" spc="-45" b="1" i="1">
                <a:latin typeface="Times New Roman"/>
                <a:cs typeface="Times New Roman"/>
              </a:rPr>
              <a:t>W</a:t>
            </a:r>
            <a:r>
              <a:rPr dirty="0" sz="1100" spc="-35" b="1" i="1">
                <a:latin typeface="Times New Roman"/>
                <a:cs typeface="Times New Roman"/>
              </a:rPr>
              <a:t>A</a:t>
            </a:r>
            <a:r>
              <a:rPr dirty="0" sz="1100" b="1" i="1"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96284" y="2932704"/>
            <a:ext cx="8123555" cy="2853690"/>
            <a:chOff x="1096284" y="2932704"/>
            <a:chExt cx="8123555" cy="2853690"/>
          </a:xfrm>
        </p:grpSpPr>
        <p:sp>
          <p:nvSpPr>
            <p:cNvPr id="34" name="object 34"/>
            <p:cNvSpPr/>
            <p:nvPr/>
          </p:nvSpPr>
          <p:spPr>
            <a:xfrm>
              <a:off x="1099459" y="2935879"/>
              <a:ext cx="4141470" cy="25400"/>
            </a:xfrm>
            <a:custGeom>
              <a:avLst/>
              <a:gdLst/>
              <a:ahLst/>
              <a:cxnLst/>
              <a:rect l="l" t="t" r="r" b="b"/>
              <a:pathLst>
                <a:path w="4141470" h="25400">
                  <a:moveTo>
                    <a:pt x="4140968" y="0"/>
                  </a:moveTo>
                  <a:lnTo>
                    <a:pt x="0" y="24955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107976" y="5260658"/>
              <a:ext cx="1111885" cy="525780"/>
            </a:xfrm>
            <a:custGeom>
              <a:avLst/>
              <a:gdLst/>
              <a:ahLst/>
              <a:cxnLst/>
              <a:rect l="l" t="t" r="r" b="b"/>
              <a:pathLst>
                <a:path w="1111884" h="525779">
                  <a:moveTo>
                    <a:pt x="52843" y="456154"/>
                  </a:moveTo>
                  <a:lnTo>
                    <a:pt x="0" y="522979"/>
                  </a:lnTo>
                  <a:lnTo>
                    <a:pt x="85166" y="525159"/>
                  </a:lnTo>
                  <a:lnTo>
                    <a:pt x="72874" y="498918"/>
                  </a:lnTo>
                  <a:lnTo>
                    <a:pt x="58851" y="498918"/>
                  </a:lnTo>
                  <a:lnTo>
                    <a:pt x="56158" y="493168"/>
                  </a:lnTo>
                  <a:lnTo>
                    <a:pt x="67658" y="487781"/>
                  </a:lnTo>
                  <a:lnTo>
                    <a:pt x="52843" y="456154"/>
                  </a:lnTo>
                  <a:close/>
                </a:path>
                <a:path w="1111884" h="525779">
                  <a:moveTo>
                    <a:pt x="67658" y="487781"/>
                  </a:moveTo>
                  <a:lnTo>
                    <a:pt x="56158" y="493168"/>
                  </a:lnTo>
                  <a:lnTo>
                    <a:pt x="58851" y="498918"/>
                  </a:lnTo>
                  <a:lnTo>
                    <a:pt x="70351" y="493531"/>
                  </a:lnTo>
                  <a:lnTo>
                    <a:pt x="67658" y="487781"/>
                  </a:lnTo>
                  <a:close/>
                </a:path>
                <a:path w="1111884" h="525779">
                  <a:moveTo>
                    <a:pt x="70351" y="493531"/>
                  </a:moveTo>
                  <a:lnTo>
                    <a:pt x="58851" y="498918"/>
                  </a:lnTo>
                  <a:lnTo>
                    <a:pt x="72874" y="498918"/>
                  </a:lnTo>
                  <a:lnTo>
                    <a:pt x="70351" y="493531"/>
                  </a:lnTo>
                  <a:close/>
                </a:path>
                <a:path w="1111884" h="525779">
                  <a:moveTo>
                    <a:pt x="1041495" y="31627"/>
                  </a:moveTo>
                  <a:lnTo>
                    <a:pt x="67658" y="487781"/>
                  </a:lnTo>
                  <a:lnTo>
                    <a:pt x="70351" y="493531"/>
                  </a:lnTo>
                  <a:lnTo>
                    <a:pt x="1044188" y="37377"/>
                  </a:lnTo>
                  <a:lnTo>
                    <a:pt x="1041495" y="31627"/>
                  </a:lnTo>
                  <a:close/>
                </a:path>
                <a:path w="1111884" h="525779">
                  <a:moveTo>
                    <a:pt x="1092820" y="26240"/>
                  </a:moveTo>
                  <a:lnTo>
                    <a:pt x="1052995" y="26240"/>
                  </a:lnTo>
                  <a:lnTo>
                    <a:pt x="1055688" y="31991"/>
                  </a:lnTo>
                  <a:lnTo>
                    <a:pt x="1044188" y="37377"/>
                  </a:lnTo>
                  <a:lnTo>
                    <a:pt x="1059003" y="69005"/>
                  </a:lnTo>
                  <a:lnTo>
                    <a:pt x="1092820" y="26240"/>
                  </a:lnTo>
                  <a:close/>
                </a:path>
                <a:path w="1111884" h="525779">
                  <a:moveTo>
                    <a:pt x="1052995" y="26240"/>
                  </a:moveTo>
                  <a:lnTo>
                    <a:pt x="1041495" y="31627"/>
                  </a:lnTo>
                  <a:lnTo>
                    <a:pt x="1044188" y="37377"/>
                  </a:lnTo>
                  <a:lnTo>
                    <a:pt x="1055688" y="31991"/>
                  </a:lnTo>
                  <a:lnTo>
                    <a:pt x="1052995" y="26240"/>
                  </a:lnTo>
                  <a:close/>
                </a:path>
                <a:path w="1111884" h="525779">
                  <a:moveTo>
                    <a:pt x="1026680" y="0"/>
                  </a:moveTo>
                  <a:lnTo>
                    <a:pt x="1041495" y="31627"/>
                  </a:lnTo>
                  <a:lnTo>
                    <a:pt x="1052995" y="26240"/>
                  </a:lnTo>
                  <a:lnTo>
                    <a:pt x="1092820" y="26240"/>
                  </a:lnTo>
                  <a:lnTo>
                    <a:pt x="1111846" y="2180"/>
                  </a:lnTo>
                  <a:lnTo>
                    <a:pt x="10266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999686" y="2056969"/>
            <a:ext cx="1571625" cy="4914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68275" marR="5080" indent="-155575">
              <a:lnSpc>
                <a:spcPct val="104400"/>
              </a:lnSpc>
              <a:spcBef>
                <a:spcPts val="114"/>
              </a:spcBef>
            </a:pPr>
            <a:r>
              <a:rPr dirty="0" sz="1300" spc="10" i="1">
                <a:latin typeface="Times New Roman"/>
                <a:cs typeface="Times New Roman"/>
              </a:rPr>
              <a:t>JPT</a:t>
            </a:r>
            <a:r>
              <a:rPr dirty="0" sz="1600" spc="10" i="1">
                <a:latin typeface="Times New Roman"/>
                <a:cs typeface="Times New Roman"/>
              </a:rPr>
              <a:t>/</a:t>
            </a:r>
            <a:r>
              <a:rPr dirty="0" sz="1300" spc="10" i="1">
                <a:latin typeface="Times New Roman"/>
                <a:cs typeface="Times New Roman"/>
              </a:rPr>
              <a:t>PIMPINAN UNIT </a:t>
            </a:r>
            <a:r>
              <a:rPr dirty="0" sz="1300" spc="-310" i="1">
                <a:latin typeface="Times New Roman"/>
                <a:cs typeface="Times New Roman"/>
              </a:rPr>
              <a:t> </a:t>
            </a:r>
            <a:r>
              <a:rPr dirty="0" sz="1300" spc="10" i="1">
                <a:latin typeface="Times New Roman"/>
                <a:cs typeface="Times New Roman"/>
              </a:rPr>
              <a:t>KERJA</a:t>
            </a:r>
            <a:r>
              <a:rPr dirty="0" sz="1300" spc="-15" i="1">
                <a:latin typeface="Times New Roman"/>
                <a:cs typeface="Times New Roman"/>
              </a:rPr>
              <a:t> </a:t>
            </a:r>
            <a:r>
              <a:rPr dirty="0" sz="1300" spc="15" i="1">
                <a:latin typeface="Times New Roman"/>
                <a:cs typeface="Times New Roman"/>
              </a:rPr>
              <a:t>MANDIRI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93407" y="2971291"/>
            <a:ext cx="1184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i="1">
                <a:latin typeface="Times New Roman"/>
                <a:cs typeface="Times New Roman"/>
              </a:rPr>
              <a:t>ADMINISTRATOR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56103" y="3736340"/>
            <a:ext cx="1294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latin typeface="Times New Roman"/>
                <a:cs typeface="Times New Roman"/>
              </a:rPr>
              <a:t>KETUA</a:t>
            </a:r>
            <a:r>
              <a:rPr dirty="0" sz="1200" spc="-45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TIM</a:t>
            </a:r>
            <a:r>
              <a:rPr dirty="0" sz="1200" spc="-25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KERJA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42409" y="4495292"/>
            <a:ext cx="899794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368935" marR="5080" indent="-356870">
              <a:lnSpc>
                <a:spcPts val="1390"/>
              </a:lnSpc>
              <a:spcBef>
                <a:spcPts val="185"/>
              </a:spcBef>
            </a:pPr>
            <a:r>
              <a:rPr dirty="0" sz="1200" i="1">
                <a:latin typeface="Times New Roman"/>
                <a:cs typeface="Times New Roman"/>
              </a:rPr>
              <a:t>PE</a:t>
            </a:r>
            <a:r>
              <a:rPr dirty="0" sz="1200" spc="-5" i="1">
                <a:latin typeface="Times New Roman"/>
                <a:cs typeface="Times New Roman"/>
              </a:rPr>
              <a:t>L</a:t>
            </a:r>
            <a:r>
              <a:rPr dirty="0" sz="1200" i="1">
                <a:latin typeface="Times New Roman"/>
                <a:cs typeface="Times New Roman"/>
              </a:rPr>
              <a:t>A</a:t>
            </a:r>
            <a:r>
              <a:rPr dirty="0" sz="1200" spc="-5" i="1">
                <a:latin typeface="Times New Roman"/>
                <a:cs typeface="Times New Roman"/>
              </a:rPr>
              <a:t>K</a:t>
            </a:r>
            <a:r>
              <a:rPr dirty="0" sz="1200" i="1">
                <a:latin typeface="Times New Roman"/>
                <a:cs typeface="Times New Roman"/>
              </a:rPr>
              <a:t>SA</a:t>
            </a:r>
            <a:r>
              <a:rPr dirty="0" sz="1200" spc="-5" i="1">
                <a:latin typeface="Times New Roman"/>
                <a:cs typeface="Times New Roman"/>
              </a:rPr>
              <a:t>N</a:t>
            </a:r>
            <a:r>
              <a:rPr dirty="0" sz="1200" i="1">
                <a:latin typeface="Times New Roman"/>
                <a:cs typeface="Times New Roman"/>
              </a:rPr>
              <a:t>A/  </a:t>
            </a:r>
            <a:r>
              <a:rPr dirty="0" sz="1200" i="1">
                <a:latin typeface="Times New Roman"/>
                <a:cs typeface="Times New Roman"/>
              </a:rPr>
              <a:t>JF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 rot="19980000">
            <a:off x="7922110" y="5679501"/>
            <a:ext cx="1755301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300" spc="10" b="1" i="1">
                <a:latin typeface="Times New Roman"/>
                <a:cs typeface="Times New Roman"/>
              </a:rPr>
              <a:t>EFISIENSI</a:t>
            </a:r>
            <a:r>
              <a:rPr dirty="0" sz="1300" spc="45" b="1" i="1">
                <a:latin typeface="Times New Roman"/>
                <a:cs typeface="Times New Roman"/>
              </a:rPr>
              <a:t> </a:t>
            </a:r>
            <a:r>
              <a:rPr dirty="0" sz="1300" spc="15" b="1" i="1">
                <a:latin typeface="Times New Roman"/>
                <a:cs typeface="Times New Roman"/>
              </a:rPr>
              <a:t>INTERNAL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 rot="1380000">
            <a:off x="3555029" y="5688124"/>
            <a:ext cx="2138078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baseline="6410" sz="1950" b="1" i="1">
                <a:latin typeface="Times New Roman"/>
                <a:cs typeface="Times New Roman"/>
              </a:rPr>
              <a:t>EFEKT</a:t>
            </a:r>
            <a:r>
              <a:rPr dirty="0" baseline="4273" sz="1950" b="1" i="1">
                <a:latin typeface="Times New Roman"/>
                <a:cs typeface="Times New Roman"/>
              </a:rPr>
              <a:t>IVITAS</a:t>
            </a:r>
            <a:r>
              <a:rPr dirty="0" baseline="4273" sz="1950" spc="-15" b="1" i="1">
                <a:latin typeface="Times New Roman"/>
                <a:cs typeface="Times New Roman"/>
              </a:rPr>
              <a:t> </a:t>
            </a:r>
            <a:r>
              <a:rPr dirty="0" baseline="2136" sz="1950" spc="15" b="1" i="1">
                <a:latin typeface="Times New Roman"/>
                <a:cs typeface="Times New Roman"/>
              </a:rPr>
              <a:t>EKSTERN</a:t>
            </a:r>
            <a:r>
              <a:rPr dirty="0" sz="1300" spc="10" b="1" i="1">
                <a:latin typeface="Times New Roman"/>
                <a:cs typeface="Times New Roman"/>
              </a:rPr>
              <a:t>AL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845736" y="4009134"/>
            <a:ext cx="5826760" cy="1988185"/>
            <a:chOff x="3845736" y="4009134"/>
            <a:chExt cx="5826760" cy="1988185"/>
          </a:xfrm>
        </p:grpSpPr>
        <p:sp>
          <p:nvSpPr>
            <p:cNvPr id="43" name="object 43"/>
            <p:cNvSpPr/>
            <p:nvPr/>
          </p:nvSpPr>
          <p:spPr>
            <a:xfrm>
              <a:off x="3845736" y="5205188"/>
              <a:ext cx="2052955" cy="791845"/>
            </a:xfrm>
            <a:custGeom>
              <a:avLst/>
              <a:gdLst/>
              <a:ahLst/>
              <a:cxnLst/>
              <a:rect l="l" t="t" r="r" b="b"/>
              <a:pathLst>
                <a:path w="2052954" h="791845">
                  <a:moveTo>
                    <a:pt x="1980255" y="758913"/>
                  </a:moveTo>
                  <a:lnTo>
                    <a:pt x="1967932" y="791592"/>
                  </a:lnTo>
                  <a:lnTo>
                    <a:pt x="2052674" y="782830"/>
                  </a:lnTo>
                  <a:lnTo>
                    <a:pt x="2034695" y="763396"/>
                  </a:lnTo>
                  <a:lnTo>
                    <a:pt x="1992143" y="763396"/>
                  </a:lnTo>
                  <a:lnTo>
                    <a:pt x="1980255" y="758913"/>
                  </a:lnTo>
                  <a:close/>
                </a:path>
                <a:path w="2052954" h="791845">
                  <a:moveTo>
                    <a:pt x="1982496" y="752972"/>
                  </a:moveTo>
                  <a:lnTo>
                    <a:pt x="1980255" y="758913"/>
                  </a:lnTo>
                  <a:lnTo>
                    <a:pt x="1992143" y="763396"/>
                  </a:lnTo>
                  <a:lnTo>
                    <a:pt x="1994383" y="757455"/>
                  </a:lnTo>
                  <a:lnTo>
                    <a:pt x="1982496" y="752972"/>
                  </a:lnTo>
                  <a:close/>
                </a:path>
                <a:path w="2052954" h="791845">
                  <a:moveTo>
                    <a:pt x="1994819" y="720293"/>
                  </a:moveTo>
                  <a:lnTo>
                    <a:pt x="1982496" y="752972"/>
                  </a:lnTo>
                  <a:lnTo>
                    <a:pt x="1994383" y="757455"/>
                  </a:lnTo>
                  <a:lnTo>
                    <a:pt x="1992143" y="763396"/>
                  </a:lnTo>
                  <a:lnTo>
                    <a:pt x="2034695" y="763396"/>
                  </a:lnTo>
                  <a:lnTo>
                    <a:pt x="1994819" y="720293"/>
                  </a:lnTo>
                  <a:close/>
                </a:path>
                <a:path w="2052954" h="791845">
                  <a:moveTo>
                    <a:pt x="72420" y="32678"/>
                  </a:moveTo>
                  <a:lnTo>
                    <a:pt x="70179" y="38619"/>
                  </a:lnTo>
                  <a:lnTo>
                    <a:pt x="1980255" y="758913"/>
                  </a:lnTo>
                  <a:lnTo>
                    <a:pt x="1982496" y="752972"/>
                  </a:lnTo>
                  <a:lnTo>
                    <a:pt x="72420" y="32678"/>
                  </a:lnTo>
                  <a:close/>
                </a:path>
                <a:path w="2052954" h="791845">
                  <a:moveTo>
                    <a:pt x="84743" y="0"/>
                  </a:moveTo>
                  <a:lnTo>
                    <a:pt x="0" y="8761"/>
                  </a:lnTo>
                  <a:lnTo>
                    <a:pt x="57856" y="71299"/>
                  </a:lnTo>
                  <a:lnTo>
                    <a:pt x="70179" y="38619"/>
                  </a:lnTo>
                  <a:lnTo>
                    <a:pt x="58290" y="34136"/>
                  </a:lnTo>
                  <a:lnTo>
                    <a:pt x="60532" y="28195"/>
                  </a:lnTo>
                  <a:lnTo>
                    <a:pt x="74110" y="28195"/>
                  </a:lnTo>
                  <a:lnTo>
                    <a:pt x="84743" y="0"/>
                  </a:lnTo>
                  <a:close/>
                </a:path>
                <a:path w="2052954" h="791845">
                  <a:moveTo>
                    <a:pt x="60532" y="28195"/>
                  </a:moveTo>
                  <a:lnTo>
                    <a:pt x="58290" y="34136"/>
                  </a:lnTo>
                  <a:lnTo>
                    <a:pt x="70179" y="38619"/>
                  </a:lnTo>
                  <a:lnTo>
                    <a:pt x="72420" y="32678"/>
                  </a:lnTo>
                  <a:lnTo>
                    <a:pt x="60532" y="28195"/>
                  </a:lnTo>
                  <a:close/>
                </a:path>
                <a:path w="2052954" h="791845">
                  <a:moveTo>
                    <a:pt x="74110" y="28195"/>
                  </a:moveTo>
                  <a:lnTo>
                    <a:pt x="60532" y="28195"/>
                  </a:lnTo>
                  <a:lnTo>
                    <a:pt x="72420" y="32678"/>
                  </a:lnTo>
                  <a:lnTo>
                    <a:pt x="74110" y="2819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661902" y="4595799"/>
              <a:ext cx="588010" cy="865505"/>
            </a:xfrm>
            <a:custGeom>
              <a:avLst/>
              <a:gdLst/>
              <a:ahLst/>
              <a:cxnLst/>
              <a:rect l="l" t="t" r="r" b="b"/>
              <a:pathLst>
                <a:path w="588009" h="865504">
                  <a:moveTo>
                    <a:pt x="587757" y="864972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9363112" y="4009134"/>
              <a:ext cx="309245" cy="295910"/>
            </a:xfrm>
            <a:custGeom>
              <a:avLst/>
              <a:gdLst/>
              <a:ahLst/>
              <a:cxnLst/>
              <a:rect l="l" t="t" r="r" b="b"/>
              <a:pathLst>
                <a:path w="309245" h="295910">
                  <a:moveTo>
                    <a:pt x="28713" y="215568"/>
                  </a:moveTo>
                  <a:lnTo>
                    <a:pt x="0" y="295777"/>
                  </a:lnTo>
                  <a:lnTo>
                    <a:pt x="81395" y="270623"/>
                  </a:lnTo>
                  <a:lnTo>
                    <a:pt x="65651" y="254170"/>
                  </a:lnTo>
                  <a:lnTo>
                    <a:pt x="48073" y="254170"/>
                  </a:lnTo>
                  <a:lnTo>
                    <a:pt x="43684" y="249581"/>
                  </a:lnTo>
                  <a:lnTo>
                    <a:pt x="52859" y="240801"/>
                  </a:lnTo>
                  <a:lnTo>
                    <a:pt x="28713" y="215568"/>
                  </a:lnTo>
                  <a:close/>
                </a:path>
                <a:path w="309245" h="295910">
                  <a:moveTo>
                    <a:pt x="52859" y="240801"/>
                  </a:moveTo>
                  <a:lnTo>
                    <a:pt x="43684" y="249581"/>
                  </a:lnTo>
                  <a:lnTo>
                    <a:pt x="48073" y="254170"/>
                  </a:lnTo>
                  <a:lnTo>
                    <a:pt x="57249" y="245389"/>
                  </a:lnTo>
                  <a:lnTo>
                    <a:pt x="52859" y="240801"/>
                  </a:lnTo>
                  <a:close/>
                </a:path>
                <a:path w="309245" h="295910">
                  <a:moveTo>
                    <a:pt x="57249" y="245389"/>
                  </a:moveTo>
                  <a:lnTo>
                    <a:pt x="48073" y="254170"/>
                  </a:lnTo>
                  <a:lnTo>
                    <a:pt x="65651" y="254170"/>
                  </a:lnTo>
                  <a:lnTo>
                    <a:pt x="57249" y="245389"/>
                  </a:lnTo>
                  <a:close/>
                </a:path>
                <a:path w="309245" h="295910">
                  <a:moveTo>
                    <a:pt x="304506" y="0"/>
                  </a:moveTo>
                  <a:lnTo>
                    <a:pt x="52859" y="240801"/>
                  </a:lnTo>
                  <a:lnTo>
                    <a:pt x="57249" y="245389"/>
                  </a:lnTo>
                  <a:lnTo>
                    <a:pt x="308897" y="4588"/>
                  </a:lnTo>
                  <a:lnTo>
                    <a:pt x="30450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3782288" y="3312667"/>
            <a:ext cx="7988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i="1">
                <a:latin typeface="Times New Roman"/>
                <a:cs typeface="Times New Roman"/>
              </a:rPr>
              <a:t>PENGAWAS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3909378" y="453644"/>
            <a:ext cx="5455285" cy="748030"/>
          </a:xfrm>
          <a:prstGeom prst="rect"/>
        </p:spPr>
        <p:txBody>
          <a:bodyPr wrap="square" lIns="0" tIns="31750" rIns="0" bIns="0" rtlCol="0" vert="horz">
            <a:spAutoFit/>
          </a:bodyPr>
          <a:lstStyle/>
          <a:p>
            <a:pPr marL="1245870" marR="5080" indent="-1233805">
              <a:lnSpc>
                <a:spcPts val="2810"/>
              </a:lnSpc>
              <a:spcBef>
                <a:spcPts val="250"/>
              </a:spcBef>
            </a:pPr>
            <a:r>
              <a:rPr dirty="0" spc="-185">
                <a:solidFill>
                  <a:srgbClr val="C00000"/>
                </a:solidFill>
                <a:latin typeface="Arial"/>
                <a:cs typeface="Arial"/>
              </a:rPr>
              <a:t>PIR</a:t>
            </a:r>
            <a:r>
              <a:rPr dirty="0" spc="-24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pc="-105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dirty="0" spc="-45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pc="-38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pc="-8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10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155">
                <a:solidFill>
                  <a:srgbClr val="000000"/>
                </a:solidFill>
                <a:latin typeface="Arial"/>
                <a:cs typeface="Arial"/>
              </a:rPr>
              <a:t>DIK</a:t>
            </a:r>
            <a:r>
              <a:rPr dirty="0" spc="-229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345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pc="-10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dirty="0" spc="-335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dirty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00">
                <a:solidFill>
                  <a:srgbClr val="000000"/>
                </a:solidFill>
                <a:latin typeface="Arial"/>
                <a:cs typeface="Arial"/>
              </a:rPr>
              <a:t>KI</a:t>
            </a:r>
            <a:r>
              <a:rPr dirty="0" spc="-15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395">
                <a:solidFill>
                  <a:srgbClr val="000000"/>
                </a:solidFill>
                <a:latin typeface="Arial"/>
                <a:cs typeface="Arial"/>
              </a:rPr>
              <a:t>ER</a:t>
            </a:r>
            <a:r>
              <a:rPr dirty="0" spc="-365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dirty="0" spc="-8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10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120">
                <a:solidFill>
                  <a:srgbClr val="000000"/>
                </a:solidFill>
                <a:latin typeface="Arial"/>
                <a:cs typeface="Arial"/>
              </a:rPr>
              <a:t>DIVIDU  </a:t>
            </a:r>
            <a:r>
              <a:rPr dirty="0" spc="-459">
                <a:solidFill>
                  <a:srgbClr val="C00000"/>
                </a:solidFill>
                <a:latin typeface="Arial"/>
                <a:cs typeface="Arial"/>
              </a:rPr>
              <a:t>SE</a:t>
            </a:r>
            <a:r>
              <a:rPr dirty="0" spc="-33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dirty="0" spc="-40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pc="-8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dirty="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pc="-445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pc="-455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pc="-8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dirty="0" spc="-455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pc="-445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dirty="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pc="-365">
                <a:solidFill>
                  <a:srgbClr val="C00000"/>
                </a:solidFill>
                <a:latin typeface="Arial"/>
                <a:cs typeface="Arial"/>
              </a:rPr>
              <a:t>J</a:t>
            </a:r>
            <a:r>
              <a:rPr dirty="0" spc="-8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pc="-515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dirty="0" spc="-23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pc="-49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pc="-85">
                <a:solidFill>
                  <a:srgbClr val="C00000"/>
                </a:solidFill>
                <a:latin typeface="Arial"/>
                <a:cs typeface="Arial"/>
              </a:rPr>
              <a:t>AN</a:t>
            </a:r>
          </a:p>
        </p:txBody>
      </p:sp>
      <p:sp>
        <p:nvSpPr>
          <p:cNvPr id="48" name="object 48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37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42103" y="1292351"/>
            <a:ext cx="4148454" cy="4572000"/>
            <a:chOff x="4642103" y="1292351"/>
            <a:chExt cx="4148454" cy="4572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2103" y="1292351"/>
              <a:ext cx="2688336" cy="4572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21821" y="2016239"/>
              <a:ext cx="3868420" cy="834390"/>
            </a:xfrm>
            <a:custGeom>
              <a:avLst/>
              <a:gdLst/>
              <a:ahLst/>
              <a:cxnLst/>
              <a:rect l="l" t="t" r="r" b="b"/>
              <a:pathLst>
                <a:path w="3868420" h="834389">
                  <a:moveTo>
                    <a:pt x="810006" y="51536"/>
                  </a:moveTo>
                  <a:lnTo>
                    <a:pt x="807262" y="37947"/>
                  </a:lnTo>
                  <a:lnTo>
                    <a:pt x="799769" y="26835"/>
                  </a:lnTo>
                  <a:lnTo>
                    <a:pt x="788670" y="19354"/>
                  </a:lnTo>
                  <a:lnTo>
                    <a:pt x="775068" y="16598"/>
                  </a:lnTo>
                  <a:lnTo>
                    <a:pt x="34937" y="16598"/>
                  </a:lnTo>
                  <a:lnTo>
                    <a:pt x="21336" y="19354"/>
                  </a:lnTo>
                  <a:lnTo>
                    <a:pt x="10236" y="26835"/>
                  </a:lnTo>
                  <a:lnTo>
                    <a:pt x="2743" y="37947"/>
                  </a:lnTo>
                  <a:lnTo>
                    <a:pt x="0" y="51536"/>
                  </a:lnTo>
                  <a:lnTo>
                    <a:pt x="0" y="798868"/>
                  </a:lnTo>
                  <a:lnTo>
                    <a:pt x="2743" y="812469"/>
                  </a:lnTo>
                  <a:lnTo>
                    <a:pt x="10236" y="823569"/>
                  </a:lnTo>
                  <a:lnTo>
                    <a:pt x="21336" y="831062"/>
                  </a:lnTo>
                  <a:lnTo>
                    <a:pt x="34937" y="833805"/>
                  </a:lnTo>
                  <a:lnTo>
                    <a:pt x="775068" y="833805"/>
                  </a:lnTo>
                  <a:lnTo>
                    <a:pt x="788670" y="831062"/>
                  </a:lnTo>
                  <a:lnTo>
                    <a:pt x="799769" y="823569"/>
                  </a:lnTo>
                  <a:lnTo>
                    <a:pt x="807262" y="812469"/>
                  </a:lnTo>
                  <a:lnTo>
                    <a:pt x="810006" y="798868"/>
                  </a:lnTo>
                  <a:lnTo>
                    <a:pt x="810006" y="51536"/>
                  </a:lnTo>
                  <a:close/>
                </a:path>
                <a:path w="3868420" h="834389">
                  <a:moveTo>
                    <a:pt x="3868280" y="34925"/>
                  </a:moveTo>
                  <a:lnTo>
                    <a:pt x="3865537" y="21336"/>
                  </a:lnTo>
                  <a:lnTo>
                    <a:pt x="3858044" y="10223"/>
                  </a:lnTo>
                  <a:lnTo>
                    <a:pt x="3846944" y="2743"/>
                  </a:lnTo>
                  <a:lnTo>
                    <a:pt x="3833342" y="0"/>
                  </a:lnTo>
                  <a:lnTo>
                    <a:pt x="3093212" y="0"/>
                  </a:lnTo>
                  <a:lnTo>
                    <a:pt x="3079623" y="2743"/>
                  </a:lnTo>
                  <a:lnTo>
                    <a:pt x="3068510" y="10223"/>
                  </a:lnTo>
                  <a:lnTo>
                    <a:pt x="3061030" y="21336"/>
                  </a:lnTo>
                  <a:lnTo>
                    <a:pt x="3058287" y="34925"/>
                  </a:lnTo>
                  <a:lnTo>
                    <a:pt x="3058287" y="782256"/>
                  </a:lnTo>
                  <a:lnTo>
                    <a:pt x="3061030" y="795858"/>
                  </a:lnTo>
                  <a:lnTo>
                    <a:pt x="3068510" y="806958"/>
                  </a:lnTo>
                  <a:lnTo>
                    <a:pt x="3079623" y="814451"/>
                  </a:lnTo>
                  <a:lnTo>
                    <a:pt x="3093212" y="817194"/>
                  </a:lnTo>
                  <a:lnTo>
                    <a:pt x="3833342" y="817194"/>
                  </a:lnTo>
                  <a:lnTo>
                    <a:pt x="3846944" y="814451"/>
                  </a:lnTo>
                  <a:lnTo>
                    <a:pt x="3858044" y="806958"/>
                  </a:lnTo>
                  <a:lnTo>
                    <a:pt x="3865537" y="795858"/>
                  </a:lnTo>
                  <a:lnTo>
                    <a:pt x="3868280" y="782256"/>
                  </a:lnTo>
                  <a:lnTo>
                    <a:pt x="3868280" y="34925"/>
                  </a:lnTo>
                  <a:close/>
                </a:path>
              </a:pathLst>
            </a:custGeom>
            <a:solidFill>
              <a:srgbClr val="CFE7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8673" y="2338832"/>
            <a:ext cx="23393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solidFill>
                  <a:srgbClr val="B42B2D"/>
                </a:solidFill>
                <a:latin typeface="Arial"/>
                <a:cs typeface="Arial"/>
              </a:rPr>
              <a:t>01.</a:t>
            </a:r>
            <a:r>
              <a:rPr dirty="0" sz="1500" spc="-35" b="1">
                <a:solidFill>
                  <a:srgbClr val="B42B2D"/>
                </a:solidFill>
                <a:latin typeface="Arial"/>
                <a:cs typeface="Arial"/>
              </a:rPr>
              <a:t> </a:t>
            </a:r>
            <a:r>
              <a:rPr dirty="0" sz="1500" spc="-5" b="1">
                <a:solidFill>
                  <a:srgbClr val="B42B2D"/>
                </a:solidFill>
                <a:latin typeface="Arial"/>
                <a:cs typeface="Arial"/>
              </a:rPr>
              <a:t>PENENTUAN</a:t>
            </a:r>
            <a:r>
              <a:rPr dirty="0" sz="1500" spc="-20" b="1">
                <a:solidFill>
                  <a:srgbClr val="B42B2D"/>
                </a:solidFill>
                <a:latin typeface="Arial"/>
                <a:cs typeface="Arial"/>
              </a:rPr>
              <a:t> </a:t>
            </a:r>
            <a:r>
              <a:rPr dirty="0" sz="1500" spc="-25" b="1">
                <a:solidFill>
                  <a:srgbClr val="B42B2D"/>
                </a:solidFill>
                <a:latin typeface="Arial"/>
                <a:cs typeface="Arial"/>
              </a:rPr>
              <a:t>TARGET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90989" y="2964179"/>
            <a:ext cx="2681605" cy="225996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1010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Kebijakan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yang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berlaku</a:t>
            </a:r>
            <a:endParaRPr sz="1400">
              <a:latin typeface="Arial MT"/>
              <a:cs typeface="Arial MT"/>
            </a:endParaRPr>
          </a:p>
          <a:p>
            <a:pPr marL="342265" indent="-342265">
              <a:lnSpc>
                <a:spcPct val="100000"/>
              </a:lnSpc>
              <a:spcBef>
                <a:spcPts val="915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Data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terkini/</a:t>
            </a:r>
            <a:r>
              <a:rPr dirty="0" sz="1400" spc="-5" i="1">
                <a:latin typeface="Arial"/>
                <a:cs typeface="Arial"/>
              </a:rPr>
              <a:t>baseline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spc="-5">
                <a:latin typeface="Arial MT"/>
                <a:cs typeface="Arial MT"/>
              </a:rPr>
              <a:t>data</a:t>
            </a:r>
            <a:endParaRPr sz="1400">
              <a:latin typeface="Arial MT"/>
              <a:cs typeface="Arial MT"/>
            </a:endParaRPr>
          </a:p>
          <a:p>
            <a:pPr marL="342265" indent="-342265">
              <a:lnSpc>
                <a:spcPct val="100000"/>
              </a:lnSpc>
              <a:spcBef>
                <a:spcPts val="1005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Ekspektasi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penerima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layanan</a:t>
            </a:r>
            <a:endParaRPr sz="1400">
              <a:latin typeface="Arial MT"/>
              <a:cs typeface="Arial MT"/>
            </a:endParaRPr>
          </a:p>
          <a:p>
            <a:pPr marL="342265" indent="-342265">
              <a:lnSpc>
                <a:spcPct val="100000"/>
              </a:lnSpc>
              <a:spcBef>
                <a:spcPts val="1035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Rasionalitas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dan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 i="1">
                <a:latin typeface="Arial"/>
                <a:cs typeface="Arial"/>
              </a:rPr>
              <a:t>Challenging</a:t>
            </a:r>
            <a:endParaRPr sz="1400">
              <a:latin typeface="Arial"/>
              <a:cs typeface="Arial"/>
            </a:endParaRPr>
          </a:p>
          <a:p>
            <a:pPr marL="342265" indent="-342265">
              <a:lnSpc>
                <a:spcPct val="100000"/>
              </a:lnSpc>
              <a:spcBef>
                <a:spcPts val="1005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Direktif</a:t>
            </a:r>
            <a:r>
              <a:rPr dirty="0" sz="1400" spc="-3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pimpinan</a:t>
            </a:r>
            <a:endParaRPr sz="1400">
              <a:latin typeface="Arial MT"/>
              <a:cs typeface="Arial MT"/>
            </a:endParaRPr>
          </a:p>
          <a:p>
            <a:pPr marL="342265" marR="5080" indent="-342265">
              <a:lnSpc>
                <a:spcPts val="1610"/>
              </a:lnSpc>
              <a:spcBef>
                <a:spcPts val="1145"/>
              </a:spcBef>
              <a:buClr>
                <a:srgbClr val="18464C"/>
              </a:buClr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Kondisi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internal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dan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eksternal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organisasi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18137" y="2347467"/>
            <a:ext cx="30276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600" spc="-5" b="1">
                <a:latin typeface="Arial"/>
                <a:cs typeface="Arial"/>
              </a:rPr>
              <a:t>02.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BUKAN</a:t>
            </a:r>
            <a:r>
              <a:rPr dirty="0" sz="1600" spc="-25" b="1">
                <a:latin typeface="Arial"/>
                <a:cs typeface="Arial"/>
              </a:rPr>
              <a:t> STANDAR </a:t>
            </a:r>
            <a:r>
              <a:rPr dirty="0" sz="1600" spc="-5" b="1">
                <a:latin typeface="Arial"/>
                <a:cs typeface="Arial"/>
              </a:rPr>
              <a:t>MUTLAK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79262" y="1428221"/>
            <a:ext cx="3688715" cy="4878070"/>
            <a:chOff x="1179262" y="1428221"/>
            <a:chExt cx="3688715" cy="487807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5611" y="1563179"/>
              <a:ext cx="2853622" cy="40291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84025" y="1432984"/>
              <a:ext cx="2776220" cy="3979545"/>
            </a:xfrm>
            <a:custGeom>
              <a:avLst/>
              <a:gdLst/>
              <a:ahLst/>
              <a:cxnLst/>
              <a:rect l="l" t="t" r="r" b="b"/>
              <a:pathLst>
                <a:path w="2776220" h="3979545">
                  <a:moveTo>
                    <a:pt x="2698524" y="0"/>
                  </a:moveTo>
                  <a:lnTo>
                    <a:pt x="77527" y="0"/>
                  </a:lnTo>
                  <a:lnTo>
                    <a:pt x="47436" y="6328"/>
                  </a:lnTo>
                  <a:lnTo>
                    <a:pt x="22784" y="23566"/>
                  </a:lnTo>
                  <a:lnTo>
                    <a:pt x="6121" y="49095"/>
                  </a:lnTo>
                  <a:lnTo>
                    <a:pt x="0" y="80295"/>
                  </a:lnTo>
                  <a:lnTo>
                    <a:pt x="0" y="3898804"/>
                  </a:lnTo>
                  <a:lnTo>
                    <a:pt x="6121" y="3929989"/>
                  </a:lnTo>
                  <a:lnTo>
                    <a:pt x="22784" y="3955539"/>
                  </a:lnTo>
                  <a:lnTo>
                    <a:pt x="47436" y="3972808"/>
                  </a:lnTo>
                  <a:lnTo>
                    <a:pt x="77527" y="3979152"/>
                  </a:lnTo>
                  <a:lnTo>
                    <a:pt x="2698524" y="3979152"/>
                  </a:lnTo>
                  <a:lnTo>
                    <a:pt x="2715851" y="3975512"/>
                  </a:lnTo>
                  <a:lnTo>
                    <a:pt x="77527" y="3975512"/>
                  </a:lnTo>
                  <a:lnTo>
                    <a:pt x="48723" y="3969473"/>
                  </a:lnTo>
                  <a:lnTo>
                    <a:pt x="25140" y="3953016"/>
                  </a:lnTo>
                  <a:lnTo>
                    <a:pt x="9208" y="3928630"/>
                  </a:lnTo>
                  <a:lnTo>
                    <a:pt x="3357" y="3898804"/>
                  </a:lnTo>
                  <a:lnTo>
                    <a:pt x="3357" y="80295"/>
                  </a:lnTo>
                  <a:lnTo>
                    <a:pt x="9208" y="50443"/>
                  </a:lnTo>
                  <a:lnTo>
                    <a:pt x="25140" y="26002"/>
                  </a:lnTo>
                  <a:lnTo>
                    <a:pt x="48723" y="9490"/>
                  </a:lnTo>
                  <a:lnTo>
                    <a:pt x="77527" y="3426"/>
                  </a:lnTo>
                  <a:lnTo>
                    <a:pt x="2714876" y="3426"/>
                  </a:lnTo>
                  <a:lnTo>
                    <a:pt x="2698524" y="0"/>
                  </a:lnTo>
                  <a:close/>
                </a:path>
                <a:path w="2776220" h="3979545">
                  <a:moveTo>
                    <a:pt x="2714876" y="3426"/>
                  </a:moveTo>
                  <a:lnTo>
                    <a:pt x="2698524" y="3426"/>
                  </a:lnTo>
                  <a:lnTo>
                    <a:pt x="2727414" y="9490"/>
                  </a:lnTo>
                  <a:lnTo>
                    <a:pt x="2750988" y="26002"/>
                  </a:lnTo>
                  <a:lnTo>
                    <a:pt x="2766872" y="50443"/>
                  </a:lnTo>
                  <a:lnTo>
                    <a:pt x="2772694" y="80295"/>
                  </a:lnTo>
                  <a:lnTo>
                    <a:pt x="2772694" y="3898804"/>
                  </a:lnTo>
                  <a:lnTo>
                    <a:pt x="2766872" y="3928630"/>
                  </a:lnTo>
                  <a:lnTo>
                    <a:pt x="2750988" y="3953016"/>
                  </a:lnTo>
                  <a:lnTo>
                    <a:pt x="2727414" y="3969473"/>
                  </a:lnTo>
                  <a:lnTo>
                    <a:pt x="2698524" y="3975512"/>
                  </a:lnTo>
                  <a:lnTo>
                    <a:pt x="2715851" y="3975512"/>
                  </a:lnTo>
                  <a:lnTo>
                    <a:pt x="2728723" y="3972808"/>
                  </a:lnTo>
                  <a:lnTo>
                    <a:pt x="2753364" y="3955539"/>
                  </a:lnTo>
                  <a:lnTo>
                    <a:pt x="2769966" y="3929989"/>
                  </a:lnTo>
                  <a:lnTo>
                    <a:pt x="2776052" y="3898804"/>
                  </a:lnTo>
                  <a:lnTo>
                    <a:pt x="2776052" y="80295"/>
                  </a:lnTo>
                  <a:lnTo>
                    <a:pt x="2769966" y="49095"/>
                  </a:lnTo>
                  <a:lnTo>
                    <a:pt x="2753364" y="23566"/>
                  </a:lnTo>
                  <a:lnTo>
                    <a:pt x="2728723" y="6328"/>
                  </a:lnTo>
                  <a:lnTo>
                    <a:pt x="2714876" y="3426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84025" y="1432984"/>
              <a:ext cx="2776220" cy="3979545"/>
            </a:xfrm>
            <a:custGeom>
              <a:avLst/>
              <a:gdLst/>
              <a:ahLst/>
              <a:cxnLst/>
              <a:rect l="l" t="t" r="r" b="b"/>
              <a:pathLst>
                <a:path w="2776220" h="3979545">
                  <a:moveTo>
                    <a:pt x="2698525" y="3425"/>
                  </a:moveTo>
                  <a:lnTo>
                    <a:pt x="2727415" y="9489"/>
                  </a:lnTo>
                  <a:lnTo>
                    <a:pt x="2750988" y="26002"/>
                  </a:lnTo>
                  <a:lnTo>
                    <a:pt x="2766873" y="50443"/>
                  </a:lnTo>
                  <a:lnTo>
                    <a:pt x="2772695" y="80295"/>
                  </a:lnTo>
                  <a:lnTo>
                    <a:pt x="2772695" y="3898803"/>
                  </a:lnTo>
                  <a:lnTo>
                    <a:pt x="2766873" y="3928629"/>
                  </a:lnTo>
                  <a:lnTo>
                    <a:pt x="2750988" y="3953016"/>
                  </a:lnTo>
                  <a:lnTo>
                    <a:pt x="2727415" y="3969473"/>
                  </a:lnTo>
                  <a:lnTo>
                    <a:pt x="2698525" y="3975512"/>
                  </a:lnTo>
                  <a:lnTo>
                    <a:pt x="77527" y="3975512"/>
                  </a:lnTo>
                  <a:lnTo>
                    <a:pt x="48724" y="3969473"/>
                  </a:lnTo>
                  <a:lnTo>
                    <a:pt x="25140" y="3953016"/>
                  </a:lnTo>
                  <a:lnTo>
                    <a:pt x="9208" y="3928629"/>
                  </a:lnTo>
                  <a:lnTo>
                    <a:pt x="3357" y="3898803"/>
                  </a:lnTo>
                  <a:lnTo>
                    <a:pt x="3357" y="80295"/>
                  </a:lnTo>
                  <a:lnTo>
                    <a:pt x="9208" y="50443"/>
                  </a:lnTo>
                  <a:lnTo>
                    <a:pt x="25140" y="26002"/>
                  </a:lnTo>
                  <a:lnTo>
                    <a:pt x="48724" y="9489"/>
                  </a:lnTo>
                  <a:lnTo>
                    <a:pt x="77527" y="3425"/>
                  </a:lnTo>
                  <a:lnTo>
                    <a:pt x="2698525" y="3425"/>
                  </a:lnTo>
                  <a:close/>
                </a:path>
                <a:path w="2776220" h="3979545">
                  <a:moveTo>
                    <a:pt x="77527" y="0"/>
                  </a:moveTo>
                  <a:lnTo>
                    <a:pt x="47436" y="6328"/>
                  </a:lnTo>
                  <a:lnTo>
                    <a:pt x="22784" y="23566"/>
                  </a:lnTo>
                  <a:lnTo>
                    <a:pt x="6121" y="49095"/>
                  </a:lnTo>
                  <a:lnTo>
                    <a:pt x="0" y="80295"/>
                  </a:lnTo>
                  <a:lnTo>
                    <a:pt x="0" y="3898803"/>
                  </a:lnTo>
                  <a:lnTo>
                    <a:pt x="6121" y="3929989"/>
                  </a:lnTo>
                  <a:lnTo>
                    <a:pt x="22784" y="3955539"/>
                  </a:lnTo>
                  <a:lnTo>
                    <a:pt x="47436" y="3972808"/>
                  </a:lnTo>
                  <a:lnTo>
                    <a:pt x="77527" y="3979152"/>
                  </a:lnTo>
                  <a:lnTo>
                    <a:pt x="2698525" y="3979152"/>
                  </a:lnTo>
                  <a:lnTo>
                    <a:pt x="2728723" y="3972808"/>
                  </a:lnTo>
                  <a:lnTo>
                    <a:pt x="2753364" y="3955539"/>
                  </a:lnTo>
                  <a:lnTo>
                    <a:pt x="2769966" y="3929989"/>
                  </a:lnTo>
                  <a:lnTo>
                    <a:pt x="2776052" y="3898803"/>
                  </a:lnTo>
                  <a:lnTo>
                    <a:pt x="2776052" y="80295"/>
                  </a:lnTo>
                  <a:lnTo>
                    <a:pt x="2769966" y="49095"/>
                  </a:lnTo>
                  <a:lnTo>
                    <a:pt x="2753364" y="23566"/>
                  </a:lnTo>
                  <a:lnTo>
                    <a:pt x="2728723" y="6328"/>
                  </a:lnTo>
                  <a:lnTo>
                    <a:pt x="2698525" y="0"/>
                  </a:lnTo>
                  <a:lnTo>
                    <a:pt x="77527" y="0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455047" y="2566433"/>
              <a:ext cx="478790" cy="508000"/>
            </a:xfrm>
            <a:custGeom>
              <a:avLst/>
              <a:gdLst/>
              <a:ahLst/>
              <a:cxnLst/>
              <a:rect l="l" t="t" r="r" b="b"/>
              <a:pathLst>
                <a:path w="478789" h="508000">
                  <a:moveTo>
                    <a:pt x="312728" y="0"/>
                  </a:moveTo>
                  <a:lnTo>
                    <a:pt x="272564" y="2855"/>
                  </a:lnTo>
                  <a:lnTo>
                    <a:pt x="194066" y="21022"/>
                  </a:lnTo>
                  <a:lnTo>
                    <a:pt x="141899" y="43178"/>
                  </a:lnTo>
                  <a:lnTo>
                    <a:pt x="101654" y="69196"/>
                  </a:lnTo>
                  <a:lnTo>
                    <a:pt x="73754" y="96669"/>
                  </a:lnTo>
                  <a:lnTo>
                    <a:pt x="56669" y="146352"/>
                  </a:lnTo>
                  <a:lnTo>
                    <a:pt x="37579" y="160151"/>
                  </a:lnTo>
                  <a:lnTo>
                    <a:pt x="21184" y="187155"/>
                  </a:lnTo>
                  <a:lnTo>
                    <a:pt x="8666" y="224212"/>
                  </a:lnTo>
                  <a:lnTo>
                    <a:pt x="1211" y="268170"/>
                  </a:lnTo>
                  <a:lnTo>
                    <a:pt x="0" y="315878"/>
                  </a:lnTo>
                  <a:lnTo>
                    <a:pt x="6217" y="364183"/>
                  </a:lnTo>
                  <a:lnTo>
                    <a:pt x="21045" y="409933"/>
                  </a:lnTo>
                  <a:lnTo>
                    <a:pt x="45669" y="449978"/>
                  </a:lnTo>
                  <a:lnTo>
                    <a:pt x="81271" y="481164"/>
                  </a:lnTo>
                  <a:lnTo>
                    <a:pt x="134146" y="501693"/>
                  </a:lnTo>
                  <a:lnTo>
                    <a:pt x="196018" y="507726"/>
                  </a:lnTo>
                  <a:lnTo>
                    <a:pt x="294617" y="497580"/>
                  </a:lnTo>
                  <a:lnTo>
                    <a:pt x="385635" y="475258"/>
                  </a:lnTo>
                  <a:lnTo>
                    <a:pt x="452442" y="452936"/>
                  </a:lnTo>
                  <a:lnTo>
                    <a:pt x="478407" y="442790"/>
                  </a:lnTo>
                  <a:lnTo>
                    <a:pt x="472181" y="433079"/>
                  </a:lnTo>
                  <a:lnTo>
                    <a:pt x="459517" y="401936"/>
                  </a:lnTo>
                  <a:lnTo>
                    <a:pt x="449436" y="346346"/>
                  </a:lnTo>
                  <a:lnTo>
                    <a:pt x="450957" y="263293"/>
                  </a:lnTo>
                  <a:lnTo>
                    <a:pt x="454943" y="218820"/>
                  </a:lnTo>
                  <a:lnTo>
                    <a:pt x="456484" y="173429"/>
                  </a:lnTo>
                  <a:lnTo>
                    <a:pt x="453765" y="129231"/>
                  </a:lnTo>
                  <a:lnTo>
                    <a:pt x="444970" y="88336"/>
                  </a:lnTo>
                  <a:lnTo>
                    <a:pt x="428284" y="52855"/>
                  </a:lnTo>
                  <a:lnTo>
                    <a:pt x="401891" y="24898"/>
                  </a:lnTo>
                  <a:lnTo>
                    <a:pt x="363978" y="6576"/>
                  </a:lnTo>
                  <a:lnTo>
                    <a:pt x="312728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931823" y="3301281"/>
              <a:ext cx="417830" cy="699135"/>
            </a:xfrm>
            <a:custGeom>
              <a:avLst/>
              <a:gdLst/>
              <a:ahLst/>
              <a:cxnLst/>
              <a:rect l="l" t="t" r="r" b="b"/>
              <a:pathLst>
                <a:path w="417829" h="699135">
                  <a:moveTo>
                    <a:pt x="107885" y="0"/>
                  </a:moveTo>
                  <a:lnTo>
                    <a:pt x="0" y="6676"/>
                  </a:lnTo>
                  <a:lnTo>
                    <a:pt x="1883" y="33090"/>
                  </a:lnTo>
                  <a:lnTo>
                    <a:pt x="4423" y="58751"/>
                  </a:lnTo>
                  <a:lnTo>
                    <a:pt x="10877" y="109425"/>
                  </a:lnTo>
                  <a:lnTo>
                    <a:pt x="19222" y="159803"/>
                  </a:lnTo>
                  <a:lnTo>
                    <a:pt x="29317" y="209934"/>
                  </a:lnTo>
                  <a:lnTo>
                    <a:pt x="41157" y="259892"/>
                  </a:lnTo>
                  <a:lnTo>
                    <a:pt x="55272" y="309464"/>
                  </a:lnTo>
                  <a:lnTo>
                    <a:pt x="71600" y="358727"/>
                  </a:lnTo>
                  <a:lnTo>
                    <a:pt x="90939" y="407358"/>
                  </a:lnTo>
                  <a:lnTo>
                    <a:pt x="111060" y="449560"/>
                  </a:lnTo>
                  <a:lnTo>
                    <a:pt x="113767" y="453762"/>
                  </a:lnTo>
                  <a:lnTo>
                    <a:pt x="116241" y="458104"/>
                  </a:lnTo>
                  <a:lnTo>
                    <a:pt x="141141" y="492424"/>
                  </a:lnTo>
                  <a:lnTo>
                    <a:pt x="167626" y="522730"/>
                  </a:lnTo>
                  <a:lnTo>
                    <a:pt x="204544" y="559416"/>
                  </a:lnTo>
                  <a:lnTo>
                    <a:pt x="262404" y="609680"/>
                  </a:lnTo>
                  <a:lnTo>
                    <a:pt x="302111" y="640962"/>
                  </a:lnTo>
                  <a:lnTo>
                    <a:pt x="342868" y="670669"/>
                  </a:lnTo>
                  <a:lnTo>
                    <a:pt x="384903" y="698896"/>
                  </a:lnTo>
                  <a:lnTo>
                    <a:pt x="417722" y="656694"/>
                  </a:lnTo>
                  <a:lnTo>
                    <a:pt x="365485" y="605416"/>
                  </a:lnTo>
                  <a:lnTo>
                    <a:pt x="331253" y="570825"/>
                  </a:lnTo>
                  <a:lnTo>
                    <a:pt x="297952" y="535716"/>
                  </a:lnTo>
                  <a:lnTo>
                    <a:pt x="265989" y="500092"/>
                  </a:lnTo>
                  <a:lnTo>
                    <a:pt x="236116" y="463851"/>
                  </a:lnTo>
                  <a:lnTo>
                    <a:pt x="209812" y="427333"/>
                  </a:lnTo>
                  <a:lnTo>
                    <a:pt x="193875" y="397789"/>
                  </a:lnTo>
                  <a:lnTo>
                    <a:pt x="192849" y="395921"/>
                  </a:lnTo>
                  <a:lnTo>
                    <a:pt x="168200" y="326190"/>
                  </a:lnTo>
                  <a:lnTo>
                    <a:pt x="155292" y="280964"/>
                  </a:lnTo>
                  <a:lnTo>
                    <a:pt x="144065" y="234933"/>
                  </a:lnTo>
                  <a:lnTo>
                    <a:pt x="134167" y="188367"/>
                  </a:lnTo>
                  <a:lnTo>
                    <a:pt x="125922" y="141298"/>
                  </a:lnTo>
                  <a:lnTo>
                    <a:pt x="118762" y="94020"/>
                  </a:lnTo>
                  <a:lnTo>
                    <a:pt x="112693" y="46502"/>
                  </a:lnTo>
                  <a:lnTo>
                    <a:pt x="107885" y="0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869186" y="3171968"/>
              <a:ext cx="210820" cy="311150"/>
            </a:xfrm>
            <a:custGeom>
              <a:avLst/>
              <a:gdLst/>
              <a:ahLst/>
              <a:cxnLst/>
              <a:rect l="l" t="t" r="r" b="b"/>
              <a:pathLst>
                <a:path w="210820" h="311150">
                  <a:moveTo>
                    <a:pt x="88638" y="0"/>
                  </a:moveTo>
                  <a:lnTo>
                    <a:pt x="45432" y="11933"/>
                  </a:lnTo>
                  <a:lnTo>
                    <a:pt x="8669" y="50372"/>
                  </a:lnTo>
                  <a:lnTo>
                    <a:pt x="0" y="111314"/>
                  </a:lnTo>
                  <a:lnTo>
                    <a:pt x="13606" y="198643"/>
                  </a:lnTo>
                  <a:lnTo>
                    <a:pt x="33498" y="276982"/>
                  </a:lnTo>
                  <a:lnTo>
                    <a:pt x="43682" y="310956"/>
                  </a:lnTo>
                  <a:lnTo>
                    <a:pt x="210249" y="197657"/>
                  </a:lnTo>
                  <a:lnTo>
                    <a:pt x="189609" y="106549"/>
                  </a:lnTo>
                  <a:lnTo>
                    <a:pt x="166192" y="41578"/>
                  </a:lnTo>
                  <a:lnTo>
                    <a:pt x="136162" y="7142"/>
                  </a:lnTo>
                  <a:lnTo>
                    <a:pt x="88638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016740" y="3304129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2194" y="0"/>
                  </a:moveTo>
                  <a:lnTo>
                    <a:pt x="0" y="0"/>
                  </a:lnTo>
                  <a:lnTo>
                    <a:pt x="0" y="11717"/>
                  </a:lnTo>
                  <a:lnTo>
                    <a:pt x="2194" y="11717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1E28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891069" y="3349739"/>
              <a:ext cx="200025" cy="151765"/>
            </a:xfrm>
            <a:custGeom>
              <a:avLst/>
              <a:gdLst/>
              <a:ahLst/>
              <a:cxnLst/>
              <a:rect l="l" t="t" r="r" b="b"/>
              <a:pathLst>
                <a:path w="200025" h="151764">
                  <a:moveTo>
                    <a:pt x="196070" y="0"/>
                  </a:moveTo>
                  <a:lnTo>
                    <a:pt x="0" y="132020"/>
                  </a:lnTo>
                  <a:lnTo>
                    <a:pt x="12604" y="151580"/>
                  </a:lnTo>
                  <a:lnTo>
                    <a:pt x="199898" y="17412"/>
                  </a:lnTo>
                  <a:lnTo>
                    <a:pt x="196070" y="0"/>
                  </a:lnTo>
                  <a:close/>
                </a:path>
              </a:pathLst>
            </a:custGeom>
            <a:solidFill>
              <a:srgbClr val="407B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0112" y="3942528"/>
              <a:ext cx="149293" cy="8897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038335" y="5672302"/>
              <a:ext cx="844550" cy="525780"/>
            </a:xfrm>
            <a:custGeom>
              <a:avLst/>
              <a:gdLst/>
              <a:ahLst/>
              <a:cxnLst/>
              <a:rect l="l" t="t" r="r" b="b"/>
              <a:pathLst>
                <a:path w="844550" h="525779">
                  <a:moveTo>
                    <a:pt x="221881" y="40055"/>
                  </a:moveTo>
                  <a:lnTo>
                    <a:pt x="123990" y="0"/>
                  </a:lnTo>
                  <a:lnTo>
                    <a:pt x="0" y="213995"/>
                  </a:lnTo>
                  <a:lnTo>
                    <a:pt x="97853" y="253822"/>
                  </a:lnTo>
                  <a:lnTo>
                    <a:pt x="221881" y="40055"/>
                  </a:lnTo>
                  <a:close/>
                </a:path>
                <a:path w="844550" h="525779">
                  <a:moveTo>
                    <a:pt x="844042" y="280657"/>
                  </a:moveTo>
                  <a:lnTo>
                    <a:pt x="738301" y="280657"/>
                  </a:lnTo>
                  <a:lnTo>
                    <a:pt x="731253" y="525653"/>
                  </a:lnTo>
                  <a:lnTo>
                    <a:pt x="836993" y="525653"/>
                  </a:lnTo>
                  <a:lnTo>
                    <a:pt x="844042" y="280657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978886" y="5849518"/>
              <a:ext cx="1071245" cy="456565"/>
            </a:xfrm>
            <a:custGeom>
              <a:avLst/>
              <a:gdLst/>
              <a:ahLst/>
              <a:cxnLst/>
              <a:rect l="l" t="t" r="r" b="b"/>
              <a:pathLst>
                <a:path w="1071245" h="456564">
                  <a:moveTo>
                    <a:pt x="290703" y="235432"/>
                  </a:moveTo>
                  <a:lnTo>
                    <a:pt x="286842" y="225945"/>
                  </a:lnTo>
                  <a:lnTo>
                    <a:pt x="246811" y="183121"/>
                  </a:lnTo>
                  <a:lnTo>
                    <a:pt x="218465" y="142532"/>
                  </a:lnTo>
                  <a:lnTo>
                    <a:pt x="199517" y="106324"/>
                  </a:lnTo>
                  <a:lnTo>
                    <a:pt x="187693" y="76606"/>
                  </a:lnTo>
                  <a:lnTo>
                    <a:pt x="185445" y="70446"/>
                  </a:lnTo>
                  <a:lnTo>
                    <a:pt x="181292" y="65265"/>
                  </a:lnTo>
                  <a:lnTo>
                    <a:pt x="72339" y="419"/>
                  </a:lnTo>
                  <a:lnTo>
                    <a:pt x="70840" y="0"/>
                  </a:lnTo>
                  <a:lnTo>
                    <a:pt x="69342" y="0"/>
                  </a:lnTo>
                  <a:lnTo>
                    <a:pt x="66827" y="0"/>
                  </a:lnTo>
                  <a:lnTo>
                    <a:pt x="64350" y="1117"/>
                  </a:lnTo>
                  <a:lnTo>
                    <a:pt x="3009" y="77165"/>
                  </a:lnTo>
                  <a:lnTo>
                    <a:pt x="25" y="83489"/>
                  </a:lnTo>
                  <a:lnTo>
                    <a:pt x="0" y="90462"/>
                  </a:lnTo>
                  <a:lnTo>
                    <a:pt x="2730" y="96964"/>
                  </a:lnTo>
                  <a:lnTo>
                    <a:pt x="8051" y="101904"/>
                  </a:lnTo>
                  <a:lnTo>
                    <a:pt x="32448" y="115443"/>
                  </a:lnTo>
                  <a:lnTo>
                    <a:pt x="77990" y="140220"/>
                  </a:lnTo>
                  <a:lnTo>
                    <a:pt x="107391" y="157226"/>
                  </a:lnTo>
                  <a:lnTo>
                    <a:pt x="134099" y="175869"/>
                  </a:lnTo>
                  <a:lnTo>
                    <a:pt x="168770" y="202577"/>
                  </a:lnTo>
                  <a:lnTo>
                    <a:pt x="205435" y="230441"/>
                  </a:lnTo>
                  <a:lnTo>
                    <a:pt x="238112" y="252552"/>
                  </a:lnTo>
                  <a:lnTo>
                    <a:pt x="246608" y="257644"/>
                  </a:lnTo>
                  <a:lnTo>
                    <a:pt x="254444" y="259689"/>
                  </a:lnTo>
                  <a:lnTo>
                    <a:pt x="261353" y="259689"/>
                  </a:lnTo>
                  <a:lnTo>
                    <a:pt x="276796" y="255828"/>
                  </a:lnTo>
                  <a:lnTo>
                    <a:pt x="286969" y="246570"/>
                  </a:lnTo>
                  <a:lnTo>
                    <a:pt x="290703" y="235432"/>
                  </a:lnTo>
                  <a:close/>
                </a:path>
                <a:path w="1071245" h="456564">
                  <a:moveTo>
                    <a:pt x="1070711" y="417563"/>
                  </a:moveTo>
                  <a:lnTo>
                    <a:pt x="1061135" y="408381"/>
                  </a:lnTo>
                  <a:lnTo>
                    <a:pt x="1007757" y="393915"/>
                  </a:lnTo>
                  <a:lnTo>
                    <a:pt x="968895" y="377609"/>
                  </a:lnTo>
                  <a:lnTo>
                    <a:pt x="940320" y="360235"/>
                  </a:lnTo>
                  <a:lnTo>
                    <a:pt x="917727" y="342557"/>
                  </a:lnTo>
                  <a:lnTo>
                    <a:pt x="912685" y="338353"/>
                  </a:lnTo>
                  <a:lnTo>
                    <a:pt x="906526" y="336029"/>
                  </a:lnTo>
                  <a:lnTo>
                    <a:pt x="781316" y="336029"/>
                  </a:lnTo>
                  <a:lnTo>
                    <a:pt x="776986" y="336029"/>
                  </a:lnTo>
                  <a:lnTo>
                    <a:pt x="773430" y="339013"/>
                  </a:lnTo>
                  <a:lnTo>
                    <a:pt x="772960" y="343395"/>
                  </a:lnTo>
                  <a:lnTo>
                    <a:pt x="759383" y="437375"/>
                  </a:lnTo>
                  <a:lnTo>
                    <a:pt x="759955" y="444385"/>
                  </a:lnTo>
                  <a:lnTo>
                    <a:pt x="763422" y="450405"/>
                  </a:lnTo>
                  <a:lnTo>
                    <a:pt x="769035" y="454609"/>
                  </a:lnTo>
                  <a:lnTo>
                    <a:pt x="776236" y="456184"/>
                  </a:lnTo>
                  <a:lnTo>
                    <a:pt x="804151" y="455383"/>
                  </a:lnTo>
                  <a:lnTo>
                    <a:pt x="855916" y="453377"/>
                  </a:lnTo>
                  <a:lnTo>
                    <a:pt x="889901" y="452970"/>
                  </a:lnTo>
                  <a:lnTo>
                    <a:pt x="919594" y="453491"/>
                  </a:lnTo>
                  <a:lnTo>
                    <a:pt x="996429" y="455803"/>
                  </a:lnTo>
                  <a:lnTo>
                    <a:pt x="1032992" y="456323"/>
                  </a:lnTo>
                  <a:lnTo>
                    <a:pt x="1058329" y="449402"/>
                  </a:lnTo>
                  <a:lnTo>
                    <a:pt x="1070330" y="433857"/>
                  </a:lnTo>
                  <a:lnTo>
                    <a:pt x="1070711" y="417563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772957" y="6054822"/>
              <a:ext cx="1270" cy="24765"/>
            </a:xfrm>
            <a:custGeom>
              <a:avLst/>
              <a:gdLst/>
              <a:ahLst/>
              <a:cxnLst/>
              <a:rect l="l" t="t" r="r" b="b"/>
              <a:pathLst>
                <a:path w="1270" h="24764">
                  <a:moveTo>
                    <a:pt x="840" y="0"/>
                  </a:moveTo>
                  <a:lnTo>
                    <a:pt x="0" y="24509"/>
                  </a:lnTo>
                  <a:lnTo>
                    <a:pt x="186" y="2450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773145" y="6054822"/>
              <a:ext cx="106680" cy="24765"/>
            </a:xfrm>
            <a:custGeom>
              <a:avLst/>
              <a:gdLst/>
              <a:ahLst/>
              <a:cxnLst/>
              <a:rect l="l" t="t" r="r" b="b"/>
              <a:pathLst>
                <a:path w="106679" h="24764">
                  <a:moveTo>
                    <a:pt x="106390" y="0"/>
                  </a:moveTo>
                  <a:lnTo>
                    <a:pt x="654" y="0"/>
                  </a:lnTo>
                  <a:lnTo>
                    <a:pt x="0" y="24509"/>
                  </a:lnTo>
                  <a:lnTo>
                    <a:pt x="105689" y="24509"/>
                  </a:lnTo>
                  <a:lnTo>
                    <a:pt x="106390" y="0"/>
                  </a:lnTo>
                  <a:close/>
                </a:path>
              </a:pathLst>
            </a:custGeom>
            <a:solidFill>
              <a:srgbClr val="CC91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098379" y="5761228"/>
              <a:ext cx="12700" cy="21590"/>
            </a:xfrm>
            <a:custGeom>
              <a:avLst/>
              <a:gdLst/>
              <a:ahLst/>
              <a:cxnLst/>
              <a:rect l="l" t="t" r="r" b="b"/>
              <a:pathLst>
                <a:path w="12700" h="21589">
                  <a:moveTo>
                    <a:pt x="12369" y="0"/>
                  </a:moveTo>
                  <a:lnTo>
                    <a:pt x="0" y="21287"/>
                  </a:lnTo>
                  <a:lnTo>
                    <a:pt x="0" y="21474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098379" y="5761228"/>
              <a:ext cx="110489" cy="61594"/>
            </a:xfrm>
            <a:custGeom>
              <a:avLst/>
              <a:gdLst/>
              <a:ahLst/>
              <a:cxnLst/>
              <a:rect l="l" t="t" r="r" b="b"/>
              <a:pathLst>
                <a:path w="110489" h="61595">
                  <a:moveTo>
                    <a:pt x="12371" y="0"/>
                  </a:moveTo>
                  <a:lnTo>
                    <a:pt x="0" y="21474"/>
                  </a:lnTo>
                  <a:lnTo>
                    <a:pt x="97989" y="61341"/>
                  </a:lnTo>
                  <a:lnTo>
                    <a:pt x="110220" y="40053"/>
                  </a:lnTo>
                  <a:lnTo>
                    <a:pt x="12371" y="0"/>
                  </a:lnTo>
                  <a:close/>
                </a:path>
              </a:pathLst>
            </a:custGeom>
            <a:solidFill>
              <a:srgbClr val="CC915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449254" y="3148578"/>
              <a:ext cx="568960" cy="669290"/>
            </a:xfrm>
            <a:custGeom>
              <a:avLst/>
              <a:gdLst/>
              <a:ahLst/>
              <a:cxnLst/>
              <a:rect l="l" t="t" r="r" b="b"/>
              <a:pathLst>
                <a:path w="568960" h="669289">
                  <a:moveTo>
                    <a:pt x="294151" y="0"/>
                  </a:moveTo>
                  <a:lnTo>
                    <a:pt x="240185" y="1003"/>
                  </a:lnTo>
                  <a:lnTo>
                    <a:pt x="182438" y="3407"/>
                  </a:lnTo>
                  <a:lnTo>
                    <a:pt x="114917" y="9069"/>
                  </a:lnTo>
                  <a:lnTo>
                    <a:pt x="56538" y="17155"/>
                  </a:lnTo>
                  <a:lnTo>
                    <a:pt x="15500" y="24401"/>
                  </a:lnTo>
                  <a:lnTo>
                    <a:pt x="0" y="27542"/>
                  </a:lnTo>
                  <a:lnTo>
                    <a:pt x="17841" y="106021"/>
                  </a:lnTo>
                  <a:lnTo>
                    <a:pt x="32918" y="176456"/>
                  </a:lnTo>
                  <a:lnTo>
                    <a:pt x="45439" y="239715"/>
                  </a:lnTo>
                  <a:lnTo>
                    <a:pt x="55614" y="296667"/>
                  </a:lnTo>
                  <a:lnTo>
                    <a:pt x="63653" y="348181"/>
                  </a:lnTo>
                  <a:lnTo>
                    <a:pt x="69766" y="395126"/>
                  </a:lnTo>
                  <a:lnTo>
                    <a:pt x="74162" y="438370"/>
                  </a:lnTo>
                  <a:lnTo>
                    <a:pt x="77051" y="478783"/>
                  </a:lnTo>
                  <a:lnTo>
                    <a:pt x="78643" y="517233"/>
                  </a:lnTo>
                  <a:lnTo>
                    <a:pt x="79147" y="554590"/>
                  </a:lnTo>
                  <a:lnTo>
                    <a:pt x="78774" y="591721"/>
                  </a:lnTo>
                  <a:lnTo>
                    <a:pt x="77732" y="629497"/>
                  </a:lnTo>
                  <a:lnTo>
                    <a:pt x="76233" y="668785"/>
                  </a:lnTo>
                  <a:lnTo>
                    <a:pt x="505673" y="668785"/>
                  </a:lnTo>
                  <a:lnTo>
                    <a:pt x="556110" y="307298"/>
                  </a:lnTo>
                  <a:lnTo>
                    <a:pt x="568713" y="116982"/>
                  </a:lnTo>
                  <a:lnTo>
                    <a:pt x="562399" y="43004"/>
                  </a:lnTo>
                  <a:lnTo>
                    <a:pt x="498209" y="19875"/>
                  </a:lnTo>
                  <a:lnTo>
                    <a:pt x="440740" y="10953"/>
                  </a:lnTo>
                  <a:lnTo>
                    <a:pt x="377480" y="3547"/>
                  </a:lnTo>
                  <a:lnTo>
                    <a:pt x="335746" y="811"/>
                  </a:lnTo>
                  <a:lnTo>
                    <a:pt x="314996" y="193"/>
                  </a:lnTo>
                  <a:lnTo>
                    <a:pt x="294151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631693" y="2932479"/>
              <a:ext cx="216535" cy="391795"/>
            </a:xfrm>
            <a:custGeom>
              <a:avLst/>
              <a:gdLst/>
              <a:ahLst/>
              <a:cxnLst/>
              <a:rect l="l" t="t" r="r" b="b"/>
              <a:pathLst>
                <a:path w="216535" h="391795">
                  <a:moveTo>
                    <a:pt x="19279" y="0"/>
                  </a:moveTo>
                  <a:lnTo>
                    <a:pt x="26260" y="42879"/>
                  </a:lnTo>
                  <a:lnTo>
                    <a:pt x="30509" y="92310"/>
                  </a:lnTo>
                  <a:lnTo>
                    <a:pt x="29340" y="142253"/>
                  </a:lnTo>
                  <a:lnTo>
                    <a:pt x="20066" y="186665"/>
                  </a:lnTo>
                  <a:lnTo>
                    <a:pt x="0" y="219505"/>
                  </a:lnTo>
                  <a:lnTo>
                    <a:pt x="10848" y="237859"/>
                  </a:lnTo>
                  <a:lnTo>
                    <a:pt x="43298" y="282761"/>
                  </a:lnTo>
                  <a:lnTo>
                    <a:pt x="97212" y="338972"/>
                  </a:lnTo>
                  <a:lnTo>
                    <a:pt x="172448" y="391253"/>
                  </a:lnTo>
                  <a:lnTo>
                    <a:pt x="212649" y="335114"/>
                  </a:lnTo>
                  <a:lnTo>
                    <a:pt x="216341" y="279382"/>
                  </a:lnTo>
                  <a:lnTo>
                    <a:pt x="203736" y="236683"/>
                  </a:lnTo>
                  <a:lnTo>
                    <a:pt x="195042" y="219645"/>
                  </a:lnTo>
                  <a:lnTo>
                    <a:pt x="155035" y="201082"/>
                  </a:lnTo>
                  <a:lnTo>
                    <a:pt x="136215" y="172927"/>
                  </a:lnTo>
                  <a:lnTo>
                    <a:pt x="132827" y="138766"/>
                  </a:lnTo>
                  <a:lnTo>
                    <a:pt x="139115" y="102190"/>
                  </a:lnTo>
                  <a:lnTo>
                    <a:pt x="19279" y="0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0141" y="2974216"/>
              <a:ext cx="80436" cy="9499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540009" y="2647336"/>
              <a:ext cx="323215" cy="394970"/>
            </a:xfrm>
            <a:custGeom>
              <a:avLst/>
              <a:gdLst/>
              <a:ahLst/>
              <a:cxnLst/>
              <a:rect l="l" t="t" r="r" b="b"/>
              <a:pathLst>
                <a:path w="323214" h="394969">
                  <a:moveTo>
                    <a:pt x="148332" y="124"/>
                  </a:moveTo>
                  <a:lnTo>
                    <a:pt x="97226" y="7216"/>
                  </a:lnTo>
                  <a:lnTo>
                    <a:pt x="58684" y="27188"/>
                  </a:lnTo>
                  <a:lnTo>
                    <a:pt x="28368" y="57397"/>
                  </a:lnTo>
                  <a:lnTo>
                    <a:pt x="8175" y="95323"/>
                  </a:lnTo>
                  <a:lnTo>
                    <a:pt x="0" y="138450"/>
                  </a:lnTo>
                  <a:lnTo>
                    <a:pt x="5738" y="184259"/>
                  </a:lnTo>
                  <a:lnTo>
                    <a:pt x="25086" y="250006"/>
                  </a:lnTo>
                  <a:lnTo>
                    <a:pt x="44135" y="299368"/>
                  </a:lnTo>
                  <a:lnTo>
                    <a:pt x="69627" y="337509"/>
                  </a:lnTo>
                  <a:lnTo>
                    <a:pt x="108301" y="369592"/>
                  </a:lnTo>
                  <a:lnTo>
                    <a:pt x="149371" y="388732"/>
                  </a:lnTo>
                  <a:lnTo>
                    <a:pt x="190790" y="394848"/>
                  </a:lnTo>
                  <a:lnTo>
                    <a:pt x="240605" y="385581"/>
                  </a:lnTo>
                  <a:lnTo>
                    <a:pt x="282424" y="359403"/>
                  </a:lnTo>
                  <a:lnTo>
                    <a:pt x="311420" y="318748"/>
                  </a:lnTo>
                  <a:lnTo>
                    <a:pt x="322765" y="266048"/>
                  </a:lnTo>
                  <a:lnTo>
                    <a:pt x="320354" y="221894"/>
                  </a:lnTo>
                  <a:lnTo>
                    <a:pt x="311703" y="174584"/>
                  </a:lnTo>
                  <a:lnTo>
                    <a:pt x="296599" y="127300"/>
                  </a:lnTo>
                  <a:lnTo>
                    <a:pt x="274832" y="83227"/>
                  </a:lnTo>
                  <a:lnTo>
                    <a:pt x="246192" y="45547"/>
                  </a:lnTo>
                  <a:lnTo>
                    <a:pt x="210468" y="17444"/>
                  </a:lnTo>
                  <a:lnTo>
                    <a:pt x="167449" y="2100"/>
                  </a:lnTo>
                  <a:lnTo>
                    <a:pt x="148332" y="124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499672" y="2626423"/>
              <a:ext cx="285750" cy="281305"/>
            </a:xfrm>
            <a:custGeom>
              <a:avLst/>
              <a:gdLst/>
              <a:ahLst/>
              <a:cxnLst/>
              <a:rect l="l" t="t" r="r" b="b"/>
              <a:pathLst>
                <a:path w="285750" h="281305">
                  <a:moveTo>
                    <a:pt x="248681" y="0"/>
                  </a:moveTo>
                  <a:lnTo>
                    <a:pt x="240605" y="0"/>
                  </a:lnTo>
                  <a:lnTo>
                    <a:pt x="238271" y="186"/>
                  </a:lnTo>
                  <a:lnTo>
                    <a:pt x="235936" y="605"/>
                  </a:lnTo>
                  <a:lnTo>
                    <a:pt x="117314" y="20166"/>
                  </a:lnTo>
                  <a:lnTo>
                    <a:pt x="26141" y="95933"/>
                  </a:lnTo>
                  <a:lnTo>
                    <a:pt x="839" y="193454"/>
                  </a:lnTo>
                  <a:lnTo>
                    <a:pt x="0" y="199149"/>
                  </a:lnTo>
                  <a:lnTo>
                    <a:pt x="326" y="204985"/>
                  </a:lnTo>
                  <a:lnTo>
                    <a:pt x="18369" y="253664"/>
                  </a:lnTo>
                  <a:lnTo>
                    <a:pt x="53125" y="281172"/>
                  </a:lnTo>
                  <a:lnTo>
                    <a:pt x="54945" y="281172"/>
                  </a:lnTo>
                  <a:lnTo>
                    <a:pt x="86765" y="259510"/>
                  </a:lnTo>
                  <a:lnTo>
                    <a:pt x="105894" y="218768"/>
                  </a:lnTo>
                  <a:lnTo>
                    <a:pt x="112481" y="172863"/>
                  </a:lnTo>
                  <a:lnTo>
                    <a:pt x="102843" y="136314"/>
                  </a:lnTo>
                  <a:lnTo>
                    <a:pt x="120062" y="136314"/>
                  </a:lnTo>
                  <a:lnTo>
                    <a:pt x="165600" y="131179"/>
                  </a:lnTo>
                  <a:lnTo>
                    <a:pt x="207955" y="116730"/>
                  </a:lnTo>
                  <a:lnTo>
                    <a:pt x="243318" y="96715"/>
                  </a:lnTo>
                  <a:lnTo>
                    <a:pt x="283601" y="56261"/>
                  </a:lnTo>
                  <a:lnTo>
                    <a:pt x="285135" y="35735"/>
                  </a:lnTo>
                  <a:lnTo>
                    <a:pt x="276926" y="16820"/>
                  </a:lnTo>
                  <a:lnTo>
                    <a:pt x="259698" y="3454"/>
                  </a:lnTo>
                  <a:lnTo>
                    <a:pt x="254377" y="1165"/>
                  </a:lnTo>
                  <a:lnTo>
                    <a:pt x="248681" y="0"/>
                  </a:lnTo>
                  <a:close/>
                </a:path>
                <a:path w="285750" h="281305">
                  <a:moveTo>
                    <a:pt x="120062" y="136314"/>
                  </a:moveTo>
                  <a:lnTo>
                    <a:pt x="102843" y="136314"/>
                  </a:lnTo>
                  <a:lnTo>
                    <a:pt x="107417" y="136594"/>
                  </a:lnTo>
                  <a:lnTo>
                    <a:pt x="111899" y="136734"/>
                  </a:lnTo>
                  <a:lnTo>
                    <a:pt x="116334" y="136734"/>
                  </a:lnTo>
                  <a:lnTo>
                    <a:pt x="120062" y="136314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640423" y="3817369"/>
              <a:ext cx="391160" cy="2237740"/>
            </a:xfrm>
            <a:custGeom>
              <a:avLst/>
              <a:gdLst/>
              <a:ahLst/>
              <a:cxnLst/>
              <a:rect l="l" t="t" r="r" b="b"/>
              <a:pathLst>
                <a:path w="391160" h="2237740">
                  <a:moveTo>
                    <a:pt x="314506" y="0"/>
                  </a:moveTo>
                  <a:lnTo>
                    <a:pt x="0" y="0"/>
                  </a:lnTo>
                  <a:lnTo>
                    <a:pt x="18041" y="131154"/>
                  </a:lnTo>
                  <a:lnTo>
                    <a:pt x="58762" y="446636"/>
                  </a:lnTo>
                  <a:lnTo>
                    <a:pt x="102057" y="829474"/>
                  </a:lnTo>
                  <a:lnTo>
                    <a:pt x="127819" y="1162695"/>
                  </a:lnTo>
                  <a:lnTo>
                    <a:pt x="131568" y="1469608"/>
                  </a:lnTo>
                  <a:lnTo>
                    <a:pt x="127527" y="1823608"/>
                  </a:lnTo>
                  <a:lnTo>
                    <a:pt x="121123" y="2115837"/>
                  </a:lnTo>
                  <a:lnTo>
                    <a:pt x="117782" y="2237437"/>
                  </a:lnTo>
                  <a:lnTo>
                    <a:pt x="260866" y="2237437"/>
                  </a:lnTo>
                  <a:lnTo>
                    <a:pt x="280177" y="2112679"/>
                  </a:lnTo>
                  <a:lnTo>
                    <a:pt x="323201" y="1813051"/>
                  </a:lnTo>
                  <a:lnTo>
                    <a:pt x="367572" y="1450523"/>
                  </a:lnTo>
                  <a:lnTo>
                    <a:pt x="390927" y="1137065"/>
                  </a:lnTo>
                  <a:lnTo>
                    <a:pt x="381960" y="823329"/>
                  </a:lnTo>
                  <a:lnTo>
                    <a:pt x="355360" y="447582"/>
                  </a:lnTo>
                  <a:lnTo>
                    <a:pt x="327438" y="132310"/>
                  </a:lnTo>
                  <a:lnTo>
                    <a:pt x="31450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738086" y="5999875"/>
              <a:ext cx="187960" cy="60325"/>
            </a:xfrm>
            <a:custGeom>
              <a:avLst/>
              <a:gdLst/>
              <a:ahLst/>
              <a:cxnLst/>
              <a:rect l="l" t="t" r="r" b="b"/>
              <a:pathLst>
                <a:path w="187960" h="60325">
                  <a:moveTo>
                    <a:pt x="0" y="0"/>
                  </a:moveTo>
                  <a:lnTo>
                    <a:pt x="7749" y="60128"/>
                  </a:lnTo>
                  <a:lnTo>
                    <a:pt x="175621" y="60128"/>
                  </a:lnTo>
                  <a:lnTo>
                    <a:pt x="187853" y="6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736919" y="4593531"/>
              <a:ext cx="5715" cy="55244"/>
            </a:xfrm>
            <a:custGeom>
              <a:avLst/>
              <a:gdLst/>
              <a:ahLst/>
              <a:cxnLst/>
              <a:rect l="l" t="t" r="r" b="b"/>
              <a:pathLst>
                <a:path w="5714" h="55245">
                  <a:moveTo>
                    <a:pt x="0" y="0"/>
                  </a:moveTo>
                  <a:lnTo>
                    <a:pt x="0" y="139"/>
                  </a:lnTo>
                  <a:lnTo>
                    <a:pt x="1480" y="13819"/>
                  </a:lnTo>
                  <a:lnTo>
                    <a:pt x="2917" y="27473"/>
                  </a:lnTo>
                  <a:lnTo>
                    <a:pt x="5695" y="54665"/>
                  </a:lnTo>
                  <a:lnTo>
                    <a:pt x="2917" y="27455"/>
                  </a:lnTo>
                  <a:lnTo>
                    <a:pt x="1480" y="13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736919" y="4200921"/>
              <a:ext cx="83820" cy="562610"/>
            </a:xfrm>
            <a:custGeom>
              <a:avLst/>
              <a:gdLst/>
              <a:ahLst/>
              <a:cxnLst/>
              <a:rect l="l" t="t" r="r" b="b"/>
              <a:pathLst>
                <a:path w="83820" h="562610">
                  <a:moveTo>
                    <a:pt x="56626" y="0"/>
                  </a:moveTo>
                  <a:lnTo>
                    <a:pt x="36818" y="145510"/>
                  </a:lnTo>
                  <a:lnTo>
                    <a:pt x="22532" y="245193"/>
                  </a:lnTo>
                  <a:lnTo>
                    <a:pt x="7623" y="344159"/>
                  </a:lnTo>
                  <a:lnTo>
                    <a:pt x="0" y="392607"/>
                  </a:lnTo>
                  <a:lnTo>
                    <a:pt x="8661" y="476751"/>
                  </a:lnTo>
                  <a:lnTo>
                    <a:pt x="16572" y="562535"/>
                  </a:lnTo>
                  <a:lnTo>
                    <a:pt x="24589" y="530624"/>
                  </a:lnTo>
                  <a:lnTo>
                    <a:pt x="33438" y="492984"/>
                  </a:lnTo>
                  <a:lnTo>
                    <a:pt x="42698" y="450357"/>
                  </a:lnTo>
                  <a:lnTo>
                    <a:pt x="51949" y="403484"/>
                  </a:lnTo>
                  <a:lnTo>
                    <a:pt x="60771" y="353107"/>
                  </a:lnTo>
                  <a:lnTo>
                    <a:pt x="68742" y="299967"/>
                  </a:lnTo>
                  <a:lnTo>
                    <a:pt x="75443" y="244804"/>
                  </a:lnTo>
                  <a:lnTo>
                    <a:pt x="80454" y="188362"/>
                  </a:lnTo>
                  <a:lnTo>
                    <a:pt x="83353" y="131381"/>
                  </a:lnTo>
                  <a:lnTo>
                    <a:pt x="83720" y="74601"/>
                  </a:lnTo>
                  <a:lnTo>
                    <a:pt x="81135" y="18766"/>
                  </a:lnTo>
                  <a:lnTo>
                    <a:pt x="56626" y="0"/>
                  </a:lnTo>
                  <a:close/>
                </a:path>
              </a:pathLst>
            </a:custGeom>
            <a:solidFill>
              <a:srgbClr val="F1C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095671" y="3817369"/>
              <a:ext cx="746125" cy="1992630"/>
            </a:xfrm>
            <a:custGeom>
              <a:avLst/>
              <a:gdLst/>
              <a:ahLst/>
              <a:cxnLst/>
              <a:rect l="l" t="t" r="r" b="b"/>
              <a:pathLst>
                <a:path w="746125" h="1992629">
                  <a:moveTo>
                    <a:pt x="745813" y="0"/>
                  </a:moveTo>
                  <a:lnTo>
                    <a:pt x="429813" y="0"/>
                  </a:lnTo>
                  <a:lnTo>
                    <a:pt x="416778" y="31146"/>
                  </a:lnTo>
                  <a:lnTo>
                    <a:pt x="397203" y="102104"/>
                  </a:lnTo>
                  <a:lnTo>
                    <a:pt x="390230" y="141498"/>
                  </a:lnTo>
                  <a:lnTo>
                    <a:pt x="384844" y="183222"/>
                  </a:lnTo>
                  <a:lnTo>
                    <a:pt x="380829" y="227068"/>
                  </a:lnTo>
                  <a:lnTo>
                    <a:pt x="377966" y="272827"/>
                  </a:lnTo>
                  <a:lnTo>
                    <a:pt x="376040" y="320288"/>
                  </a:lnTo>
                  <a:lnTo>
                    <a:pt x="374834" y="369244"/>
                  </a:lnTo>
                  <a:lnTo>
                    <a:pt x="374130" y="419484"/>
                  </a:lnTo>
                  <a:lnTo>
                    <a:pt x="372862" y="575819"/>
                  </a:lnTo>
                  <a:lnTo>
                    <a:pt x="371999" y="629106"/>
                  </a:lnTo>
                  <a:lnTo>
                    <a:pt x="370553" y="682631"/>
                  </a:lnTo>
                  <a:lnTo>
                    <a:pt x="368308" y="736185"/>
                  </a:lnTo>
                  <a:lnTo>
                    <a:pt x="365047" y="789559"/>
                  </a:lnTo>
                  <a:lnTo>
                    <a:pt x="360553" y="842544"/>
                  </a:lnTo>
                  <a:lnTo>
                    <a:pt x="354610" y="894931"/>
                  </a:lnTo>
                  <a:lnTo>
                    <a:pt x="346999" y="946510"/>
                  </a:lnTo>
                  <a:lnTo>
                    <a:pt x="337505" y="997072"/>
                  </a:lnTo>
                  <a:lnTo>
                    <a:pt x="325910" y="1046409"/>
                  </a:lnTo>
                  <a:lnTo>
                    <a:pt x="311998" y="1094310"/>
                  </a:lnTo>
                  <a:lnTo>
                    <a:pt x="295551" y="1140566"/>
                  </a:lnTo>
                  <a:lnTo>
                    <a:pt x="221248" y="1336863"/>
                  </a:lnTo>
                  <a:lnTo>
                    <a:pt x="122777" y="1602900"/>
                  </a:lnTo>
                  <a:lnTo>
                    <a:pt x="0" y="1937684"/>
                  </a:lnTo>
                  <a:lnTo>
                    <a:pt x="133560" y="1992303"/>
                  </a:lnTo>
                  <a:lnTo>
                    <a:pt x="190266" y="1901200"/>
                  </a:lnTo>
                  <a:lnTo>
                    <a:pt x="321566" y="1676555"/>
                  </a:lnTo>
                  <a:lnTo>
                    <a:pt x="469234" y="1391364"/>
                  </a:lnTo>
                  <a:lnTo>
                    <a:pt x="575045" y="1118626"/>
                  </a:lnTo>
                  <a:lnTo>
                    <a:pt x="632687" y="829179"/>
                  </a:lnTo>
                  <a:lnTo>
                    <a:pt x="687949" y="457391"/>
                  </a:lnTo>
                  <a:lnTo>
                    <a:pt x="729451" y="136564"/>
                  </a:lnTo>
                  <a:lnTo>
                    <a:pt x="745813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077413" y="2775114"/>
              <a:ext cx="755015" cy="3048635"/>
            </a:xfrm>
            <a:custGeom>
              <a:avLst/>
              <a:gdLst/>
              <a:ahLst/>
              <a:cxnLst/>
              <a:rect l="l" t="t" r="r" b="b"/>
              <a:pathLst>
                <a:path w="755014" h="3048635">
                  <a:moveTo>
                    <a:pt x="204558" y="3003397"/>
                  </a:moveTo>
                  <a:lnTo>
                    <a:pt x="13208" y="2915120"/>
                  </a:lnTo>
                  <a:lnTo>
                    <a:pt x="0" y="2980613"/>
                  </a:lnTo>
                  <a:lnTo>
                    <a:pt x="165722" y="3048304"/>
                  </a:lnTo>
                  <a:lnTo>
                    <a:pt x="204558" y="3003397"/>
                  </a:lnTo>
                  <a:close/>
                </a:path>
                <a:path w="755014" h="3048635">
                  <a:moveTo>
                    <a:pt x="658990" y="51447"/>
                  </a:moveTo>
                  <a:lnTo>
                    <a:pt x="655485" y="35483"/>
                  </a:lnTo>
                  <a:lnTo>
                    <a:pt x="650443" y="30022"/>
                  </a:lnTo>
                  <a:lnTo>
                    <a:pt x="645350" y="30022"/>
                  </a:lnTo>
                  <a:lnTo>
                    <a:pt x="644372" y="30060"/>
                  </a:lnTo>
                  <a:lnTo>
                    <a:pt x="643902" y="30200"/>
                  </a:lnTo>
                  <a:lnTo>
                    <a:pt x="638543" y="31369"/>
                  </a:lnTo>
                  <a:lnTo>
                    <a:pt x="635685" y="39217"/>
                  </a:lnTo>
                  <a:lnTo>
                    <a:pt x="639241" y="55092"/>
                  </a:lnTo>
                  <a:lnTo>
                    <a:pt x="644283" y="60502"/>
                  </a:lnTo>
                  <a:lnTo>
                    <a:pt x="649693" y="60502"/>
                  </a:lnTo>
                  <a:lnTo>
                    <a:pt x="650633" y="60363"/>
                  </a:lnTo>
                  <a:lnTo>
                    <a:pt x="656183" y="59194"/>
                  </a:lnTo>
                  <a:lnTo>
                    <a:pt x="658990" y="51447"/>
                  </a:lnTo>
                  <a:close/>
                </a:path>
                <a:path w="755014" h="3048635">
                  <a:moveTo>
                    <a:pt x="754507" y="0"/>
                  </a:moveTo>
                  <a:lnTo>
                    <a:pt x="737044" y="9537"/>
                  </a:lnTo>
                  <a:lnTo>
                    <a:pt x="732751" y="10591"/>
                  </a:lnTo>
                  <a:lnTo>
                    <a:pt x="729716" y="18300"/>
                  </a:lnTo>
                  <a:lnTo>
                    <a:pt x="731583" y="26466"/>
                  </a:lnTo>
                  <a:lnTo>
                    <a:pt x="733209" y="34175"/>
                  </a:lnTo>
                  <a:lnTo>
                    <a:pt x="738390" y="39547"/>
                  </a:lnTo>
                  <a:lnTo>
                    <a:pt x="743851" y="39547"/>
                  </a:lnTo>
                  <a:lnTo>
                    <a:pt x="744791" y="39408"/>
                  </a:lnTo>
                  <a:lnTo>
                    <a:pt x="750303" y="38239"/>
                  </a:lnTo>
                  <a:lnTo>
                    <a:pt x="753198" y="30480"/>
                  </a:lnTo>
                  <a:lnTo>
                    <a:pt x="749642" y="14655"/>
                  </a:lnTo>
                  <a:lnTo>
                    <a:pt x="747382" y="12179"/>
                  </a:lnTo>
                  <a:lnTo>
                    <a:pt x="749884" y="12179"/>
                  </a:lnTo>
                  <a:lnTo>
                    <a:pt x="754507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783321" y="2823053"/>
              <a:ext cx="41910" cy="59055"/>
            </a:xfrm>
            <a:custGeom>
              <a:avLst/>
              <a:gdLst/>
              <a:ahLst/>
              <a:cxnLst/>
              <a:rect l="l" t="t" r="r" b="b"/>
              <a:pathLst>
                <a:path w="41910" h="59055">
                  <a:moveTo>
                    <a:pt x="0" y="0"/>
                  </a:moveTo>
                  <a:lnTo>
                    <a:pt x="13072" y="58821"/>
                  </a:lnTo>
                  <a:lnTo>
                    <a:pt x="13398" y="58821"/>
                  </a:lnTo>
                  <a:lnTo>
                    <a:pt x="17770" y="58564"/>
                  </a:lnTo>
                  <a:lnTo>
                    <a:pt x="25443" y="57117"/>
                  </a:lnTo>
                  <a:lnTo>
                    <a:pt x="34130" y="53464"/>
                  </a:lnTo>
                  <a:lnTo>
                    <a:pt x="41549" y="46589"/>
                  </a:lnTo>
                  <a:lnTo>
                    <a:pt x="26870" y="33500"/>
                  </a:lnTo>
                  <a:lnTo>
                    <a:pt x="13509" y="18130"/>
                  </a:lnTo>
                  <a:lnTo>
                    <a:pt x="3780" y="5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89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705594" y="2903209"/>
              <a:ext cx="67945" cy="21590"/>
            </a:xfrm>
            <a:custGeom>
              <a:avLst/>
              <a:gdLst/>
              <a:ahLst/>
              <a:cxnLst/>
              <a:rect l="l" t="t" r="r" b="b"/>
              <a:pathLst>
                <a:path w="67945" h="21589">
                  <a:moveTo>
                    <a:pt x="3407" y="0"/>
                  </a:moveTo>
                  <a:lnTo>
                    <a:pt x="2753" y="0"/>
                  </a:lnTo>
                  <a:lnTo>
                    <a:pt x="2146" y="0"/>
                  </a:lnTo>
                  <a:lnTo>
                    <a:pt x="1540" y="280"/>
                  </a:lnTo>
                  <a:lnTo>
                    <a:pt x="0" y="1774"/>
                  </a:lnTo>
                  <a:lnTo>
                    <a:pt x="0" y="3454"/>
                  </a:lnTo>
                  <a:lnTo>
                    <a:pt x="4617" y="7407"/>
                  </a:lnTo>
                  <a:lnTo>
                    <a:pt x="13899" y="13299"/>
                  </a:lnTo>
                  <a:lnTo>
                    <a:pt x="28414" y="19007"/>
                  </a:lnTo>
                  <a:lnTo>
                    <a:pt x="47710" y="21568"/>
                  </a:lnTo>
                  <a:lnTo>
                    <a:pt x="50930" y="21521"/>
                  </a:lnTo>
                  <a:lnTo>
                    <a:pt x="56626" y="21054"/>
                  </a:lnTo>
                  <a:lnTo>
                    <a:pt x="60827" y="20540"/>
                  </a:lnTo>
                  <a:lnTo>
                    <a:pt x="66523" y="19234"/>
                  </a:lnTo>
                  <a:lnTo>
                    <a:pt x="67363" y="17880"/>
                  </a:lnTo>
                  <a:lnTo>
                    <a:pt x="66756" y="15452"/>
                  </a:lnTo>
                  <a:lnTo>
                    <a:pt x="65777" y="14565"/>
                  </a:lnTo>
                  <a:lnTo>
                    <a:pt x="64235" y="14612"/>
                  </a:lnTo>
                  <a:lnTo>
                    <a:pt x="58306" y="15919"/>
                  </a:lnTo>
                  <a:lnTo>
                    <a:pt x="52938" y="16479"/>
                  </a:lnTo>
                  <a:lnTo>
                    <a:pt x="47989" y="16479"/>
                  </a:lnTo>
                  <a:lnTo>
                    <a:pt x="29795" y="14041"/>
                  </a:lnTo>
                  <a:lnTo>
                    <a:pt x="16157" y="8671"/>
                  </a:lnTo>
                  <a:lnTo>
                    <a:pt x="7569" y="3283"/>
                  </a:lnTo>
                  <a:lnTo>
                    <a:pt x="4014" y="280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2665" y="2876880"/>
              <a:ext cx="86597" cy="8823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671557" y="2717367"/>
              <a:ext cx="162560" cy="69215"/>
            </a:xfrm>
            <a:custGeom>
              <a:avLst/>
              <a:gdLst/>
              <a:ahLst/>
              <a:cxnLst/>
              <a:rect l="l" t="t" r="r" b="b"/>
              <a:pathLst>
                <a:path w="162560" h="69214">
                  <a:moveTo>
                    <a:pt x="58635" y="40335"/>
                  </a:moveTo>
                  <a:lnTo>
                    <a:pt x="56489" y="38188"/>
                  </a:lnTo>
                  <a:lnTo>
                    <a:pt x="52476" y="38138"/>
                  </a:lnTo>
                  <a:lnTo>
                    <a:pt x="44018" y="38747"/>
                  </a:lnTo>
                  <a:lnTo>
                    <a:pt x="30391" y="41630"/>
                  </a:lnTo>
                  <a:lnTo>
                    <a:pt x="15113" y="48437"/>
                  </a:lnTo>
                  <a:lnTo>
                    <a:pt x="1727" y="60782"/>
                  </a:lnTo>
                  <a:lnTo>
                    <a:pt x="0" y="62979"/>
                  </a:lnTo>
                  <a:lnTo>
                    <a:pt x="508" y="66154"/>
                  </a:lnTo>
                  <a:lnTo>
                    <a:pt x="2705" y="67830"/>
                  </a:lnTo>
                  <a:lnTo>
                    <a:pt x="3225" y="67970"/>
                  </a:lnTo>
                  <a:lnTo>
                    <a:pt x="3733" y="68338"/>
                  </a:lnTo>
                  <a:lnTo>
                    <a:pt x="5232" y="68770"/>
                  </a:lnTo>
                  <a:lnTo>
                    <a:pt x="7239" y="68770"/>
                  </a:lnTo>
                  <a:lnTo>
                    <a:pt x="8724" y="68059"/>
                  </a:lnTo>
                  <a:lnTo>
                    <a:pt x="9753" y="66662"/>
                  </a:lnTo>
                  <a:lnTo>
                    <a:pt x="22009" y="55956"/>
                  </a:lnTo>
                  <a:lnTo>
                    <a:pt x="36093" y="50419"/>
                  </a:lnTo>
                  <a:lnTo>
                    <a:pt x="47917" y="48348"/>
                  </a:lnTo>
                  <a:lnTo>
                    <a:pt x="53822" y="48031"/>
                  </a:lnTo>
                  <a:lnTo>
                    <a:pt x="56489" y="48031"/>
                  </a:lnTo>
                  <a:lnTo>
                    <a:pt x="58496" y="45745"/>
                  </a:lnTo>
                  <a:lnTo>
                    <a:pt x="58635" y="43230"/>
                  </a:lnTo>
                  <a:lnTo>
                    <a:pt x="58635" y="40335"/>
                  </a:lnTo>
                  <a:close/>
                </a:path>
                <a:path w="162560" h="69214">
                  <a:moveTo>
                    <a:pt x="162369" y="10172"/>
                  </a:moveTo>
                  <a:lnTo>
                    <a:pt x="161378" y="7188"/>
                  </a:lnTo>
                  <a:lnTo>
                    <a:pt x="159054" y="5829"/>
                  </a:lnTo>
                  <a:lnTo>
                    <a:pt x="150279" y="1447"/>
                  </a:lnTo>
                  <a:lnTo>
                    <a:pt x="142100" y="0"/>
                  </a:lnTo>
                  <a:lnTo>
                    <a:pt x="135153" y="0"/>
                  </a:lnTo>
                  <a:lnTo>
                    <a:pt x="122453" y="0"/>
                  </a:lnTo>
                  <a:lnTo>
                    <a:pt x="113817" y="4813"/>
                  </a:lnTo>
                  <a:lnTo>
                    <a:pt x="113296" y="5181"/>
                  </a:lnTo>
                  <a:lnTo>
                    <a:pt x="110921" y="6489"/>
                  </a:lnTo>
                  <a:lnTo>
                    <a:pt x="110083" y="9525"/>
                  </a:lnTo>
                  <a:lnTo>
                    <a:pt x="112369" y="13627"/>
                  </a:lnTo>
                  <a:lnTo>
                    <a:pt x="113995" y="14516"/>
                  </a:lnTo>
                  <a:lnTo>
                    <a:pt x="116611" y="14516"/>
                  </a:lnTo>
                  <a:lnTo>
                    <a:pt x="117500" y="14287"/>
                  </a:lnTo>
                  <a:lnTo>
                    <a:pt x="125349" y="9994"/>
                  </a:lnTo>
                  <a:lnTo>
                    <a:pt x="140652" y="9994"/>
                  </a:lnTo>
                  <a:lnTo>
                    <a:pt x="147332" y="11150"/>
                  </a:lnTo>
                  <a:lnTo>
                    <a:pt x="155321" y="15214"/>
                  </a:lnTo>
                  <a:lnTo>
                    <a:pt x="156159" y="15405"/>
                  </a:lnTo>
                  <a:lnTo>
                    <a:pt x="157048" y="15405"/>
                  </a:lnTo>
                  <a:lnTo>
                    <a:pt x="158724" y="15214"/>
                  </a:lnTo>
                  <a:lnTo>
                    <a:pt x="160362" y="14236"/>
                  </a:lnTo>
                  <a:lnTo>
                    <a:pt x="161201" y="12700"/>
                  </a:lnTo>
                  <a:lnTo>
                    <a:pt x="162369" y="10172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153279" y="5923829"/>
              <a:ext cx="55880" cy="27940"/>
            </a:xfrm>
            <a:custGeom>
              <a:avLst/>
              <a:gdLst/>
              <a:ahLst/>
              <a:cxnLst/>
              <a:rect l="l" t="t" r="r" b="b"/>
              <a:pathLst>
                <a:path w="55880" h="27939">
                  <a:moveTo>
                    <a:pt x="9944" y="0"/>
                  </a:moveTo>
                  <a:lnTo>
                    <a:pt x="6301" y="0"/>
                  </a:lnTo>
                  <a:lnTo>
                    <a:pt x="2707" y="140"/>
                  </a:lnTo>
                  <a:lnTo>
                    <a:pt x="1540" y="280"/>
                  </a:lnTo>
                  <a:lnTo>
                    <a:pt x="699" y="980"/>
                  </a:lnTo>
                  <a:lnTo>
                    <a:pt x="0" y="2847"/>
                  </a:lnTo>
                  <a:lnTo>
                    <a:pt x="373" y="3828"/>
                  </a:lnTo>
                  <a:lnTo>
                    <a:pt x="40101" y="27916"/>
                  </a:lnTo>
                  <a:lnTo>
                    <a:pt x="40707" y="27916"/>
                  </a:lnTo>
                  <a:lnTo>
                    <a:pt x="41314" y="27869"/>
                  </a:lnTo>
                  <a:lnTo>
                    <a:pt x="41921" y="27776"/>
                  </a:lnTo>
                  <a:lnTo>
                    <a:pt x="42435" y="27776"/>
                  </a:lnTo>
                  <a:lnTo>
                    <a:pt x="42762" y="27589"/>
                  </a:lnTo>
                  <a:lnTo>
                    <a:pt x="43228" y="27589"/>
                  </a:lnTo>
                  <a:lnTo>
                    <a:pt x="47943" y="26609"/>
                  </a:lnTo>
                  <a:lnTo>
                    <a:pt x="51492" y="23434"/>
                  </a:lnTo>
                  <a:lnTo>
                    <a:pt x="51683" y="22967"/>
                  </a:lnTo>
                  <a:lnTo>
                    <a:pt x="40147" y="22967"/>
                  </a:lnTo>
                  <a:lnTo>
                    <a:pt x="33928" y="21761"/>
                  </a:lnTo>
                  <a:lnTo>
                    <a:pt x="26423" y="18206"/>
                  </a:lnTo>
                  <a:lnTo>
                    <a:pt x="18076" y="12608"/>
                  </a:lnTo>
                  <a:lnTo>
                    <a:pt x="8916" y="4995"/>
                  </a:lnTo>
                  <a:lnTo>
                    <a:pt x="46077" y="4995"/>
                  </a:lnTo>
                  <a:lnTo>
                    <a:pt x="45453" y="4569"/>
                  </a:lnTo>
                  <a:lnTo>
                    <a:pt x="33898" y="1633"/>
                  </a:lnTo>
                  <a:lnTo>
                    <a:pt x="21126" y="309"/>
                  </a:lnTo>
                  <a:lnTo>
                    <a:pt x="9944" y="0"/>
                  </a:lnTo>
                  <a:close/>
                </a:path>
                <a:path w="55880" h="27939">
                  <a:moveTo>
                    <a:pt x="46077" y="4995"/>
                  </a:moveTo>
                  <a:lnTo>
                    <a:pt x="8916" y="4995"/>
                  </a:lnTo>
                  <a:lnTo>
                    <a:pt x="21080" y="5348"/>
                  </a:lnTo>
                  <a:lnTo>
                    <a:pt x="33122" y="6564"/>
                  </a:lnTo>
                  <a:lnTo>
                    <a:pt x="43027" y="8874"/>
                  </a:lnTo>
                  <a:lnTo>
                    <a:pt x="48784" y="12511"/>
                  </a:lnTo>
                  <a:lnTo>
                    <a:pt x="49297" y="13211"/>
                  </a:lnTo>
                  <a:lnTo>
                    <a:pt x="49810" y="14378"/>
                  </a:lnTo>
                  <a:lnTo>
                    <a:pt x="47477" y="19933"/>
                  </a:lnTo>
                  <a:lnTo>
                    <a:pt x="45236" y="22080"/>
                  </a:lnTo>
                  <a:lnTo>
                    <a:pt x="41595" y="22921"/>
                  </a:lnTo>
                  <a:lnTo>
                    <a:pt x="40895" y="22967"/>
                  </a:lnTo>
                  <a:lnTo>
                    <a:pt x="51683" y="22967"/>
                  </a:lnTo>
                  <a:lnTo>
                    <a:pt x="53639" y="18206"/>
                  </a:lnTo>
                  <a:lnTo>
                    <a:pt x="55319" y="14378"/>
                  </a:lnTo>
                  <a:lnTo>
                    <a:pt x="54152" y="11344"/>
                  </a:lnTo>
                  <a:lnTo>
                    <a:pt x="52985" y="9710"/>
                  </a:lnTo>
                  <a:lnTo>
                    <a:pt x="46077" y="4995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153512" y="5894931"/>
              <a:ext cx="47625" cy="34290"/>
            </a:xfrm>
            <a:custGeom>
              <a:avLst/>
              <a:gdLst/>
              <a:ahLst/>
              <a:cxnLst/>
              <a:rect l="l" t="t" r="r" b="b"/>
              <a:pathLst>
                <a:path w="47625" h="34289">
                  <a:moveTo>
                    <a:pt x="37392" y="0"/>
                  </a:moveTo>
                  <a:lnTo>
                    <a:pt x="33517" y="0"/>
                  </a:lnTo>
                  <a:lnTo>
                    <a:pt x="32678" y="46"/>
                  </a:lnTo>
                  <a:lnTo>
                    <a:pt x="3398" y="25539"/>
                  </a:lnTo>
                  <a:lnTo>
                    <a:pt x="0" y="31043"/>
                  </a:lnTo>
                  <a:lnTo>
                    <a:pt x="0" y="32024"/>
                  </a:lnTo>
                  <a:lnTo>
                    <a:pt x="326" y="32911"/>
                  </a:lnTo>
                  <a:lnTo>
                    <a:pt x="793" y="33564"/>
                  </a:lnTo>
                  <a:lnTo>
                    <a:pt x="1633" y="34031"/>
                  </a:lnTo>
                  <a:lnTo>
                    <a:pt x="4994" y="34031"/>
                  </a:lnTo>
                  <a:lnTo>
                    <a:pt x="6348" y="33891"/>
                  </a:lnTo>
                  <a:lnTo>
                    <a:pt x="17596" y="31459"/>
                  </a:lnTo>
                  <a:lnTo>
                    <a:pt x="24520" y="28849"/>
                  </a:lnTo>
                  <a:lnTo>
                    <a:pt x="7329" y="28849"/>
                  </a:lnTo>
                  <a:lnTo>
                    <a:pt x="12460" y="21791"/>
                  </a:lnTo>
                  <a:lnTo>
                    <a:pt x="18830" y="14465"/>
                  </a:lnTo>
                  <a:lnTo>
                    <a:pt x="25822" y="8426"/>
                  </a:lnTo>
                  <a:lnTo>
                    <a:pt x="32818" y="5228"/>
                  </a:lnTo>
                  <a:lnTo>
                    <a:pt x="32957" y="5041"/>
                  </a:lnTo>
                  <a:lnTo>
                    <a:pt x="33472" y="5041"/>
                  </a:lnTo>
                  <a:lnTo>
                    <a:pt x="33845" y="4995"/>
                  </a:lnTo>
                  <a:lnTo>
                    <a:pt x="45562" y="4995"/>
                  </a:lnTo>
                  <a:lnTo>
                    <a:pt x="42668" y="2707"/>
                  </a:lnTo>
                  <a:lnTo>
                    <a:pt x="40194" y="886"/>
                  </a:lnTo>
                  <a:lnTo>
                    <a:pt x="37392" y="0"/>
                  </a:lnTo>
                  <a:close/>
                </a:path>
                <a:path w="47625" h="34289">
                  <a:moveTo>
                    <a:pt x="45562" y="4995"/>
                  </a:moveTo>
                  <a:lnTo>
                    <a:pt x="36412" y="4995"/>
                  </a:lnTo>
                  <a:lnTo>
                    <a:pt x="37952" y="5648"/>
                  </a:lnTo>
                  <a:lnTo>
                    <a:pt x="42200" y="8776"/>
                  </a:lnTo>
                  <a:lnTo>
                    <a:pt x="7329" y="28849"/>
                  </a:lnTo>
                  <a:lnTo>
                    <a:pt x="24520" y="28849"/>
                  </a:lnTo>
                  <a:lnTo>
                    <a:pt x="47570" y="6582"/>
                  </a:lnTo>
                  <a:lnTo>
                    <a:pt x="45562" y="4995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883178" y="6177228"/>
              <a:ext cx="66675" cy="27305"/>
            </a:xfrm>
            <a:custGeom>
              <a:avLst/>
              <a:gdLst/>
              <a:ahLst/>
              <a:cxnLst/>
              <a:rect l="l" t="t" r="r" b="b"/>
              <a:pathLst>
                <a:path w="66675" h="27304">
                  <a:moveTo>
                    <a:pt x="57374" y="0"/>
                  </a:moveTo>
                  <a:lnTo>
                    <a:pt x="54620" y="0"/>
                  </a:lnTo>
                  <a:lnTo>
                    <a:pt x="39709" y="2584"/>
                  </a:lnTo>
                  <a:lnTo>
                    <a:pt x="1540" y="18346"/>
                  </a:lnTo>
                  <a:lnTo>
                    <a:pt x="0" y="19886"/>
                  </a:lnTo>
                  <a:lnTo>
                    <a:pt x="233" y="21053"/>
                  </a:lnTo>
                  <a:lnTo>
                    <a:pt x="373" y="22034"/>
                  </a:lnTo>
                  <a:lnTo>
                    <a:pt x="35572" y="26889"/>
                  </a:lnTo>
                  <a:lnTo>
                    <a:pt x="43276" y="26547"/>
                  </a:lnTo>
                  <a:lnTo>
                    <a:pt x="50278" y="25442"/>
                  </a:lnTo>
                  <a:lnTo>
                    <a:pt x="56357" y="23423"/>
                  </a:lnTo>
                  <a:lnTo>
                    <a:pt x="58918" y="21800"/>
                  </a:lnTo>
                  <a:lnTo>
                    <a:pt x="28384" y="21800"/>
                  </a:lnTo>
                  <a:lnTo>
                    <a:pt x="19980" y="21053"/>
                  </a:lnTo>
                  <a:lnTo>
                    <a:pt x="54293" y="4948"/>
                  </a:lnTo>
                  <a:lnTo>
                    <a:pt x="65246" y="4948"/>
                  </a:lnTo>
                  <a:lnTo>
                    <a:pt x="64049" y="2940"/>
                  </a:lnTo>
                  <a:lnTo>
                    <a:pt x="61528" y="1400"/>
                  </a:lnTo>
                  <a:lnTo>
                    <a:pt x="59709" y="420"/>
                  </a:lnTo>
                  <a:lnTo>
                    <a:pt x="57374" y="0"/>
                  </a:lnTo>
                  <a:close/>
                </a:path>
                <a:path w="66675" h="27304">
                  <a:moveTo>
                    <a:pt x="65246" y="4948"/>
                  </a:moveTo>
                  <a:lnTo>
                    <a:pt x="56300" y="4948"/>
                  </a:lnTo>
                  <a:lnTo>
                    <a:pt x="57840" y="5275"/>
                  </a:lnTo>
                  <a:lnTo>
                    <a:pt x="59008" y="5975"/>
                  </a:lnTo>
                  <a:lnTo>
                    <a:pt x="60035" y="6442"/>
                  </a:lnTo>
                  <a:lnTo>
                    <a:pt x="60548" y="7282"/>
                  </a:lnTo>
                  <a:lnTo>
                    <a:pt x="61015" y="11997"/>
                  </a:lnTo>
                  <a:lnTo>
                    <a:pt x="60035" y="14705"/>
                  </a:lnTo>
                  <a:lnTo>
                    <a:pt x="57840" y="16712"/>
                  </a:lnTo>
                  <a:lnTo>
                    <a:pt x="54013" y="20120"/>
                  </a:lnTo>
                  <a:lnTo>
                    <a:pt x="46216" y="21800"/>
                  </a:lnTo>
                  <a:lnTo>
                    <a:pt x="58918" y="21800"/>
                  </a:lnTo>
                  <a:lnTo>
                    <a:pt x="61202" y="20353"/>
                  </a:lnTo>
                  <a:lnTo>
                    <a:pt x="64703" y="17179"/>
                  </a:lnTo>
                  <a:lnTo>
                    <a:pt x="66197" y="13164"/>
                  </a:lnTo>
                  <a:lnTo>
                    <a:pt x="65731" y="8122"/>
                  </a:lnTo>
                  <a:lnTo>
                    <a:pt x="65358" y="5135"/>
                  </a:lnTo>
                  <a:lnTo>
                    <a:pt x="65246" y="4948"/>
                  </a:lnTo>
                  <a:close/>
                </a:path>
              </a:pathLst>
            </a:custGeom>
            <a:solidFill>
              <a:srgbClr val="BF9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883412" y="6152392"/>
              <a:ext cx="39370" cy="48260"/>
            </a:xfrm>
            <a:custGeom>
              <a:avLst/>
              <a:gdLst/>
              <a:ahLst/>
              <a:cxnLst/>
              <a:rect l="l" t="t" r="r" b="b"/>
              <a:pathLst>
                <a:path w="39370" h="48260">
                  <a:moveTo>
                    <a:pt x="28522" y="0"/>
                  </a:moveTo>
                  <a:lnTo>
                    <a:pt x="23435" y="0"/>
                  </a:lnTo>
                  <a:lnTo>
                    <a:pt x="19373" y="1540"/>
                  </a:lnTo>
                  <a:lnTo>
                    <a:pt x="654" y="39892"/>
                  </a:lnTo>
                  <a:lnTo>
                    <a:pt x="0" y="45189"/>
                  </a:lnTo>
                  <a:lnTo>
                    <a:pt x="0" y="46216"/>
                  </a:lnTo>
                  <a:lnTo>
                    <a:pt x="326" y="47056"/>
                  </a:lnTo>
                  <a:lnTo>
                    <a:pt x="1167" y="47570"/>
                  </a:lnTo>
                  <a:lnTo>
                    <a:pt x="1493" y="47897"/>
                  </a:lnTo>
                  <a:lnTo>
                    <a:pt x="2007" y="48037"/>
                  </a:lnTo>
                  <a:lnTo>
                    <a:pt x="2801" y="48037"/>
                  </a:lnTo>
                  <a:lnTo>
                    <a:pt x="3175" y="47897"/>
                  </a:lnTo>
                  <a:lnTo>
                    <a:pt x="3501" y="47710"/>
                  </a:lnTo>
                  <a:lnTo>
                    <a:pt x="14204" y="40988"/>
                  </a:lnTo>
                  <a:lnTo>
                    <a:pt x="5509" y="40988"/>
                  </a:lnTo>
                  <a:lnTo>
                    <a:pt x="6955" y="33401"/>
                  </a:lnTo>
                  <a:lnTo>
                    <a:pt x="24602" y="5135"/>
                  </a:lnTo>
                  <a:lnTo>
                    <a:pt x="38782" y="5135"/>
                  </a:lnTo>
                  <a:lnTo>
                    <a:pt x="38653" y="4481"/>
                  </a:lnTo>
                  <a:lnTo>
                    <a:pt x="36645" y="933"/>
                  </a:lnTo>
                  <a:lnTo>
                    <a:pt x="29784" y="93"/>
                  </a:lnTo>
                  <a:lnTo>
                    <a:pt x="28522" y="0"/>
                  </a:lnTo>
                  <a:close/>
                </a:path>
                <a:path w="39370" h="48260">
                  <a:moveTo>
                    <a:pt x="38782" y="5135"/>
                  </a:moveTo>
                  <a:lnTo>
                    <a:pt x="29316" y="5135"/>
                  </a:lnTo>
                  <a:lnTo>
                    <a:pt x="33798" y="5648"/>
                  </a:lnTo>
                  <a:lnTo>
                    <a:pt x="34134" y="7329"/>
                  </a:lnTo>
                  <a:lnTo>
                    <a:pt x="5509" y="40988"/>
                  </a:lnTo>
                  <a:lnTo>
                    <a:pt x="14204" y="40988"/>
                  </a:lnTo>
                  <a:lnTo>
                    <a:pt x="14707" y="40672"/>
                  </a:lnTo>
                  <a:lnTo>
                    <a:pt x="26802" y="29848"/>
                  </a:lnTo>
                  <a:lnTo>
                    <a:pt x="36174" y="17860"/>
                  </a:lnTo>
                  <a:lnTo>
                    <a:pt x="39213" y="7329"/>
                  </a:lnTo>
                  <a:lnTo>
                    <a:pt x="38782" y="5135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719179" y="2796071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9050" h="12700">
                  <a:moveTo>
                    <a:pt x="18578" y="0"/>
                  </a:moveTo>
                  <a:lnTo>
                    <a:pt x="0" y="10223"/>
                  </a:lnTo>
                  <a:lnTo>
                    <a:pt x="2100" y="11577"/>
                  </a:lnTo>
                  <a:lnTo>
                    <a:pt x="4014" y="12137"/>
                  </a:lnTo>
                  <a:lnTo>
                    <a:pt x="14051" y="12137"/>
                  </a:lnTo>
                  <a:lnTo>
                    <a:pt x="18578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506534" y="3788892"/>
              <a:ext cx="462280" cy="48260"/>
            </a:xfrm>
            <a:custGeom>
              <a:avLst/>
              <a:gdLst/>
              <a:ahLst/>
              <a:cxnLst/>
              <a:rect l="l" t="t" r="r" b="b"/>
              <a:pathLst>
                <a:path w="462279" h="48260">
                  <a:moveTo>
                    <a:pt x="458617" y="0"/>
                  </a:moveTo>
                  <a:lnTo>
                    <a:pt x="19420" y="0"/>
                  </a:lnTo>
                  <a:lnTo>
                    <a:pt x="16245" y="0"/>
                  </a:lnTo>
                  <a:lnTo>
                    <a:pt x="13398" y="1353"/>
                  </a:lnTo>
                  <a:lnTo>
                    <a:pt x="12371" y="3361"/>
                  </a:lnTo>
                  <a:lnTo>
                    <a:pt x="1493" y="41734"/>
                  </a:lnTo>
                  <a:lnTo>
                    <a:pt x="0" y="44723"/>
                  </a:lnTo>
                  <a:lnTo>
                    <a:pt x="3501" y="47757"/>
                  </a:lnTo>
                  <a:lnTo>
                    <a:pt x="454416" y="47757"/>
                  </a:lnTo>
                  <a:lnTo>
                    <a:pt x="457591" y="45890"/>
                  </a:lnTo>
                  <a:lnTo>
                    <a:pt x="461932" y="2334"/>
                  </a:lnTo>
                  <a:lnTo>
                    <a:pt x="458617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563161" y="3785530"/>
              <a:ext cx="26034" cy="55880"/>
            </a:xfrm>
            <a:custGeom>
              <a:avLst/>
              <a:gdLst/>
              <a:ahLst/>
              <a:cxnLst/>
              <a:rect l="l" t="t" r="r" b="b"/>
              <a:pathLst>
                <a:path w="26035" h="55879">
                  <a:moveTo>
                    <a:pt x="23949" y="0"/>
                  </a:moveTo>
                  <a:lnTo>
                    <a:pt x="10036" y="0"/>
                  </a:lnTo>
                  <a:lnTo>
                    <a:pt x="7702" y="0"/>
                  </a:lnTo>
                  <a:lnTo>
                    <a:pt x="5695" y="1167"/>
                  </a:lnTo>
                  <a:lnTo>
                    <a:pt x="0" y="54152"/>
                  </a:lnTo>
                  <a:lnTo>
                    <a:pt x="1681" y="55319"/>
                  </a:lnTo>
                  <a:lnTo>
                    <a:pt x="17927" y="55319"/>
                  </a:lnTo>
                  <a:lnTo>
                    <a:pt x="20120" y="54152"/>
                  </a:lnTo>
                  <a:lnTo>
                    <a:pt x="20120" y="52612"/>
                  </a:lnTo>
                  <a:lnTo>
                    <a:pt x="25816" y="1167"/>
                  </a:lnTo>
                  <a:lnTo>
                    <a:pt x="23949" y="0"/>
                  </a:lnTo>
                  <a:close/>
                </a:path>
              </a:pathLst>
            </a:custGeom>
            <a:solidFill>
              <a:srgbClr val="407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563161" y="3785530"/>
              <a:ext cx="26034" cy="55880"/>
            </a:xfrm>
            <a:custGeom>
              <a:avLst/>
              <a:gdLst/>
              <a:ahLst/>
              <a:cxnLst/>
              <a:rect l="l" t="t" r="r" b="b"/>
              <a:pathLst>
                <a:path w="26035" h="55879">
                  <a:moveTo>
                    <a:pt x="23948" y="0"/>
                  </a:moveTo>
                  <a:lnTo>
                    <a:pt x="10036" y="0"/>
                  </a:lnTo>
                  <a:lnTo>
                    <a:pt x="7702" y="0"/>
                  </a:lnTo>
                  <a:lnTo>
                    <a:pt x="5695" y="1167"/>
                  </a:lnTo>
                  <a:lnTo>
                    <a:pt x="0" y="54152"/>
                  </a:lnTo>
                  <a:lnTo>
                    <a:pt x="1868" y="55319"/>
                  </a:lnTo>
                  <a:lnTo>
                    <a:pt x="17927" y="55319"/>
                  </a:lnTo>
                  <a:lnTo>
                    <a:pt x="20120" y="54152"/>
                  </a:lnTo>
                  <a:lnTo>
                    <a:pt x="20120" y="52612"/>
                  </a:lnTo>
                  <a:lnTo>
                    <a:pt x="25676" y="2520"/>
                  </a:lnTo>
                  <a:lnTo>
                    <a:pt x="25676" y="1167"/>
                  </a:lnTo>
                  <a:lnTo>
                    <a:pt x="23948" y="0"/>
                  </a:lnTo>
                  <a:close/>
                </a:path>
              </a:pathLst>
            </a:custGeom>
            <a:solidFill>
              <a:srgbClr val="F1C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736581" y="3785539"/>
              <a:ext cx="198120" cy="55880"/>
            </a:xfrm>
            <a:custGeom>
              <a:avLst/>
              <a:gdLst/>
              <a:ahLst/>
              <a:cxnLst/>
              <a:rect l="l" t="t" r="r" b="b"/>
              <a:pathLst>
                <a:path w="198120" h="55879">
                  <a:moveTo>
                    <a:pt x="25819" y="1168"/>
                  </a:moveTo>
                  <a:lnTo>
                    <a:pt x="24142" y="0"/>
                  </a:lnTo>
                  <a:lnTo>
                    <a:pt x="10083" y="0"/>
                  </a:lnTo>
                  <a:lnTo>
                    <a:pt x="7708" y="0"/>
                  </a:lnTo>
                  <a:lnTo>
                    <a:pt x="5702" y="1168"/>
                  </a:lnTo>
                  <a:lnTo>
                    <a:pt x="0" y="54152"/>
                  </a:lnTo>
                  <a:lnTo>
                    <a:pt x="1689" y="55321"/>
                  </a:lnTo>
                  <a:lnTo>
                    <a:pt x="17932" y="55321"/>
                  </a:lnTo>
                  <a:lnTo>
                    <a:pt x="20129" y="54152"/>
                  </a:lnTo>
                  <a:lnTo>
                    <a:pt x="25819" y="1168"/>
                  </a:lnTo>
                  <a:close/>
                </a:path>
                <a:path w="198120" h="55879">
                  <a:moveTo>
                    <a:pt x="197904" y="1168"/>
                  </a:moveTo>
                  <a:lnTo>
                    <a:pt x="196075" y="0"/>
                  </a:lnTo>
                  <a:lnTo>
                    <a:pt x="182168" y="0"/>
                  </a:lnTo>
                  <a:lnTo>
                    <a:pt x="179781" y="0"/>
                  </a:lnTo>
                  <a:lnTo>
                    <a:pt x="177774" y="1168"/>
                  </a:lnTo>
                  <a:lnTo>
                    <a:pt x="171945" y="54152"/>
                  </a:lnTo>
                  <a:lnTo>
                    <a:pt x="173761" y="55321"/>
                  </a:lnTo>
                  <a:lnTo>
                    <a:pt x="190055" y="55321"/>
                  </a:lnTo>
                  <a:lnTo>
                    <a:pt x="192062" y="54152"/>
                  </a:lnTo>
                  <a:lnTo>
                    <a:pt x="197904" y="1168"/>
                  </a:lnTo>
                  <a:close/>
                </a:path>
              </a:pathLst>
            </a:custGeom>
            <a:solidFill>
              <a:srgbClr val="407B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512619" y="2816066"/>
              <a:ext cx="1351915" cy="1210310"/>
            </a:xfrm>
            <a:custGeom>
              <a:avLst/>
              <a:gdLst/>
              <a:ahLst/>
              <a:cxnLst/>
              <a:rect l="l" t="t" r="r" b="b"/>
              <a:pathLst>
                <a:path w="1351914" h="1210310">
                  <a:moveTo>
                    <a:pt x="1300224" y="0"/>
                  </a:moveTo>
                  <a:lnTo>
                    <a:pt x="379488" y="241446"/>
                  </a:lnTo>
                  <a:lnTo>
                    <a:pt x="430420" y="280474"/>
                  </a:lnTo>
                  <a:lnTo>
                    <a:pt x="1351343" y="39027"/>
                  </a:lnTo>
                  <a:lnTo>
                    <a:pt x="1300224" y="0"/>
                  </a:lnTo>
                  <a:close/>
                </a:path>
                <a:path w="1351914" h="1210310">
                  <a:moveTo>
                    <a:pt x="588443" y="401149"/>
                  </a:moveTo>
                  <a:lnTo>
                    <a:pt x="0" y="1171238"/>
                  </a:lnTo>
                  <a:lnTo>
                    <a:pt x="50885" y="1210312"/>
                  </a:lnTo>
                  <a:lnTo>
                    <a:pt x="639375" y="440176"/>
                  </a:lnTo>
                  <a:lnTo>
                    <a:pt x="588443" y="401149"/>
                  </a:lnTo>
                  <a:close/>
                </a:path>
              </a:pathLst>
            </a:custGeom>
            <a:solidFill>
              <a:srgbClr val="F1C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558447" y="2850037"/>
              <a:ext cx="1309370" cy="1562735"/>
            </a:xfrm>
            <a:custGeom>
              <a:avLst/>
              <a:gdLst/>
              <a:ahLst/>
              <a:cxnLst/>
              <a:rect l="l" t="t" r="r" b="b"/>
              <a:pathLst>
                <a:path w="1309370" h="1562735">
                  <a:moveTo>
                    <a:pt x="1300458" y="0"/>
                  </a:moveTo>
                  <a:lnTo>
                    <a:pt x="379535" y="241446"/>
                  </a:lnTo>
                  <a:lnTo>
                    <a:pt x="588490" y="401149"/>
                  </a:lnTo>
                  <a:lnTo>
                    <a:pt x="0" y="1171284"/>
                  </a:lnTo>
                  <a:lnTo>
                    <a:pt x="511742" y="1562350"/>
                  </a:lnTo>
                  <a:lnTo>
                    <a:pt x="1100419" y="792262"/>
                  </a:lnTo>
                  <a:lnTo>
                    <a:pt x="1309375" y="951872"/>
                  </a:lnTo>
                  <a:lnTo>
                    <a:pt x="1300458" y="0"/>
                  </a:lnTo>
                  <a:close/>
                </a:path>
              </a:pathLst>
            </a:custGeom>
            <a:solidFill>
              <a:srgbClr val="FFE5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540529" y="3148444"/>
              <a:ext cx="15240" cy="303530"/>
            </a:xfrm>
            <a:custGeom>
              <a:avLst/>
              <a:gdLst/>
              <a:ahLst/>
              <a:cxnLst/>
              <a:rect l="l" t="t" r="r" b="b"/>
              <a:pathLst>
                <a:path w="15239" h="303529">
                  <a:moveTo>
                    <a:pt x="13716" y="166751"/>
                  </a:moveTo>
                  <a:lnTo>
                    <a:pt x="12280" y="0"/>
                  </a:lnTo>
                  <a:lnTo>
                    <a:pt x="0" y="190"/>
                  </a:lnTo>
                  <a:lnTo>
                    <a:pt x="1536" y="166751"/>
                  </a:lnTo>
                  <a:lnTo>
                    <a:pt x="13716" y="166751"/>
                  </a:lnTo>
                  <a:close/>
                </a:path>
                <a:path w="15239" h="303529">
                  <a:moveTo>
                    <a:pt x="15074" y="302831"/>
                  </a:moveTo>
                  <a:lnTo>
                    <a:pt x="14427" y="233095"/>
                  </a:lnTo>
                  <a:lnTo>
                    <a:pt x="2184" y="233095"/>
                  </a:lnTo>
                  <a:lnTo>
                    <a:pt x="2844" y="302983"/>
                  </a:lnTo>
                  <a:lnTo>
                    <a:pt x="15074" y="302831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4352723" y="3917552"/>
              <a:ext cx="97155" cy="114300"/>
            </a:xfrm>
            <a:custGeom>
              <a:avLst/>
              <a:gdLst/>
              <a:ahLst/>
              <a:cxnLst/>
              <a:rect l="l" t="t" r="r" b="b"/>
              <a:pathLst>
                <a:path w="97154" h="114300">
                  <a:moveTo>
                    <a:pt x="64143" y="0"/>
                  </a:moveTo>
                  <a:lnTo>
                    <a:pt x="0" y="69371"/>
                  </a:lnTo>
                  <a:lnTo>
                    <a:pt x="25115" y="113953"/>
                  </a:lnTo>
                  <a:lnTo>
                    <a:pt x="96682" y="33564"/>
                  </a:lnTo>
                  <a:lnTo>
                    <a:pt x="64143" y="0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673855" y="2953254"/>
              <a:ext cx="1120775" cy="1344295"/>
            </a:xfrm>
            <a:custGeom>
              <a:avLst/>
              <a:gdLst/>
              <a:ahLst/>
              <a:cxnLst/>
              <a:rect l="l" t="t" r="r" b="b"/>
              <a:pathLst>
                <a:path w="1120775" h="1344295">
                  <a:moveTo>
                    <a:pt x="1086548" y="0"/>
                  </a:moveTo>
                  <a:lnTo>
                    <a:pt x="1075623" y="0"/>
                  </a:lnTo>
                  <a:lnTo>
                    <a:pt x="1072636" y="373"/>
                  </a:lnTo>
                  <a:lnTo>
                    <a:pt x="495537" y="151627"/>
                  </a:lnTo>
                  <a:lnTo>
                    <a:pt x="469394" y="179450"/>
                  </a:lnTo>
                  <a:lnTo>
                    <a:pt x="468842" y="189558"/>
                  </a:lnTo>
                  <a:lnTo>
                    <a:pt x="471034" y="199175"/>
                  </a:lnTo>
                  <a:lnTo>
                    <a:pt x="475755" y="207811"/>
                  </a:lnTo>
                  <a:lnTo>
                    <a:pt x="482792" y="214976"/>
                  </a:lnTo>
                  <a:lnTo>
                    <a:pt x="551837" y="267775"/>
                  </a:lnTo>
                  <a:lnTo>
                    <a:pt x="559047" y="275979"/>
                  </a:lnTo>
                  <a:lnTo>
                    <a:pt x="562428" y="285964"/>
                  </a:lnTo>
                  <a:lnTo>
                    <a:pt x="561809" y="296483"/>
                  </a:lnTo>
                  <a:lnTo>
                    <a:pt x="557019" y="306289"/>
                  </a:lnTo>
                  <a:lnTo>
                    <a:pt x="6950" y="1026007"/>
                  </a:lnTo>
                  <a:lnTo>
                    <a:pt x="781" y="1038801"/>
                  </a:lnTo>
                  <a:lnTo>
                    <a:pt x="13812" y="1076425"/>
                  </a:lnTo>
                  <a:lnTo>
                    <a:pt x="360809" y="1341680"/>
                  </a:lnTo>
                  <a:lnTo>
                    <a:pt x="368558" y="1344154"/>
                  </a:lnTo>
                  <a:lnTo>
                    <a:pt x="376214" y="1344154"/>
                  </a:lnTo>
                  <a:lnTo>
                    <a:pt x="384212" y="1343248"/>
                  </a:lnTo>
                  <a:lnTo>
                    <a:pt x="391876" y="1340553"/>
                  </a:lnTo>
                  <a:lnTo>
                    <a:pt x="398876" y="1336099"/>
                  </a:lnTo>
                  <a:lnTo>
                    <a:pt x="399304" y="1335657"/>
                  </a:lnTo>
                  <a:lnTo>
                    <a:pt x="370379" y="1335657"/>
                  </a:lnTo>
                  <a:lnTo>
                    <a:pt x="364544" y="1333790"/>
                  </a:lnTo>
                  <a:lnTo>
                    <a:pt x="359502" y="1330102"/>
                  </a:lnTo>
                  <a:lnTo>
                    <a:pt x="18854" y="1069703"/>
                  </a:lnTo>
                  <a:lnTo>
                    <a:pt x="11644" y="1061498"/>
                  </a:lnTo>
                  <a:lnTo>
                    <a:pt x="8263" y="1051513"/>
                  </a:lnTo>
                  <a:lnTo>
                    <a:pt x="8882" y="1040994"/>
                  </a:lnTo>
                  <a:lnTo>
                    <a:pt x="13672" y="1031189"/>
                  </a:lnTo>
                  <a:lnTo>
                    <a:pt x="563741" y="311471"/>
                  </a:lnTo>
                  <a:lnTo>
                    <a:pt x="569910" y="298657"/>
                  </a:lnTo>
                  <a:lnTo>
                    <a:pt x="570691" y="284897"/>
                  </a:lnTo>
                  <a:lnTo>
                    <a:pt x="566282" y="271820"/>
                  </a:lnTo>
                  <a:lnTo>
                    <a:pt x="556879" y="261053"/>
                  </a:lnTo>
                  <a:lnTo>
                    <a:pt x="488021" y="208254"/>
                  </a:lnTo>
                  <a:lnTo>
                    <a:pt x="482510" y="202763"/>
                  </a:lnTo>
                  <a:lnTo>
                    <a:pt x="478876" y="196216"/>
                  </a:lnTo>
                  <a:lnTo>
                    <a:pt x="477248" y="188908"/>
                  </a:lnTo>
                  <a:lnTo>
                    <a:pt x="477750" y="181131"/>
                  </a:lnTo>
                  <a:lnTo>
                    <a:pt x="1071609" y="9384"/>
                  </a:lnTo>
                  <a:lnTo>
                    <a:pt x="1073943" y="8729"/>
                  </a:lnTo>
                  <a:lnTo>
                    <a:pt x="1076324" y="8403"/>
                  </a:lnTo>
                  <a:lnTo>
                    <a:pt x="1101522" y="8403"/>
                  </a:lnTo>
                  <a:lnTo>
                    <a:pt x="1100459" y="7376"/>
                  </a:lnTo>
                  <a:lnTo>
                    <a:pt x="1094064" y="2520"/>
                  </a:lnTo>
                  <a:lnTo>
                    <a:pt x="1086548" y="0"/>
                  </a:lnTo>
                  <a:close/>
                </a:path>
                <a:path w="1120775" h="1344295">
                  <a:moveTo>
                    <a:pt x="984311" y="591151"/>
                  </a:moveTo>
                  <a:lnTo>
                    <a:pt x="976796" y="591151"/>
                  </a:lnTo>
                  <a:lnTo>
                    <a:pt x="968719" y="592054"/>
                  </a:lnTo>
                  <a:lnTo>
                    <a:pt x="961028" y="594729"/>
                  </a:lnTo>
                  <a:lnTo>
                    <a:pt x="954055" y="599128"/>
                  </a:lnTo>
                  <a:lnTo>
                    <a:pt x="948132" y="605203"/>
                  </a:lnTo>
                  <a:lnTo>
                    <a:pt x="398203" y="1324919"/>
                  </a:lnTo>
                  <a:lnTo>
                    <a:pt x="392693" y="1331922"/>
                  </a:lnTo>
                  <a:lnTo>
                    <a:pt x="384478" y="1335657"/>
                  </a:lnTo>
                  <a:lnTo>
                    <a:pt x="399304" y="1335657"/>
                  </a:lnTo>
                  <a:lnTo>
                    <a:pt x="404878" y="1329916"/>
                  </a:lnTo>
                  <a:lnTo>
                    <a:pt x="954854" y="610245"/>
                  </a:lnTo>
                  <a:lnTo>
                    <a:pt x="960176" y="603195"/>
                  </a:lnTo>
                  <a:lnTo>
                    <a:pt x="968392" y="599554"/>
                  </a:lnTo>
                  <a:lnTo>
                    <a:pt x="999901" y="599554"/>
                  </a:lnTo>
                  <a:lnTo>
                    <a:pt x="992014" y="593531"/>
                  </a:lnTo>
                  <a:lnTo>
                    <a:pt x="984311" y="591151"/>
                  </a:lnTo>
                  <a:close/>
                </a:path>
                <a:path w="1120775" h="1344295">
                  <a:moveTo>
                    <a:pt x="999901" y="599554"/>
                  </a:moveTo>
                  <a:lnTo>
                    <a:pt x="982443" y="599554"/>
                  </a:lnTo>
                  <a:lnTo>
                    <a:pt x="988326" y="601375"/>
                  </a:lnTo>
                  <a:lnTo>
                    <a:pt x="1059780" y="655854"/>
                  </a:lnTo>
                  <a:lnTo>
                    <a:pt x="1068761" y="662670"/>
                  </a:lnTo>
                  <a:lnTo>
                    <a:pt x="1076464" y="665238"/>
                  </a:lnTo>
                  <a:lnTo>
                    <a:pt x="1089535" y="665238"/>
                  </a:lnTo>
                  <a:lnTo>
                    <a:pt x="1095044" y="664071"/>
                  </a:lnTo>
                  <a:lnTo>
                    <a:pt x="1100273" y="661503"/>
                  </a:lnTo>
                  <a:lnTo>
                    <a:pt x="1107067" y="656835"/>
                  </a:lnTo>
                  <a:lnTo>
                    <a:pt x="1078191" y="656835"/>
                  </a:lnTo>
                  <a:lnTo>
                    <a:pt x="1072449" y="655013"/>
                  </a:lnTo>
                  <a:lnTo>
                    <a:pt x="1067455" y="651139"/>
                  </a:lnTo>
                  <a:lnTo>
                    <a:pt x="999901" y="599554"/>
                  </a:lnTo>
                  <a:close/>
                </a:path>
                <a:path w="1120775" h="1344295">
                  <a:moveTo>
                    <a:pt x="1101522" y="8403"/>
                  </a:moveTo>
                  <a:lnTo>
                    <a:pt x="1084681" y="8403"/>
                  </a:lnTo>
                  <a:lnTo>
                    <a:pt x="1090562" y="10411"/>
                  </a:lnTo>
                  <a:lnTo>
                    <a:pt x="1095417" y="14052"/>
                  </a:lnTo>
                  <a:lnTo>
                    <a:pt x="1102094" y="19234"/>
                  </a:lnTo>
                  <a:lnTo>
                    <a:pt x="1106108" y="27123"/>
                  </a:lnTo>
                  <a:lnTo>
                    <a:pt x="1106108" y="35713"/>
                  </a:lnTo>
                  <a:lnTo>
                    <a:pt x="1111663" y="629011"/>
                  </a:lnTo>
                  <a:lnTo>
                    <a:pt x="1088228" y="656835"/>
                  </a:lnTo>
                  <a:lnTo>
                    <a:pt x="1107067" y="656835"/>
                  </a:lnTo>
                  <a:lnTo>
                    <a:pt x="1108626" y="655763"/>
                  </a:lnTo>
                  <a:lnTo>
                    <a:pt x="1114896" y="648111"/>
                  </a:lnTo>
                  <a:lnTo>
                    <a:pt x="1118838" y="639032"/>
                  </a:lnTo>
                  <a:lnTo>
                    <a:pt x="1120206" y="629011"/>
                  </a:lnTo>
                  <a:lnTo>
                    <a:pt x="1114697" y="35713"/>
                  </a:lnTo>
                  <a:lnTo>
                    <a:pt x="1113641" y="27504"/>
                  </a:lnTo>
                  <a:lnTo>
                    <a:pt x="1110834" y="19899"/>
                  </a:lnTo>
                  <a:lnTo>
                    <a:pt x="1106400" y="13117"/>
                  </a:lnTo>
                  <a:lnTo>
                    <a:pt x="1101522" y="8403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7564" y="3554446"/>
              <a:ext cx="93319" cy="14112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358407" y="3303474"/>
              <a:ext cx="383540" cy="494665"/>
            </a:xfrm>
            <a:custGeom>
              <a:avLst/>
              <a:gdLst/>
              <a:ahLst/>
              <a:cxnLst/>
              <a:rect l="l" t="t" r="r" b="b"/>
              <a:pathLst>
                <a:path w="383539" h="494664">
                  <a:moveTo>
                    <a:pt x="40895" y="0"/>
                  </a:moveTo>
                  <a:lnTo>
                    <a:pt x="34975" y="47652"/>
                  </a:lnTo>
                  <a:lnTo>
                    <a:pt x="29498" y="95374"/>
                  </a:lnTo>
                  <a:lnTo>
                    <a:pt x="24397" y="143166"/>
                  </a:lnTo>
                  <a:lnTo>
                    <a:pt x="19607" y="191028"/>
                  </a:lnTo>
                  <a:lnTo>
                    <a:pt x="14756" y="238790"/>
                  </a:lnTo>
                  <a:lnTo>
                    <a:pt x="10247" y="286618"/>
                  </a:lnTo>
                  <a:lnTo>
                    <a:pt x="6018" y="334489"/>
                  </a:lnTo>
                  <a:lnTo>
                    <a:pt x="2007" y="382383"/>
                  </a:lnTo>
                  <a:lnTo>
                    <a:pt x="889" y="395407"/>
                  </a:lnTo>
                  <a:lnTo>
                    <a:pt x="396" y="401476"/>
                  </a:lnTo>
                  <a:lnTo>
                    <a:pt x="278" y="403340"/>
                  </a:lnTo>
                  <a:lnTo>
                    <a:pt x="0" y="409178"/>
                  </a:lnTo>
                  <a:lnTo>
                    <a:pt x="327" y="413006"/>
                  </a:lnTo>
                  <a:lnTo>
                    <a:pt x="514" y="420382"/>
                  </a:lnTo>
                  <a:lnTo>
                    <a:pt x="14507" y="458359"/>
                  </a:lnTo>
                  <a:lnTo>
                    <a:pt x="50091" y="487093"/>
                  </a:lnTo>
                  <a:lnTo>
                    <a:pt x="93554" y="494563"/>
                  </a:lnTo>
                  <a:lnTo>
                    <a:pt x="96028" y="494563"/>
                  </a:lnTo>
                  <a:lnTo>
                    <a:pt x="144368" y="488074"/>
                  </a:lnTo>
                  <a:lnTo>
                    <a:pt x="182572" y="476974"/>
                  </a:lnTo>
                  <a:lnTo>
                    <a:pt x="253049" y="448523"/>
                  </a:lnTo>
                  <a:lnTo>
                    <a:pt x="297636" y="426894"/>
                  </a:lnTo>
                  <a:lnTo>
                    <a:pt x="340900" y="403340"/>
                  </a:lnTo>
                  <a:lnTo>
                    <a:pt x="341359" y="403063"/>
                  </a:lnTo>
                  <a:lnTo>
                    <a:pt x="102656" y="403063"/>
                  </a:lnTo>
                  <a:lnTo>
                    <a:pt x="99716" y="402969"/>
                  </a:lnTo>
                  <a:lnTo>
                    <a:pt x="98922" y="402877"/>
                  </a:lnTo>
                  <a:lnTo>
                    <a:pt x="98549" y="402877"/>
                  </a:lnTo>
                  <a:lnTo>
                    <a:pt x="98713" y="401709"/>
                  </a:lnTo>
                  <a:lnTo>
                    <a:pt x="90519" y="401709"/>
                  </a:lnTo>
                  <a:lnTo>
                    <a:pt x="89538" y="401476"/>
                  </a:lnTo>
                  <a:lnTo>
                    <a:pt x="88651" y="401149"/>
                  </a:lnTo>
                  <a:lnTo>
                    <a:pt x="88278" y="400963"/>
                  </a:lnTo>
                  <a:lnTo>
                    <a:pt x="87577" y="400729"/>
                  </a:lnTo>
                  <a:lnTo>
                    <a:pt x="87577" y="400495"/>
                  </a:lnTo>
                  <a:lnTo>
                    <a:pt x="98884" y="400495"/>
                  </a:lnTo>
                  <a:lnTo>
                    <a:pt x="99961" y="392860"/>
                  </a:lnTo>
                  <a:lnTo>
                    <a:pt x="106709" y="346048"/>
                  </a:lnTo>
                  <a:lnTo>
                    <a:pt x="113364" y="298452"/>
                  </a:lnTo>
                  <a:lnTo>
                    <a:pt x="119766" y="250795"/>
                  </a:lnTo>
                  <a:lnTo>
                    <a:pt x="125858" y="203073"/>
                  </a:lnTo>
                  <a:lnTo>
                    <a:pt x="131907" y="155403"/>
                  </a:lnTo>
                  <a:lnTo>
                    <a:pt x="137698" y="107704"/>
                  </a:lnTo>
                  <a:lnTo>
                    <a:pt x="143183" y="59979"/>
                  </a:lnTo>
                  <a:lnTo>
                    <a:pt x="148313" y="12231"/>
                  </a:lnTo>
                  <a:lnTo>
                    <a:pt x="40895" y="0"/>
                  </a:lnTo>
                  <a:close/>
                </a:path>
                <a:path w="383539" h="494664">
                  <a:moveTo>
                    <a:pt x="358435" y="330424"/>
                  </a:moveTo>
                  <a:lnTo>
                    <a:pt x="292254" y="355075"/>
                  </a:lnTo>
                  <a:lnTo>
                    <a:pt x="247934" y="370509"/>
                  </a:lnTo>
                  <a:lnTo>
                    <a:pt x="203529" y="384172"/>
                  </a:lnTo>
                  <a:lnTo>
                    <a:pt x="159669" y="395407"/>
                  </a:lnTo>
                  <a:lnTo>
                    <a:pt x="120461" y="402088"/>
                  </a:lnTo>
                  <a:lnTo>
                    <a:pt x="104197" y="403063"/>
                  </a:lnTo>
                  <a:lnTo>
                    <a:pt x="341359" y="403063"/>
                  </a:lnTo>
                  <a:lnTo>
                    <a:pt x="383223" y="377808"/>
                  </a:lnTo>
                  <a:lnTo>
                    <a:pt x="358435" y="330424"/>
                  </a:lnTo>
                  <a:close/>
                </a:path>
                <a:path w="383539" h="494664">
                  <a:moveTo>
                    <a:pt x="98884" y="400495"/>
                  </a:moveTo>
                  <a:lnTo>
                    <a:pt x="87952" y="400495"/>
                  </a:lnTo>
                  <a:lnTo>
                    <a:pt x="88278" y="400635"/>
                  </a:lnTo>
                  <a:lnTo>
                    <a:pt x="88886" y="400776"/>
                  </a:lnTo>
                  <a:lnTo>
                    <a:pt x="89750" y="401196"/>
                  </a:lnTo>
                  <a:lnTo>
                    <a:pt x="90519" y="401709"/>
                  </a:lnTo>
                  <a:lnTo>
                    <a:pt x="98713" y="401709"/>
                  </a:lnTo>
                  <a:lnTo>
                    <a:pt x="98884" y="400495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354579" y="3173741"/>
              <a:ext cx="210820" cy="283210"/>
            </a:xfrm>
            <a:custGeom>
              <a:avLst/>
              <a:gdLst/>
              <a:ahLst/>
              <a:cxnLst/>
              <a:rect l="l" t="t" r="r" b="b"/>
              <a:pathLst>
                <a:path w="210820" h="283210">
                  <a:moveTo>
                    <a:pt x="110406" y="0"/>
                  </a:moveTo>
                  <a:lnTo>
                    <a:pt x="105224" y="0"/>
                  </a:lnTo>
                  <a:lnTo>
                    <a:pt x="99949" y="746"/>
                  </a:lnTo>
                  <a:lnTo>
                    <a:pt x="61762" y="33075"/>
                  </a:lnTo>
                  <a:lnTo>
                    <a:pt x="31231" y="87857"/>
                  </a:lnTo>
                  <a:lnTo>
                    <a:pt x="8753" y="140189"/>
                  </a:lnTo>
                  <a:lnTo>
                    <a:pt x="0" y="163531"/>
                  </a:lnTo>
                  <a:lnTo>
                    <a:pt x="166893" y="282854"/>
                  </a:lnTo>
                  <a:lnTo>
                    <a:pt x="176136" y="262663"/>
                  </a:lnTo>
                  <a:lnTo>
                    <a:pt x="195113" y="214072"/>
                  </a:lnTo>
                  <a:lnTo>
                    <a:pt x="210693" y="155056"/>
                  </a:lnTo>
                  <a:lnTo>
                    <a:pt x="209748" y="103590"/>
                  </a:lnTo>
                  <a:lnTo>
                    <a:pt x="193248" y="65641"/>
                  </a:lnTo>
                  <a:lnTo>
                    <a:pt x="170003" y="32450"/>
                  </a:lnTo>
                  <a:lnTo>
                    <a:pt x="141795" y="8931"/>
                  </a:lnTo>
                  <a:lnTo>
                    <a:pt x="110406" y="0"/>
                  </a:lnTo>
                  <a:close/>
                </a:path>
              </a:pathLst>
            </a:custGeom>
            <a:solidFill>
              <a:srgbClr val="2632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343002" y="3323922"/>
              <a:ext cx="195580" cy="147955"/>
            </a:xfrm>
            <a:custGeom>
              <a:avLst/>
              <a:gdLst/>
              <a:ahLst/>
              <a:cxnLst/>
              <a:rect l="l" t="t" r="r" b="b"/>
              <a:pathLst>
                <a:path w="195579" h="147954">
                  <a:moveTo>
                    <a:pt x="3827" y="0"/>
                  </a:moveTo>
                  <a:lnTo>
                    <a:pt x="0" y="17226"/>
                  </a:lnTo>
                  <a:lnTo>
                    <a:pt x="179964" y="147473"/>
                  </a:lnTo>
                  <a:lnTo>
                    <a:pt x="195555" y="130013"/>
                  </a:lnTo>
                  <a:lnTo>
                    <a:pt x="3827" y="0"/>
                  </a:lnTo>
                  <a:close/>
                </a:path>
              </a:pathLst>
            </a:custGeom>
            <a:solidFill>
              <a:srgbClr val="F1C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760213" y="3525969"/>
              <a:ext cx="105410" cy="132080"/>
            </a:xfrm>
            <a:custGeom>
              <a:avLst/>
              <a:gdLst/>
              <a:ahLst/>
              <a:cxnLst/>
              <a:rect l="l" t="t" r="r" b="b"/>
              <a:pathLst>
                <a:path w="105410" h="132079">
                  <a:moveTo>
                    <a:pt x="84123" y="0"/>
                  </a:moveTo>
                  <a:lnTo>
                    <a:pt x="0" y="28477"/>
                  </a:lnTo>
                  <a:lnTo>
                    <a:pt x="30671" y="131554"/>
                  </a:lnTo>
                  <a:lnTo>
                    <a:pt x="105224" y="87811"/>
                  </a:lnTo>
                  <a:lnTo>
                    <a:pt x="84123" y="0"/>
                  </a:lnTo>
                  <a:close/>
                </a:path>
              </a:pathLst>
            </a:custGeom>
            <a:solidFill>
              <a:srgbClr val="FFB5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/>
          <p:cNvSpPr txBox="1"/>
          <p:nvPr/>
        </p:nvSpPr>
        <p:spPr>
          <a:xfrm>
            <a:off x="1512797" y="2196964"/>
            <a:ext cx="1931035" cy="2590800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dirty="0" sz="2800">
                <a:solidFill>
                  <a:srgbClr val="FFFFFF"/>
                </a:solidFill>
                <a:latin typeface="Arial MT"/>
                <a:cs typeface="Arial MT"/>
              </a:rPr>
              <a:t>TARGET</a:t>
            </a:r>
            <a:endParaRPr sz="2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Hasil</a:t>
            </a:r>
            <a:r>
              <a:rPr dirty="0" sz="1500" spc="-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yang</a:t>
            </a:r>
            <a:r>
              <a:rPr dirty="0" sz="15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diharapkan</a:t>
            </a:r>
            <a:endParaRPr sz="1500">
              <a:latin typeface="Arial MT"/>
              <a:cs typeface="Arial MT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akan dicapai pada </a:t>
            </a:r>
            <a:r>
              <a:rPr dirty="0" sz="15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pelaksanaan rencana </a:t>
            </a:r>
            <a:r>
              <a:rPr dirty="0" sz="15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kinerja.</a:t>
            </a:r>
            <a:r>
              <a:rPr dirty="0" sz="1500" spc="-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 spc="-30">
                <a:solidFill>
                  <a:srgbClr val="FFFFFF"/>
                </a:solidFill>
                <a:latin typeface="Arial MT"/>
                <a:cs typeface="Arial MT"/>
              </a:rPr>
              <a:t>Target</a:t>
            </a:r>
            <a:r>
              <a:rPr dirty="0" sz="1500" spc="-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disusun </a:t>
            </a:r>
            <a:r>
              <a:rPr dirty="0" sz="1500" spc="-4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berdasarkan </a:t>
            </a:r>
            <a:r>
              <a:rPr dirty="0" sz="1500" spc="-5">
                <a:solidFill>
                  <a:srgbClr val="FFFFFF"/>
                </a:solidFill>
                <a:latin typeface="Arial MT"/>
                <a:cs typeface="Arial MT"/>
              </a:rPr>
              <a:t>IKI </a:t>
            </a:r>
            <a:r>
              <a:rPr dirty="0" sz="1500">
                <a:solidFill>
                  <a:srgbClr val="FFFFFF"/>
                </a:solidFill>
                <a:latin typeface="Arial MT"/>
                <a:cs typeface="Arial MT"/>
              </a:rPr>
              <a:t>yang </a:t>
            </a:r>
            <a:r>
              <a:rPr dirty="0" sz="1500" spc="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Arial MT"/>
                <a:cs typeface="Arial MT"/>
              </a:rPr>
              <a:t>telah</a:t>
            </a:r>
            <a:r>
              <a:rPr dirty="0" sz="1500" spc="-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500" spc="-5">
                <a:solidFill>
                  <a:srgbClr val="FFFFFF"/>
                </a:solidFill>
                <a:latin typeface="Arial MT"/>
                <a:cs typeface="Arial MT"/>
              </a:rPr>
              <a:t>ditetapkan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038543" y="2970276"/>
            <a:ext cx="3105785" cy="193992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42265" marR="203835" indent="-342265">
              <a:lnSpc>
                <a:spcPct val="99000"/>
              </a:lnSpc>
              <a:spcBef>
                <a:spcPts val="114"/>
              </a:spcBef>
              <a:buClr>
                <a:srgbClr val="18464C"/>
              </a:buClr>
              <a:buSzPct val="71428"/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35">
                <a:latin typeface="Arial MT"/>
                <a:cs typeface="Arial MT"/>
              </a:rPr>
              <a:t>Target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kinerja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idealnya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 b="1">
                <a:latin typeface="Arial"/>
                <a:cs typeface="Arial"/>
              </a:rPr>
              <a:t>tidak 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bernilai </a:t>
            </a:r>
            <a:r>
              <a:rPr dirty="0" sz="1400" spc="-10" b="1">
                <a:latin typeface="Arial"/>
                <a:cs typeface="Arial"/>
              </a:rPr>
              <a:t>absolut </a:t>
            </a:r>
            <a:r>
              <a:rPr dirty="0" sz="1400" spc="-5">
                <a:latin typeface="Arial MT"/>
                <a:cs typeface="Arial MT"/>
              </a:rPr>
              <a:t>dan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memungkinkan</a:t>
            </a:r>
            <a:r>
              <a:rPr dirty="0" sz="1400" spc="-4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adanya</a:t>
            </a:r>
            <a:r>
              <a:rPr dirty="0" sz="1400" spc="-3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toleransi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kesalahan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/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room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of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 i="1">
                <a:latin typeface="Arial"/>
                <a:cs typeface="Arial"/>
              </a:rPr>
              <a:t>error</a:t>
            </a:r>
            <a:endParaRPr sz="1400">
              <a:latin typeface="Arial"/>
              <a:cs typeface="Arial"/>
            </a:endParaRPr>
          </a:p>
          <a:p>
            <a:pPr marL="342265" marR="5080" indent="-342265">
              <a:lnSpc>
                <a:spcPct val="99600"/>
              </a:lnSpc>
              <a:spcBef>
                <a:spcPts val="30"/>
              </a:spcBef>
              <a:buClr>
                <a:srgbClr val="18464C"/>
              </a:buClr>
              <a:buSzPct val="71428"/>
              <a:buFont typeface="Wingdings"/>
              <a:buChar char=""/>
              <a:tabLst>
                <a:tab pos="342265" algn="l"/>
                <a:tab pos="342900" algn="l"/>
              </a:tabLst>
            </a:pPr>
            <a:r>
              <a:rPr dirty="0" sz="1400" spc="-5">
                <a:latin typeface="Arial MT"/>
                <a:cs typeface="Arial MT"/>
              </a:rPr>
              <a:t>Dikecualikan untuk pekerjaan yang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yang berkaitan dengan nyawa,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cedera, pelanggaran keamanan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nasional, dan kerugian moneter </a:t>
            </a:r>
            <a:r>
              <a:rPr dirty="0" sz="140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yang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besar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4583187" y="1631233"/>
            <a:ext cx="6784975" cy="4318000"/>
            <a:chOff x="4583187" y="1631233"/>
            <a:chExt cx="6784975" cy="4318000"/>
          </a:xfrm>
        </p:grpSpPr>
        <p:sp>
          <p:nvSpPr>
            <p:cNvPr id="69" name="object 69"/>
            <p:cNvSpPr/>
            <p:nvPr/>
          </p:nvSpPr>
          <p:spPr>
            <a:xfrm>
              <a:off x="4597474" y="1645521"/>
              <a:ext cx="6756400" cy="3973195"/>
            </a:xfrm>
            <a:custGeom>
              <a:avLst/>
              <a:gdLst/>
              <a:ahLst/>
              <a:cxnLst/>
              <a:rect l="l" t="t" r="r" b="b"/>
              <a:pathLst>
                <a:path w="6756400" h="3973195">
                  <a:moveTo>
                    <a:pt x="0" y="0"/>
                  </a:moveTo>
                  <a:lnTo>
                    <a:pt x="6756325" y="0"/>
                  </a:lnTo>
                  <a:lnTo>
                    <a:pt x="6756325" y="3972766"/>
                  </a:lnTo>
                  <a:lnTo>
                    <a:pt x="0" y="397276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665688" y="5631109"/>
              <a:ext cx="396240" cy="311785"/>
            </a:xfrm>
            <a:custGeom>
              <a:avLst/>
              <a:gdLst/>
              <a:ahLst/>
              <a:cxnLst/>
              <a:rect l="l" t="t" r="r" b="b"/>
              <a:pathLst>
                <a:path w="396240" h="311785">
                  <a:moveTo>
                    <a:pt x="395785" y="0"/>
                  </a:moveTo>
                  <a:lnTo>
                    <a:pt x="0" y="0"/>
                  </a:lnTo>
                  <a:lnTo>
                    <a:pt x="197892" y="311345"/>
                  </a:lnTo>
                  <a:lnTo>
                    <a:pt x="395785" y="0"/>
                  </a:lnTo>
                  <a:close/>
                </a:path>
              </a:pathLst>
            </a:custGeom>
            <a:solidFill>
              <a:srgbClr val="CFE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665688" y="5631109"/>
              <a:ext cx="396240" cy="311785"/>
            </a:xfrm>
            <a:custGeom>
              <a:avLst/>
              <a:gdLst/>
              <a:ahLst/>
              <a:cxnLst/>
              <a:rect l="l" t="t" r="r" b="b"/>
              <a:pathLst>
                <a:path w="396240" h="311785">
                  <a:moveTo>
                    <a:pt x="395785" y="0"/>
                  </a:moveTo>
                  <a:lnTo>
                    <a:pt x="197892" y="311346"/>
                  </a:lnTo>
                  <a:lnTo>
                    <a:pt x="0" y="0"/>
                  </a:lnTo>
                  <a:lnTo>
                    <a:pt x="395785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/>
          <p:cNvSpPr txBox="1"/>
          <p:nvPr/>
        </p:nvSpPr>
        <p:spPr>
          <a:xfrm>
            <a:off x="6530218" y="6030467"/>
            <a:ext cx="2891155" cy="440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30"/>
              </a:lnSpc>
              <a:spcBef>
                <a:spcPts val="100"/>
              </a:spcBef>
            </a:pPr>
            <a:r>
              <a:rPr dirty="0" sz="1400" spc="-5">
                <a:latin typeface="Arial MT"/>
                <a:cs typeface="Arial MT"/>
              </a:rPr>
              <a:t>Disusun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berdasarkan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 b="1">
                <a:latin typeface="Arial"/>
                <a:cs typeface="Arial"/>
              </a:rPr>
              <a:t>dialog</a:t>
            </a:r>
            <a:r>
              <a:rPr dirty="0" sz="1400" spc="-2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kinerja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30"/>
              </a:lnSpc>
            </a:pPr>
            <a:r>
              <a:rPr dirty="0" sz="1400" spc="-5">
                <a:latin typeface="Arial MT"/>
                <a:cs typeface="Arial MT"/>
              </a:rPr>
              <a:t>pimpinan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dan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pegawai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ysb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3" name="object 73"/>
          <p:cNvSpPr txBox="1">
            <a:spLocks noGrp="1"/>
          </p:cNvSpPr>
          <p:nvPr>
            <p:ph type="title"/>
          </p:nvPr>
        </p:nvSpPr>
        <p:spPr>
          <a:xfrm>
            <a:off x="6616420" y="460755"/>
            <a:ext cx="462343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425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2800" spc="-254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800" spc="-105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2800" spc="-250">
                <a:solidFill>
                  <a:srgbClr val="C00000"/>
                </a:solidFill>
                <a:latin typeface="Arial"/>
                <a:cs typeface="Arial"/>
              </a:rPr>
              <a:t>D</a:t>
            </a:r>
            <a:r>
              <a:rPr dirty="0" sz="2800" spc="-305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2800" spc="-10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800" spc="-10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28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385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dirty="0" sz="2800" spc="-535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2800" spc="-105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2800" spc="-535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2800" spc="-375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2800" spc="-305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dirty="0" sz="2800" spc="-10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800" spc="-10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dirty="0" sz="28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800" spc="-575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dirty="0" sz="2800" spc="-105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dirty="0" sz="2800" spc="-47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dirty="0" sz="2800" spc="-260">
                <a:solidFill>
                  <a:srgbClr val="C00000"/>
                </a:solidFill>
                <a:latin typeface="Arial"/>
                <a:cs typeface="Arial"/>
              </a:rPr>
              <a:t>G</a:t>
            </a:r>
            <a:r>
              <a:rPr dirty="0" sz="2800" spc="-535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dirty="0" sz="2800" spc="-37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73563" y="1456595"/>
          <a:ext cx="9492615" cy="4458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065"/>
                <a:gridCol w="499109"/>
                <a:gridCol w="1044575"/>
                <a:gridCol w="2726054"/>
                <a:gridCol w="215900"/>
                <a:gridCol w="845820"/>
                <a:gridCol w="1344929"/>
                <a:gridCol w="2406014"/>
              </a:tblGrid>
              <a:tr h="142240">
                <a:tc gridSpan="5">
                  <a:txBody>
                    <a:bodyPr/>
                    <a:lstStyle/>
                    <a:p>
                      <a:pPr algn="ctr" marL="15240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9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DINILAI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3335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9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KINERJA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480">
                <a:tc gridSpan="2">
                  <a:txBody>
                    <a:bodyPr/>
                    <a:lstStyle/>
                    <a:p>
                      <a:pPr marL="73025">
                        <a:lnSpc>
                          <a:spcPts val="1015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015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9479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13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13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63880" marR="206375" indent="-350520">
                        <a:lnSpc>
                          <a:spcPct val="103099"/>
                        </a:lnSpc>
                        <a:spcBef>
                          <a:spcPts val="760"/>
                        </a:spcBef>
                      </a:pPr>
                      <a:r>
                        <a:rPr dirty="0" sz="13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3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HASIL </a:t>
                      </a:r>
                      <a:r>
                        <a:rPr dirty="0" sz="1300" spc="-2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KERJA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65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3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INDIVIDU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3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PERSPEKTIF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20650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(1)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(2)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(3)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(4)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92405">
                <a:tc gridSpan="7"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A.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UTAMA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sasaran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>
                        <a:lnSpc>
                          <a:spcPts val="1400"/>
                        </a:lnSpc>
                      </a:pP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3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 dengan 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kinerja yang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target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0540">
                <a:tc>
                  <a:txBody>
                    <a:bodyPr/>
                    <a:lstStyle/>
                    <a:p>
                      <a:pPr marL="49530">
                        <a:lnSpc>
                          <a:spcPts val="1405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05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direktif/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marR="310515">
                        <a:lnSpc>
                          <a:spcPts val="1390"/>
                        </a:lnSpc>
                        <a:spcBef>
                          <a:spcPts val="16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rencana aksi yang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prioritasnya</a:t>
                      </a:r>
                      <a:r>
                        <a:rPr dirty="0" sz="1200" spc="-5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tinggi)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05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2405">
                <a:tc gridSpan="7">
                  <a:txBody>
                    <a:bodyPr/>
                    <a:lstStyle/>
                    <a:p>
                      <a:pPr marL="49530">
                        <a:lnSpc>
                          <a:spcPts val="1415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B.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TAMBAHAN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direktif/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marR="227965">
                        <a:lnSpc>
                          <a:spcPts val="1390"/>
                        </a:lnSpc>
                        <a:spcBef>
                          <a:spcPts val="16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rencana aksi yang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prioritasnya</a:t>
                      </a:r>
                      <a:r>
                        <a:rPr dirty="0" sz="1200" spc="-5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rendah)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568448" y="1176528"/>
            <a:ext cx="9982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Calibri"/>
                <a:cs typeface="Calibri"/>
              </a:rPr>
              <a:t>(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5">
                <a:latin typeface="Calibri"/>
                <a:cs typeface="Calibri"/>
              </a:rPr>
              <a:t>A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TA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SI</a:t>
            </a:r>
            <a:r>
              <a:rPr dirty="0" sz="110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77669" y="992123"/>
            <a:ext cx="21253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SASARAN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KINERJA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PEGAWAI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92071" y="1216152"/>
            <a:ext cx="30480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>
                <a:latin typeface="Calibri"/>
                <a:cs typeface="Calibri"/>
              </a:rPr>
              <a:t>P</a:t>
            </a:r>
            <a:r>
              <a:rPr dirty="0" sz="1100" spc="-25">
                <a:latin typeface="Calibri"/>
                <a:cs typeface="Calibri"/>
              </a:rPr>
              <a:t>er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5">
                <a:latin typeface="Calibri"/>
                <a:cs typeface="Calibri"/>
              </a:rPr>
              <a:t>o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35">
                <a:latin typeface="Calibri"/>
                <a:cs typeface="Calibri"/>
              </a:rPr>
              <a:t> P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3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il</a:t>
            </a:r>
            <a:r>
              <a:rPr dirty="0" sz="1100" spc="-30">
                <a:latin typeface="Calibri"/>
                <a:cs typeface="Calibri"/>
              </a:rPr>
              <a:t>a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an</a:t>
            </a:r>
            <a:r>
              <a:rPr dirty="0" sz="1100">
                <a:latin typeface="Calibri"/>
                <a:cs typeface="Calibri"/>
              </a:rPr>
              <a:t>: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J</a:t>
            </a:r>
            <a:r>
              <a:rPr dirty="0" sz="1100" spc="-30">
                <a:latin typeface="Calibri"/>
                <a:cs typeface="Calibri"/>
              </a:rPr>
              <a:t>anua</a:t>
            </a:r>
            <a:r>
              <a:rPr dirty="0" sz="1100" spc="-25"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>
                <a:latin typeface="Calibri"/>
                <a:cs typeface="Calibri"/>
              </a:rPr>
              <a:t>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 spc="-30">
                <a:latin typeface="Calibri"/>
                <a:cs typeface="Calibri"/>
              </a:rPr>
              <a:t>b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>
                <a:latin typeface="Calibri"/>
                <a:cs typeface="Calibri"/>
              </a:rPr>
              <a:t>r 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T</a:t>
            </a:r>
            <a:r>
              <a:rPr dirty="0" sz="1100" spc="-30">
                <a:latin typeface="Calibri"/>
                <a:cs typeface="Calibri"/>
              </a:rPr>
              <a:t>ahu</a:t>
            </a: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7063" y="2805525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69341" y="2947842"/>
            <a:ext cx="161925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50165" rIns="0" bIns="0" rtlCol="0" vert="horz">
            <a:spAutoFit/>
          </a:bodyPr>
          <a:lstStyle/>
          <a:p>
            <a:pPr algn="ctr" marL="453390" marR="435609" indent="-10160">
              <a:lnSpc>
                <a:spcPts val="1900"/>
              </a:lnSpc>
              <a:spcBef>
                <a:spcPts val="39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PIMPINAN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  <a:p>
            <a:pPr algn="ctr" marL="157480" marR="149225">
              <a:lnSpc>
                <a:spcPct val="100000"/>
              </a:lnSpc>
              <a:spcBef>
                <a:spcPts val="70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39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573563" y="1456595"/>
          <a:ext cx="9492615" cy="4458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065"/>
                <a:gridCol w="499109"/>
                <a:gridCol w="1044575"/>
                <a:gridCol w="2726054"/>
                <a:gridCol w="215900"/>
                <a:gridCol w="845820"/>
                <a:gridCol w="1344929"/>
                <a:gridCol w="2406014"/>
              </a:tblGrid>
              <a:tr h="142240">
                <a:tc gridSpan="5">
                  <a:txBody>
                    <a:bodyPr/>
                    <a:lstStyle/>
                    <a:p>
                      <a:pPr algn="ctr" marL="15240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9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DINILAI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3335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9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KINERJA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480">
                <a:tc gridSpan="2">
                  <a:txBody>
                    <a:bodyPr/>
                    <a:lstStyle/>
                    <a:p>
                      <a:pPr marL="73025">
                        <a:lnSpc>
                          <a:spcPts val="1015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015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9479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15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13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130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63880" marR="206375" indent="-350520">
                        <a:lnSpc>
                          <a:spcPct val="103099"/>
                        </a:lnSpc>
                        <a:spcBef>
                          <a:spcPts val="760"/>
                        </a:spcBef>
                      </a:pPr>
                      <a:r>
                        <a:rPr dirty="0" sz="13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3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HASIL </a:t>
                      </a:r>
                      <a:r>
                        <a:rPr dirty="0" sz="1300" spc="-2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KERJA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65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3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3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INDIVIDU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3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300" spc="-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PERSPEKTIF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69545">
                <a:tc>
                  <a:txBody>
                    <a:bodyPr/>
                    <a:lstStyle/>
                    <a:p>
                      <a:pPr marL="120650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(1)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(2)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(3)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ts val="1235"/>
                        </a:lnSpc>
                      </a:pPr>
                      <a:r>
                        <a:rPr dirty="0" sz="1100" spc="-15" b="1">
                          <a:latin typeface="Calibri"/>
                          <a:cs typeface="Calibri"/>
                        </a:rPr>
                        <a:t>(4)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92405">
                <a:tc gridSpan="7"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A.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UTAMA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sasaran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>
                        <a:lnSpc>
                          <a:spcPts val="1400"/>
                        </a:lnSpc>
                      </a:pP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3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 dengan 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kinerja yang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target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terdapat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2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PK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Renstra)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0540">
                <a:tc>
                  <a:txBody>
                    <a:bodyPr/>
                    <a:lstStyle/>
                    <a:p>
                      <a:pPr marL="49530">
                        <a:lnSpc>
                          <a:spcPts val="1405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05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direktif/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marR="310515">
                        <a:lnSpc>
                          <a:spcPts val="1390"/>
                        </a:lnSpc>
                        <a:spcBef>
                          <a:spcPts val="16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rencana aksi yang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prioritasnya</a:t>
                      </a:r>
                      <a:r>
                        <a:rPr dirty="0" sz="1200" spc="-5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tinggi)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05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2405">
                <a:tc gridSpan="7">
                  <a:txBody>
                    <a:bodyPr/>
                    <a:lstStyle/>
                    <a:p>
                      <a:pPr marL="49530">
                        <a:lnSpc>
                          <a:spcPts val="1415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B.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TAMBAHAN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marL="49530">
                        <a:lnSpc>
                          <a:spcPts val="141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340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direktif/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marR="227965">
                        <a:lnSpc>
                          <a:spcPts val="1390"/>
                        </a:lnSpc>
                        <a:spcBef>
                          <a:spcPts val="160"/>
                        </a:spcBef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rencana aksi yang </a:t>
                      </a:r>
                      <a:r>
                        <a:rPr dirty="0" sz="120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prioritasnya</a:t>
                      </a:r>
                      <a:r>
                        <a:rPr dirty="0" sz="1200" spc="-5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rendah)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10"/>
                        </a:lnSpc>
                      </a:pP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Penerima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layanan/</a:t>
                      </a:r>
                      <a:r>
                        <a:rPr dirty="0" sz="1200" spc="-1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proses</a:t>
                      </a:r>
                      <a:r>
                        <a:rPr dirty="0" sz="1200" spc="-2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bisnis/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penguatan</a:t>
                      </a:r>
                      <a:r>
                        <a:rPr dirty="0" sz="1200" spc="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internal/ </a:t>
                      </a:r>
                      <a:r>
                        <a:rPr dirty="0" sz="1200" spc="-5" i="1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anggaran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568448" y="1176528"/>
            <a:ext cx="9982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Calibri"/>
                <a:cs typeface="Calibri"/>
              </a:rPr>
              <a:t>(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5">
                <a:latin typeface="Calibri"/>
                <a:cs typeface="Calibri"/>
              </a:rPr>
              <a:t>A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TA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SI</a:t>
            </a:r>
            <a:r>
              <a:rPr dirty="0" sz="110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77669" y="992123"/>
            <a:ext cx="21253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SASARAN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KINERJA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PEGAWAI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92071" y="1216152"/>
            <a:ext cx="30480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>
                <a:latin typeface="Calibri"/>
                <a:cs typeface="Calibri"/>
              </a:rPr>
              <a:t>P</a:t>
            </a:r>
            <a:r>
              <a:rPr dirty="0" sz="1100" spc="-25">
                <a:latin typeface="Calibri"/>
                <a:cs typeface="Calibri"/>
              </a:rPr>
              <a:t>er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5">
                <a:latin typeface="Calibri"/>
                <a:cs typeface="Calibri"/>
              </a:rPr>
              <a:t>o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35">
                <a:latin typeface="Calibri"/>
                <a:cs typeface="Calibri"/>
              </a:rPr>
              <a:t> P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3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il</a:t>
            </a:r>
            <a:r>
              <a:rPr dirty="0" sz="1100" spc="-30">
                <a:latin typeface="Calibri"/>
                <a:cs typeface="Calibri"/>
              </a:rPr>
              <a:t>a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an</a:t>
            </a:r>
            <a:r>
              <a:rPr dirty="0" sz="1100">
                <a:latin typeface="Calibri"/>
                <a:cs typeface="Calibri"/>
              </a:rPr>
              <a:t>: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J</a:t>
            </a:r>
            <a:r>
              <a:rPr dirty="0" sz="1100" spc="-30">
                <a:latin typeface="Calibri"/>
                <a:cs typeface="Calibri"/>
              </a:rPr>
              <a:t>anua</a:t>
            </a:r>
            <a:r>
              <a:rPr dirty="0" sz="1100" spc="-25"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>
                <a:latin typeface="Calibri"/>
                <a:cs typeface="Calibri"/>
              </a:rPr>
              <a:t>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 spc="-30">
                <a:latin typeface="Calibri"/>
                <a:cs typeface="Calibri"/>
              </a:rPr>
              <a:t>b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>
                <a:latin typeface="Calibri"/>
                <a:cs typeface="Calibri"/>
              </a:rPr>
              <a:t>r 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T</a:t>
            </a:r>
            <a:r>
              <a:rPr dirty="0" sz="1100" spc="-30">
                <a:latin typeface="Calibri"/>
                <a:cs typeface="Calibri"/>
              </a:rPr>
              <a:t>ahu</a:t>
            </a: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7063" y="2805525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69341" y="2947842"/>
            <a:ext cx="161925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50165" rIns="0" bIns="0" rtlCol="0" vert="horz">
            <a:spAutoFit/>
          </a:bodyPr>
          <a:lstStyle/>
          <a:p>
            <a:pPr algn="ctr" marL="453390" marR="435609" indent="-10160">
              <a:lnSpc>
                <a:spcPts val="1900"/>
              </a:lnSpc>
              <a:spcBef>
                <a:spcPts val="39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PIMPINAN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  <a:p>
            <a:pPr algn="ctr" marL="157480" marR="149225">
              <a:lnSpc>
                <a:spcPct val="100000"/>
              </a:lnSpc>
              <a:spcBef>
                <a:spcPts val="70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57" y="5995607"/>
            <a:ext cx="11657142" cy="86239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61057" y="1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985" y="320760"/>
            <a:ext cx="2000321" cy="70766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237722" y="831347"/>
            <a:ext cx="6550659" cy="384175"/>
            <a:chOff x="5237722" y="831347"/>
            <a:chExt cx="6550659" cy="384175"/>
          </a:xfrm>
        </p:grpSpPr>
        <p:sp>
          <p:nvSpPr>
            <p:cNvPr id="7" name="object 7"/>
            <p:cNvSpPr/>
            <p:nvPr/>
          </p:nvSpPr>
          <p:spPr>
            <a:xfrm>
              <a:off x="5237722" y="935940"/>
              <a:ext cx="6403340" cy="87630"/>
            </a:xfrm>
            <a:custGeom>
              <a:avLst/>
              <a:gdLst/>
              <a:ahLst/>
              <a:cxnLst/>
              <a:rect l="l" t="t" r="r" b="b"/>
              <a:pathLst>
                <a:path w="6403340" h="87630">
                  <a:moveTo>
                    <a:pt x="6402839" y="0"/>
                  </a:moveTo>
                  <a:lnTo>
                    <a:pt x="0" y="0"/>
                  </a:lnTo>
                  <a:lnTo>
                    <a:pt x="0" y="87505"/>
                  </a:lnTo>
                  <a:lnTo>
                    <a:pt x="6402839" y="87505"/>
                  </a:lnTo>
                  <a:lnTo>
                    <a:pt x="6402839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62856" y="924079"/>
              <a:ext cx="319405" cy="230504"/>
            </a:xfrm>
            <a:custGeom>
              <a:avLst/>
              <a:gdLst/>
              <a:ahLst/>
              <a:cxnLst/>
              <a:rect l="l" t="t" r="r" b="b"/>
              <a:pathLst>
                <a:path w="319404" h="230505">
                  <a:moveTo>
                    <a:pt x="159504" y="0"/>
                  </a:moveTo>
                  <a:lnTo>
                    <a:pt x="0" y="230131"/>
                  </a:lnTo>
                  <a:lnTo>
                    <a:pt x="319010" y="230131"/>
                  </a:lnTo>
                  <a:lnTo>
                    <a:pt x="1595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62856" y="924079"/>
              <a:ext cx="319405" cy="230504"/>
            </a:xfrm>
            <a:custGeom>
              <a:avLst/>
              <a:gdLst/>
              <a:ahLst/>
              <a:cxnLst/>
              <a:rect l="l" t="t" r="r" b="b"/>
              <a:pathLst>
                <a:path w="319404" h="230505">
                  <a:moveTo>
                    <a:pt x="0" y="230132"/>
                  </a:moveTo>
                  <a:lnTo>
                    <a:pt x="159505" y="0"/>
                  </a:lnTo>
                  <a:lnTo>
                    <a:pt x="319010" y="230132"/>
                  </a:lnTo>
                  <a:lnTo>
                    <a:pt x="0" y="2301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261800" y="847589"/>
              <a:ext cx="163830" cy="321310"/>
            </a:xfrm>
            <a:custGeom>
              <a:avLst/>
              <a:gdLst/>
              <a:ahLst/>
              <a:cxnLst/>
              <a:rect l="l" t="t" r="r" b="b"/>
              <a:pathLst>
                <a:path w="163829" h="321309">
                  <a:moveTo>
                    <a:pt x="163249" y="0"/>
                  </a:moveTo>
                  <a:lnTo>
                    <a:pt x="0" y="32099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166003" y="869359"/>
              <a:ext cx="163830" cy="321310"/>
            </a:xfrm>
            <a:custGeom>
              <a:avLst/>
              <a:gdLst/>
              <a:ahLst/>
              <a:cxnLst/>
              <a:rect l="l" t="t" r="r" b="b"/>
              <a:pathLst>
                <a:path w="163829" h="321309">
                  <a:moveTo>
                    <a:pt x="163249" y="0"/>
                  </a:moveTo>
                  <a:lnTo>
                    <a:pt x="0" y="32099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083271" y="878067"/>
              <a:ext cx="163830" cy="321310"/>
            </a:xfrm>
            <a:custGeom>
              <a:avLst/>
              <a:gdLst/>
              <a:ahLst/>
              <a:cxnLst/>
              <a:rect l="l" t="t" r="r" b="b"/>
              <a:pathLst>
                <a:path w="163829" h="321309">
                  <a:moveTo>
                    <a:pt x="163249" y="0"/>
                  </a:moveTo>
                  <a:lnTo>
                    <a:pt x="0" y="32099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331464" y="891129"/>
              <a:ext cx="163830" cy="321310"/>
            </a:xfrm>
            <a:custGeom>
              <a:avLst/>
              <a:gdLst/>
              <a:ahLst/>
              <a:cxnLst/>
              <a:rect l="l" t="t" r="r" b="b"/>
              <a:pathLst>
                <a:path w="163829" h="321309">
                  <a:moveTo>
                    <a:pt x="163249" y="0"/>
                  </a:moveTo>
                  <a:lnTo>
                    <a:pt x="0" y="32099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444676" y="834522"/>
              <a:ext cx="163830" cy="321310"/>
            </a:xfrm>
            <a:custGeom>
              <a:avLst/>
              <a:gdLst/>
              <a:ahLst/>
              <a:cxnLst/>
              <a:rect l="l" t="t" r="r" b="b"/>
              <a:pathLst>
                <a:path w="163829" h="321309">
                  <a:moveTo>
                    <a:pt x="163249" y="0"/>
                  </a:moveTo>
                  <a:lnTo>
                    <a:pt x="0" y="32099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280415" y="1426463"/>
            <a:ext cx="9046210" cy="4267200"/>
            <a:chOff x="280415" y="1426463"/>
            <a:chExt cx="9046210" cy="426720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0871" y="1426463"/>
              <a:ext cx="2471928" cy="4267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415" y="3782567"/>
              <a:ext cx="2414016" cy="130759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66864" y="3601846"/>
              <a:ext cx="2308860" cy="1203960"/>
            </a:xfrm>
            <a:custGeom>
              <a:avLst/>
              <a:gdLst/>
              <a:ahLst/>
              <a:cxnLst/>
              <a:rect l="l" t="t" r="r" b="b"/>
              <a:pathLst>
                <a:path w="2308860" h="1203960">
                  <a:moveTo>
                    <a:pt x="2308542" y="0"/>
                  </a:moveTo>
                  <a:lnTo>
                    <a:pt x="0" y="0"/>
                  </a:lnTo>
                  <a:lnTo>
                    <a:pt x="0" y="844245"/>
                  </a:lnTo>
                  <a:lnTo>
                    <a:pt x="0" y="1203718"/>
                  </a:lnTo>
                  <a:lnTo>
                    <a:pt x="2308542" y="1203718"/>
                  </a:lnTo>
                  <a:lnTo>
                    <a:pt x="2308542" y="844245"/>
                  </a:lnTo>
                  <a:lnTo>
                    <a:pt x="2308542" y="0"/>
                  </a:lnTo>
                  <a:close/>
                </a:path>
              </a:pathLst>
            </a:custGeom>
            <a:solidFill>
              <a:srgbClr val="FBE5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515806" y="3242386"/>
              <a:ext cx="2190115" cy="1203960"/>
            </a:xfrm>
            <a:custGeom>
              <a:avLst/>
              <a:gdLst/>
              <a:ahLst/>
              <a:cxnLst/>
              <a:rect l="l" t="t" r="r" b="b"/>
              <a:pathLst>
                <a:path w="2190115" h="1203960">
                  <a:moveTo>
                    <a:pt x="2189784" y="0"/>
                  </a:moveTo>
                  <a:lnTo>
                    <a:pt x="0" y="0"/>
                  </a:lnTo>
                  <a:lnTo>
                    <a:pt x="0" y="864209"/>
                  </a:lnTo>
                  <a:lnTo>
                    <a:pt x="0" y="1203706"/>
                  </a:lnTo>
                  <a:lnTo>
                    <a:pt x="2189784" y="1203706"/>
                  </a:lnTo>
                  <a:lnTo>
                    <a:pt x="2189784" y="864209"/>
                  </a:lnTo>
                  <a:lnTo>
                    <a:pt x="2189784" y="0"/>
                  </a:lnTo>
                  <a:close/>
                </a:path>
              </a:pathLst>
            </a:custGeom>
            <a:solidFill>
              <a:srgbClr val="F8CB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21217" y="4446093"/>
              <a:ext cx="354609" cy="35946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415879" y="2902876"/>
              <a:ext cx="2595880" cy="1203960"/>
            </a:xfrm>
            <a:custGeom>
              <a:avLst/>
              <a:gdLst/>
              <a:ahLst/>
              <a:cxnLst/>
              <a:rect l="l" t="t" r="r" b="b"/>
              <a:pathLst>
                <a:path w="2595879" h="1203960">
                  <a:moveTo>
                    <a:pt x="2595549" y="0"/>
                  </a:moveTo>
                  <a:lnTo>
                    <a:pt x="0" y="0"/>
                  </a:lnTo>
                  <a:lnTo>
                    <a:pt x="0" y="1007300"/>
                  </a:lnTo>
                  <a:lnTo>
                    <a:pt x="0" y="1203718"/>
                  </a:lnTo>
                  <a:lnTo>
                    <a:pt x="2595549" y="1203718"/>
                  </a:lnTo>
                  <a:lnTo>
                    <a:pt x="2595549" y="1007300"/>
                  </a:lnTo>
                  <a:lnTo>
                    <a:pt x="2595549" y="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0163" y="4106588"/>
              <a:ext cx="354609" cy="35946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47637" y="2549588"/>
              <a:ext cx="2679065" cy="1360805"/>
            </a:xfrm>
            <a:custGeom>
              <a:avLst/>
              <a:gdLst/>
              <a:ahLst/>
              <a:cxnLst/>
              <a:rect l="l" t="t" r="r" b="b"/>
              <a:pathLst>
                <a:path w="2679065" h="1360804">
                  <a:moveTo>
                    <a:pt x="2678493" y="0"/>
                  </a:moveTo>
                  <a:lnTo>
                    <a:pt x="0" y="0"/>
                  </a:lnTo>
                  <a:lnTo>
                    <a:pt x="0" y="963091"/>
                  </a:lnTo>
                  <a:lnTo>
                    <a:pt x="0" y="1360589"/>
                  </a:lnTo>
                  <a:lnTo>
                    <a:pt x="2678493" y="1360589"/>
                  </a:lnTo>
                  <a:lnTo>
                    <a:pt x="2678493" y="963091"/>
                  </a:lnTo>
                  <a:lnTo>
                    <a:pt x="267849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7864" y="3753293"/>
              <a:ext cx="354609" cy="35946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03919" y="3721438"/>
            <a:ext cx="1615440" cy="732790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229"/>
              </a:spcBef>
            </a:pPr>
            <a:r>
              <a:rPr dirty="0" sz="2000" spc="-190" b="1">
                <a:solidFill>
                  <a:srgbClr val="222A35"/>
                </a:solidFill>
                <a:latin typeface="Arial"/>
                <a:cs typeface="Arial"/>
              </a:rPr>
              <a:t>PP</a:t>
            </a:r>
            <a:r>
              <a:rPr dirty="0" sz="2000" spc="-105" b="1">
                <a:solidFill>
                  <a:srgbClr val="222A35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222A35"/>
                </a:solidFill>
                <a:latin typeface="Arial"/>
                <a:cs typeface="Arial"/>
              </a:rPr>
              <a:t>10/1952</a:t>
            </a:r>
            <a:endParaRPr sz="2000">
              <a:latin typeface="Arial"/>
              <a:cs typeface="Arial"/>
            </a:endParaRPr>
          </a:p>
          <a:p>
            <a:pPr marL="12700" marR="5080" indent="57785">
              <a:lnSpc>
                <a:spcPct val="105000"/>
              </a:lnSpc>
              <a:spcBef>
                <a:spcPts val="10"/>
              </a:spcBef>
            </a:pPr>
            <a:r>
              <a:rPr dirty="0" sz="1200" spc="145">
                <a:solidFill>
                  <a:srgbClr val="222A35"/>
                </a:solidFill>
                <a:latin typeface="Microsoft Sans Serif"/>
                <a:cs typeface="Microsoft Sans Serif"/>
              </a:rPr>
              <a:t>Dafta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r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r</a:t>
            </a:r>
            <a:r>
              <a:rPr dirty="0" sz="1200" spc="-13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114">
                <a:solidFill>
                  <a:srgbClr val="222A35"/>
                </a:solidFill>
                <a:latin typeface="Microsoft Sans Serif"/>
                <a:cs typeface="Microsoft Sans Serif"/>
              </a:rPr>
              <a:t>y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t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95">
                <a:solidFill>
                  <a:srgbClr val="222A35"/>
                </a:solidFill>
                <a:latin typeface="Microsoft Sans Serif"/>
                <a:cs typeface="Microsoft Sans Serif"/>
              </a:rPr>
              <a:t>n  </a:t>
            </a:r>
            <a:r>
              <a:rPr dirty="0" sz="1200" spc="40">
                <a:solidFill>
                  <a:srgbClr val="222A35"/>
                </a:solidFill>
                <a:latin typeface="Microsoft Sans Serif"/>
                <a:cs typeface="Microsoft Sans Serif"/>
              </a:rPr>
              <a:t>K</a:t>
            </a:r>
            <a:r>
              <a:rPr dirty="0" sz="1200" spc="-9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0">
                <a:solidFill>
                  <a:srgbClr val="222A35"/>
                </a:solidFill>
                <a:latin typeface="Microsoft Sans Serif"/>
                <a:cs typeface="Microsoft Sans Serif"/>
              </a:rPr>
              <a:t>c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5">
                <a:solidFill>
                  <a:srgbClr val="222A35"/>
                </a:solidFill>
                <a:latin typeface="Microsoft Sans Serif"/>
                <a:cs typeface="Microsoft Sans Serif"/>
              </a:rPr>
              <a:t>k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30">
                <a:solidFill>
                  <a:srgbClr val="222A35"/>
                </a:solidFill>
                <a:latin typeface="Microsoft Sans Serif"/>
                <a:cs typeface="Microsoft Sans Serif"/>
              </a:rPr>
              <a:t>g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45">
                <a:solidFill>
                  <a:srgbClr val="222A35"/>
                </a:solidFill>
                <a:latin typeface="Microsoft Sans Serif"/>
                <a:cs typeface="Microsoft Sans Serif"/>
              </a:rPr>
              <a:t>w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36112" y="4422140"/>
            <a:ext cx="551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14">
                <a:solidFill>
                  <a:srgbClr val="222A35"/>
                </a:solidFill>
                <a:latin typeface="Microsoft Sans Serif"/>
                <a:cs typeface="Microsoft Sans Serif"/>
              </a:rPr>
              <a:t>Ne</a:t>
            </a:r>
            <a:r>
              <a:rPr dirty="0" sz="1200" spc="95">
                <a:solidFill>
                  <a:srgbClr val="222A35"/>
                </a:solidFill>
                <a:latin typeface="Microsoft Sans Serif"/>
                <a:cs typeface="Microsoft Sans Serif"/>
              </a:rPr>
              <a:t>g</a:t>
            </a:r>
            <a:r>
              <a:rPr dirty="0" sz="1200" spc="120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30">
                <a:solidFill>
                  <a:srgbClr val="222A35"/>
                </a:solidFill>
                <a:latin typeface="Microsoft Sans Serif"/>
                <a:cs typeface="Microsoft Sans Serif"/>
              </a:rPr>
              <a:t>r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69269" y="3336035"/>
            <a:ext cx="14782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90" b="1">
                <a:solidFill>
                  <a:srgbClr val="222A35"/>
                </a:solidFill>
                <a:latin typeface="Arial"/>
                <a:cs typeface="Arial"/>
              </a:rPr>
              <a:t>PP</a:t>
            </a:r>
            <a:r>
              <a:rPr dirty="0" sz="2000" spc="229" b="1">
                <a:solidFill>
                  <a:srgbClr val="222A35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222A35"/>
                </a:solidFill>
                <a:latin typeface="Arial"/>
                <a:cs typeface="Arial"/>
              </a:rPr>
              <a:t>10/1979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7815" y="3638804"/>
            <a:ext cx="18002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l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l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75">
                <a:solidFill>
                  <a:srgbClr val="222A35"/>
                </a:solidFill>
                <a:latin typeface="Microsoft Sans Serif"/>
                <a:cs typeface="Microsoft Sans Serif"/>
              </a:rPr>
              <a:t>k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204">
                <a:solidFill>
                  <a:srgbClr val="222A35"/>
                </a:solidFill>
                <a:latin typeface="Microsoft Sans Serif"/>
                <a:cs typeface="Microsoft Sans Serif"/>
              </a:rPr>
              <a:t>s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07441" y="3827779"/>
            <a:ext cx="12020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65">
                <a:solidFill>
                  <a:srgbClr val="222A35"/>
                </a:solidFill>
                <a:latin typeface="Microsoft Sans Serif"/>
                <a:cs typeface="Microsoft Sans Serif"/>
              </a:rPr>
              <a:t>k</a:t>
            </a:r>
            <a:r>
              <a:rPr dirty="0" sz="1200" spc="-70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r</a:t>
            </a:r>
            <a:r>
              <a:rPr dirty="0" sz="1200" spc="-13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j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5">
                <a:solidFill>
                  <a:srgbClr val="222A35"/>
                </a:solidFill>
                <a:latin typeface="Microsoft Sans Serif"/>
                <a:cs typeface="Microsoft Sans Serif"/>
              </a:rPr>
              <a:t>PN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S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36427" y="2997708"/>
            <a:ext cx="14782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90" b="1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dirty="0" sz="2000" spc="22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FFFFFF"/>
                </a:solidFill>
                <a:latin typeface="Arial"/>
                <a:cs typeface="Arial"/>
              </a:rPr>
              <a:t>46/2011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63991" y="3260852"/>
            <a:ext cx="1934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70">
                <a:solidFill>
                  <a:srgbClr val="FFFFFF"/>
                </a:solidFill>
                <a:latin typeface="Microsoft Sans Serif"/>
                <a:cs typeface="Microsoft Sans Serif"/>
              </a:rPr>
              <a:t>Prestas</a:t>
            </a:r>
            <a:r>
              <a:rPr dirty="0" sz="1200" spc="-4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200" spc="-9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200" spc="-13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61969" y="2665476"/>
            <a:ext cx="14782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90" b="1">
                <a:solidFill>
                  <a:srgbClr val="222A35"/>
                </a:solidFill>
                <a:latin typeface="Arial"/>
                <a:cs typeface="Arial"/>
              </a:rPr>
              <a:t>PP</a:t>
            </a:r>
            <a:r>
              <a:rPr dirty="0" sz="2000" spc="229" b="1">
                <a:solidFill>
                  <a:srgbClr val="222A35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222A35"/>
                </a:solidFill>
                <a:latin typeface="Arial"/>
                <a:cs typeface="Arial"/>
              </a:rPr>
              <a:t>30/2019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3478" y="1725282"/>
            <a:ext cx="169119" cy="173173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079012" y="1927279"/>
            <a:ext cx="835025" cy="1524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UU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5/2014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23747" y="1663551"/>
            <a:ext cx="1907539" cy="642620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089660">
              <a:lnSpc>
                <a:spcPct val="100000"/>
              </a:lnSpc>
              <a:spcBef>
                <a:spcPts val="695"/>
              </a:spcBef>
            </a:pPr>
            <a:r>
              <a:rPr dirty="0" sz="1000" spc="-5">
                <a:latin typeface="Tahoma"/>
                <a:cs typeface="Tahoma"/>
              </a:rPr>
              <a:t>tentang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ASN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35592" y="2110087"/>
            <a:ext cx="169119" cy="173172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982771" y="1999790"/>
            <a:ext cx="904875" cy="152400"/>
          </a:xfrm>
          <a:prstGeom prst="rect">
            <a:avLst/>
          </a:prstGeom>
          <a:solidFill>
            <a:srgbClr val="DEECF8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ts val="1195"/>
              </a:lnSpc>
              <a:spcBef>
                <a:spcPts val="5"/>
              </a:spcBef>
            </a:pPr>
            <a:r>
              <a:rPr dirty="0" sz="1000" spc="-5">
                <a:latin typeface="Tahoma"/>
                <a:cs typeface="Tahoma"/>
              </a:rPr>
              <a:t>UU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43/1999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97531" y="1935004"/>
            <a:ext cx="1907539" cy="898525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wrap="square" lIns="0" tIns="65405" rIns="0" bIns="0" rtlCol="0" vert="horz">
            <a:spAutoFit/>
          </a:bodyPr>
          <a:lstStyle/>
          <a:p>
            <a:pPr marL="285115" marR="213995" indent="904875">
              <a:lnSpc>
                <a:spcPct val="100000"/>
              </a:lnSpc>
              <a:spcBef>
                <a:spcPts val="515"/>
              </a:spcBef>
            </a:pPr>
            <a:r>
              <a:rPr dirty="0" sz="1000" spc="-5">
                <a:latin typeface="Tahoma"/>
                <a:cs typeface="Tahoma"/>
              </a:rPr>
              <a:t>tentang 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Perubahan </a:t>
            </a:r>
            <a:r>
              <a:rPr dirty="0" sz="1000">
                <a:latin typeface="Tahoma"/>
                <a:cs typeface="Tahoma"/>
              </a:rPr>
              <a:t>Atas </a:t>
            </a:r>
            <a:r>
              <a:rPr dirty="0" sz="1000" spc="-5">
                <a:latin typeface="Tahoma"/>
                <a:cs typeface="Tahoma"/>
              </a:rPr>
              <a:t>Undang- </a:t>
            </a:r>
            <a:r>
              <a:rPr dirty="0" sz="1000" spc="-3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Undang </a:t>
            </a:r>
            <a:r>
              <a:rPr dirty="0" sz="1000" spc="-10">
                <a:latin typeface="Tahoma"/>
                <a:cs typeface="Tahoma"/>
              </a:rPr>
              <a:t>Nomor </a:t>
            </a:r>
            <a:r>
              <a:rPr dirty="0" sz="1000">
                <a:latin typeface="Tahoma"/>
                <a:cs typeface="Tahoma"/>
              </a:rPr>
              <a:t>8 Tahun </a:t>
            </a:r>
            <a:r>
              <a:rPr dirty="0" sz="1000" spc="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1974 </a:t>
            </a:r>
            <a:r>
              <a:rPr dirty="0" sz="1000" spc="-5">
                <a:latin typeface="Tahoma"/>
                <a:cs typeface="Tahoma"/>
              </a:rPr>
              <a:t>tentang Pokok- 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Pokok</a:t>
            </a:r>
            <a:r>
              <a:rPr dirty="0" sz="1000" spc="-1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Kepegawaian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40774" y="2560493"/>
            <a:ext cx="169118" cy="173173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2810032" y="2652395"/>
            <a:ext cx="835025" cy="152400"/>
          </a:xfrm>
          <a:prstGeom prst="rect">
            <a:avLst/>
          </a:prstGeom>
          <a:solidFill>
            <a:srgbClr val="00FD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95"/>
              </a:lnSpc>
            </a:pPr>
            <a:r>
              <a:rPr dirty="0" sz="1000" spc="-5">
                <a:latin typeface="Tahoma"/>
                <a:cs typeface="Tahoma"/>
              </a:rPr>
              <a:t>UU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8/1974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584019" y="2491996"/>
            <a:ext cx="1710689" cy="683895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225425" marR="208915" indent="835025">
              <a:lnSpc>
                <a:spcPct val="100000"/>
              </a:lnSpc>
            </a:pPr>
            <a:r>
              <a:rPr dirty="0" sz="1000">
                <a:latin typeface="Tahoma"/>
                <a:cs typeface="Tahoma"/>
              </a:rPr>
              <a:t>t</a:t>
            </a:r>
            <a:r>
              <a:rPr dirty="0" sz="1000" spc="-5">
                <a:latin typeface="Tahoma"/>
                <a:cs typeface="Tahoma"/>
              </a:rPr>
              <a:t>e</a:t>
            </a:r>
            <a:r>
              <a:rPr dirty="0" sz="1000">
                <a:latin typeface="Tahoma"/>
                <a:cs typeface="Tahoma"/>
              </a:rPr>
              <a:t>ntang  </a:t>
            </a:r>
            <a:r>
              <a:rPr dirty="0" sz="1000" spc="-5">
                <a:latin typeface="Tahoma"/>
                <a:cs typeface="Tahoma"/>
              </a:rPr>
              <a:t>tentang Pokok-Pokok </a:t>
            </a:r>
            <a:r>
              <a:rPr dirty="0" sz="100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Kepegawaian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701838" y="4334335"/>
            <a:ext cx="2063114" cy="1025525"/>
            <a:chOff x="4701838" y="4334335"/>
            <a:chExt cx="2063114" cy="1025525"/>
          </a:xfrm>
        </p:grpSpPr>
        <p:sp>
          <p:nvSpPr>
            <p:cNvPr id="43" name="object 43"/>
            <p:cNvSpPr/>
            <p:nvPr/>
          </p:nvSpPr>
          <p:spPr>
            <a:xfrm>
              <a:off x="4701838" y="4334335"/>
              <a:ext cx="2063114" cy="1025525"/>
            </a:xfrm>
            <a:custGeom>
              <a:avLst/>
              <a:gdLst/>
              <a:ahLst/>
              <a:cxnLst/>
              <a:rect l="l" t="t" r="r" b="b"/>
              <a:pathLst>
                <a:path w="2063115" h="1025525">
                  <a:moveTo>
                    <a:pt x="1031401" y="0"/>
                  </a:moveTo>
                  <a:lnTo>
                    <a:pt x="797317" y="167751"/>
                  </a:lnTo>
                  <a:lnTo>
                    <a:pt x="0" y="167751"/>
                  </a:lnTo>
                  <a:lnTo>
                    <a:pt x="0" y="1025155"/>
                  </a:lnTo>
                  <a:lnTo>
                    <a:pt x="2062802" y="1025155"/>
                  </a:lnTo>
                  <a:lnTo>
                    <a:pt x="2062802" y="167751"/>
                  </a:lnTo>
                  <a:lnTo>
                    <a:pt x="1265485" y="167751"/>
                  </a:lnTo>
                  <a:lnTo>
                    <a:pt x="103140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701838" y="5286594"/>
              <a:ext cx="2063114" cy="73025"/>
            </a:xfrm>
            <a:custGeom>
              <a:avLst/>
              <a:gdLst/>
              <a:ahLst/>
              <a:cxnLst/>
              <a:rect l="l" t="t" r="r" b="b"/>
              <a:pathLst>
                <a:path w="2063115" h="73025">
                  <a:moveTo>
                    <a:pt x="2062803" y="0"/>
                  </a:moveTo>
                  <a:lnTo>
                    <a:pt x="0" y="0"/>
                  </a:lnTo>
                  <a:lnTo>
                    <a:pt x="0" y="72896"/>
                  </a:lnTo>
                  <a:lnTo>
                    <a:pt x="2062803" y="72896"/>
                  </a:lnTo>
                  <a:lnTo>
                    <a:pt x="20628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4727759" y="4523232"/>
            <a:ext cx="2027555" cy="7239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12700" marR="5080" indent="-635">
              <a:lnSpc>
                <a:spcPct val="103600"/>
              </a:lnSpc>
              <a:spcBef>
                <a:spcPts val="125"/>
              </a:spcBef>
            </a:pP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PERKA</a:t>
            </a:r>
            <a:r>
              <a:rPr dirty="0" sz="1100" spc="3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15">
                <a:solidFill>
                  <a:srgbClr val="222A35"/>
                </a:solidFill>
                <a:latin typeface="Calibri"/>
                <a:cs typeface="Calibri"/>
              </a:rPr>
              <a:t>BKN</a:t>
            </a:r>
            <a:r>
              <a:rPr dirty="0" sz="1100" spc="3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10">
                <a:solidFill>
                  <a:srgbClr val="222A35"/>
                </a:solidFill>
                <a:latin typeface="Calibri"/>
                <a:cs typeface="Calibri"/>
              </a:rPr>
              <a:t>NO</a:t>
            </a:r>
            <a:r>
              <a:rPr dirty="0" sz="1100" spc="4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1/2013 </a:t>
            </a:r>
            <a:r>
              <a:rPr dirty="0" sz="1100" spc="2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KETENTUAN</a:t>
            </a:r>
            <a:r>
              <a:rPr dirty="0" sz="1100" spc="2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PELAKSANAAN</a:t>
            </a:r>
            <a:r>
              <a:rPr dirty="0" sz="1100" spc="2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15">
                <a:solidFill>
                  <a:srgbClr val="222A35"/>
                </a:solidFill>
                <a:latin typeface="Calibri"/>
                <a:cs typeface="Calibri"/>
              </a:rPr>
              <a:t>PP</a:t>
            </a:r>
            <a:r>
              <a:rPr dirty="0" sz="1100" spc="3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15">
                <a:solidFill>
                  <a:srgbClr val="222A35"/>
                </a:solidFill>
                <a:latin typeface="Calibri"/>
                <a:cs typeface="Calibri"/>
              </a:rPr>
              <a:t>46 </a:t>
            </a:r>
            <a:r>
              <a:rPr dirty="0" sz="1100" spc="-23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TAHUN</a:t>
            </a:r>
            <a:r>
              <a:rPr dirty="0" sz="1100" spc="5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2011</a:t>
            </a:r>
            <a:r>
              <a:rPr dirty="0" sz="1100" spc="5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5">
                <a:solidFill>
                  <a:srgbClr val="222A35"/>
                </a:solidFill>
                <a:latin typeface="Calibri"/>
                <a:cs typeface="Calibri"/>
              </a:rPr>
              <a:t>TENTANG </a:t>
            </a:r>
            <a:r>
              <a:rPr dirty="0" sz="1100" spc="30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15">
                <a:solidFill>
                  <a:srgbClr val="222A35"/>
                </a:solidFill>
                <a:latin typeface="Calibri"/>
                <a:cs typeface="Calibri"/>
              </a:rPr>
              <a:t>PENILAIAN</a:t>
            </a:r>
            <a:r>
              <a:rPr dirty="0" sz="1100" spc="35">
                <a:solidFill>
                  <a:srgbClr val="222A35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222A35"/>
                </a:solidFill>
                <a:latin typeface="Calibri"/>
                <a:cs typeface="Calibri"/>
              </a:rPr>
              <a:t>PRESTASI</a:t>
            </a:r>
            <a:r>
              <a:rPr dirty="0" sz="1100" spc="15">
                <a:solidFill>
                  <a:srgbClr val="222A35"/>
                </a:solidFill>
                <a:latin typeface="Calibri"/>
                <a:cs typeface="Calibri"/>
              </a:rPr>
              <a:t> KERJA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80504" y="3374135"/>
            <a:ext cx="1770888" cy="524256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7192493" y="2989579"/>
            <a:ext cx="1403985" cy="59944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542925" marR="5080" indent="-530860">
              <a:lnSpc>
                <a:spcPct val="105000"/>
              </a:lnSpc>
              <a:spcBef>
                <a:spcPts val="25"/>
              </a:spcBef>
            </a:pPr>
            <a:r>
              <a:rPr dirty="0" sz="1200" spc="-55">
                <a:solidFill>
                  <a:srgbClr val="222A35"/>
                </a:solidFill>
                <a:latin typeface="Microsoft Sans Serif"/>
                <a:cs typeface="Microsoft Sans Serif"/>
              </a:rPr>
              <a:t>P</a:t>
            </a:r>
            <a:r>
              <a:rPr dirty="0" sz="1200" spc="-125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l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5">
                <a:solidFill>
                  <a:srgbClr val="222A35"/>
                </a:solidFill>
                <a:latin typeface="Microsoft Sans Serif"/>
                <a:cs typeface="Microsoft Sans Serif"/>
              </a:rPr>
              <a:t>i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145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2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75">
                <a:solidFill>
                  <a:srgbClr val="222A35"/>
                </a:solidFill>
                <a:latin typeface="Microsoft Sans Serif"/>
                <a:cs typeface="Microsoft Sans Serif"/>
              </a:rPr>
              <a:t>Ki</a:t>
            </a:r>
            <a:r>
              <a:rPr dirty="0" sz="1200" spc="-114">
                <a:solidFill>
                  <a:srgbClr val="222A35"/>
                </a:solidFill>
                <a:latin typeface="Microsoft Sans Serif"/>
                <a:cs typeface="Microsoft Sans Serif"/>
              </a:rPr>
              <a:t>n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20">
                <a:solidFill>
                  <a:srgbClr val="222A35"/>
                </a:solidFill>
                <a:latin typeface="Microsoft Sans Serif"/>
                <a:cs typeface="Microsoft Sans Serif"/>
              </a:rPr>
              <a:t>e</a:t>
            </a:r>
            <a:r>
              <a:rPr dirty="0" sz="1200" spc="-30">
                <a:solidFill>
                  <a:srgbClr val="222A35"/>
                </a:solidFill>
                <a:latin typeface="Microsoft Sans Serif"/>
                <a:cs typeface="Microsoft Sans Serif"/>
              </a:rPr>
              <a:t>r</a:t>
            </a:r>
            <a:r>
              <a:rPr dirty="0" sz="1200" spc="-130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160">
                <a:solidFill>
                  <a:srgbClr val="222A35"/>
                </a:solidFill>
                <a:latin typeface="Microsoft Sans Serif"/>
                <a:cs typeface="Microsoft Sans Serif"/>
              </a:rPr>
              <a:t>j</a:t>
            </a:r>
            <a:r>
              <a:rPr dirty="0" sz="1200" spc="-10">
                <a:solidFill>
                  <a:srgbClr val="222A35"/>
                </a:solidFill>
                <a:latin typeface="Microsoft Sans Serif"/>
                <a:cs typeface="Microsoft Sans Serif"/>
              </a:rPr>
              <a:t>a 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r>
              <a:rPr dirty="0" sz="1200" spc="-50">
                <a:solidFill>
                  <a:srgbClr val="222A35"/>
                </a:solidFill>
                <a:latin typeface="Microsoft Sans Serif"/>
                <a:cs typeface="Microsoft Sans Serif"/>
              </a:rPr>
              <a:t>PNS</a:t>
            </a:r>
            <a:r>
              <a:rPr dirty="0" sz="1200" spc="-155">
                <a:solidFill>
                  <a:srgbClr val="222A35"/>
                </a:solidFill>
                <a:latin typeface="Microsoft Sans Serif"/>
                <a:cs typeface="Microsoft Sans Serif"/>
              </a:rPr>
              <a:t> </a:t>
            </a:r>
            <a:endParaRPr sz="1200">
              <a:latin typeface="Microsoft Sans Serif"/>
              <a:cs typeface="Microsoft Sans Serif"/>
            </a:endParaRPr>
          </a:p>
          <a:p>
            <a:pPr marL="287655">
              <a:lnSpc>
                <a:spcPct val="100000"/>
              </a:lnSpc>
              <a:spcBef>
                <a:spcPts val="370"/>
              </a:spcBef>
            </a:pP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SASARAN</a:t>
            </a:r>
            <a:r>
              <a:rPr dirty="0" sz="1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KINERJA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96842" y="3563620"/>
            <a:ext cx="5391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b="1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000" spc="-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5" b="1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000" spc="-1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706111" y="3669791"/>
            <a:ext cx="1770888" cy="390144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4881096" y="3345586"/>
            <a:ext cx="1421765" cy="557530"/>
          </a:xfrm>
          <a:prstGeom prst="rect">
            <a:avLst/>
          </a:prstGeom>
        </p:spPr>
        <p:txBody>
          <a:bodyPr wrap="square" lIns="0" tIns="120015" rIns="0" bIns="0" rtlCol="0" vert="horz">
            <a:spAutoFit/>
          </a:bodyPr>
          <a:lstStyle/>
          <a:p>
            <a:pPr algn="ctr" marR="92075">
              <a:lnSpc>
                <a:spcPct val="100000"/>
              </a:lnSpc>
              <a:spcBef>
                <a:spcPts val="945"/>
              </a:spcBef>
            </a:pPr>
            <a:r>
              <a:rPr dirty="0" sz="1200" spc="-50">
                <a:solidFill>
                  <a:srgbClr val="FFFFFF"/>
                </a:solidFill>
                <a:latin typeface="Microsoft Sans Serif"/>
                <a:cs typeface="Microsoft Sans Serif"/>
              </a:rPr>
              <a:t>PNS</a:t>
            </a:r>
            <a:r>
              <a:rPr dirty="0" sz="1200" spc="-15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SASARAN</a:t>
            </a:r>
            <a:r>
              <a:rPr dirty="0" sz="1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78479" y="4096511"/>
            <a:ext cx="1039368" cy="393192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3478353" y="4154932"/>
            <a:ext cx="2374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000" spc="5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000" b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992632" y="4159737"/>
            <a:ext cx="2114550" cy="1025525"/>
            <a:chOff x="6992632" y="4159737"/>
            <a:chExt cx="2114550" cy="1025525"/>
          </a:xfrm>
        </p:grpSpPr>
        <p:sp>
          <p:nvSpPr>
            <p:cNvPr id="54" name="object 54"/>
            <p:cNvSpPr/>
            <p:nvPr/>
          </p:nvSpPr>
          <p:spPr>
            <a:xfrm>
              <a:off x="6992632" y="4159737"/>
              <a:ext cx="2114550" cy="1025525"/>
            </a:xfrm>
            <a:custGeom>
              <a:avLst/>
              <a:gdLst/>
              <a:ahLst/>
              <a:cxnLst/>
              <a:rect l="l" t="t" r="r" b="b"/>
              <a:pathLst>
                <a:path w="2114550" h="1025525">
                  <a:moveTo>
                    <a:pt x="1056982" y="0"/>
                  </a:moveTo>
                  <a:lnTo>
                    <a:pt x="817093" y="167753"/>
                  </a:lnTo>
                  <a:lnTo>
                    <a:pt x="0" y="167753"/>
                  </a:lnTo>
                  <a:lnTo>
                    <a:pt x="0" y="1025156"/>
                  </a:lnTo>
                  <a:lnTo>
                    <a:pt x="2113965" y="1025156"/>
                  </a:lnTo>
                  <a:lnTo>
                    <a:pt x="2113965" y="167753"/>
                  </a:lnTo>
                  <a:lnTo>
                    <a:pt x="1296871" y="167753"/>
                  </a:lnTo>
                  <a:lnTo>
                    <a:pt x="1056982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992632" y="5111997"/>
              <a:ext cx="2114550" cy="73025"/>
            </a:xfrm>
            <a:custGeom>
              <a:avLst/>
              <a:gdLst/>
              <a:ahLst/>
              <a:cxnLst/>
              <a:rect l="l" t="t" r="r" b="b"/>
              <a:pathLst>
                <a:path w="2114550" h="73025">
                  <a:moveTo>
                    <a:pt x="2113967" y="0"/>
                  </a:moveTo>
                  <a:lnTo>
                    <a:pt x="0" y="0"/>
                  </a:lnTo>
                  <a:lnTo>
                    <a:pt x="0" y="72896"/>
                  </a:lnTo>
                  <a:lnTo>
                    <a:pt x="2113967" y="72896"/>
                  </a:lnTo>
                  <a:lnTo>
                    <a:pt x="2113967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6913278" y="4509516"/>
            <a:ext cx="2254250" cy="5956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ctr" marL="38100" marR="30480" indent="-12700">
              <a:lnSpc>
                <a:spcPct val="65700"/>
              </a:lnSpc>
              <a:spcBef>
                <a:spcPts val="675"/>
              </a:spcBef>
            </a:pP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PE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P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NP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A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P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A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B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8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/2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B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02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8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1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/2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S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0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IS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2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T</a:t>
            </a:r>
            <a:r>
              <a:rPr dirty="0" baseline="23809" sz="2100" spc="-472">
                <a:solidFill>
                  <a:srgbClr val="FFF2CC"/>
                </a:solidFill>
                <a:latin typeface="Calibri"/>
                <a:cs typeface="Calibri"/>
              </a:rPr>
              <a:t>1</a:t>
            </a:r>
            <a:r>
              <a:rPr dirty="0" sz="1200" spc="-315">
                <a:solidFill>
                  <a:srgbClr val="FFF2CC"/>
                </a:solidFill>
                <a:latin typeface="Calibri"/>
                <a:cs typeface="Calibri"/>
              </a:rPr>
              <a:t>EM </a:t>
            </a:r>
            <a:r>
              <a:rPr dirty="0" sz="1200" spc="-260">
                <a:solidFill>
                  <a:srgbClr val="FFF2CC"/>
                </a:solidFill>
                <a:latin typeface="Calibri"/>
                <a:cs typeface="Calibri"/>
              </a:rPr>
              <a:t> 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SIST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EM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ANA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JE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A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A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JE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K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M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INE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JA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K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P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IN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baseline="-18518" sz="1800" spc="-442">
                <a:solidFill>
                  <a:srgbClr val="FFF2CC"/>
                </a:solidFill>
                <a:latin typeface="Calibri"/>
                <a:cs typeface="Calibri"/>
              </a:rPr>
              <a:t>S</a:t>
            </a:r>
            <a:r>
              <a:rPr dirty="0" sz="1400" spc="-295">
                <a:solidFill>
                  <a:srgbClr val="FFF2CC"/>
                </a:solidFill>
                <a:latin typeface="Calibri"/>
                <a:cs typeface="Calibri"/>
              </a:rPr>
              <a:t>RJA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400" spc="-5">
                <a:solidFill>
                  <a:srgbClr val="FFF2CC"/>
                </a:solidFill>
                <a:latin typeface="Calibri"/>
                <a:cs typeface="Calibri"/>
              </a:rPr>
              <a:t>PNS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62255" y="4316257"/>
            <a:ext cx="844550" cy="197485"/>
          </a:xfrm>
          <a:prstGeom prst="rect">
            <a:avLst/>
          </a:prstGeom>
          <a:solidFill>
            <a:srgbClr val="FFCC08"/>
          </a:solidFill>
        </p:spPr>
        <p:txBody>
          <a:bodyPr wrap="square" lIns="0" tIns="26034" rIns="0" bIns="0" rtlCol="0" vert="horz">
            <a:spAutoFit/>
          </a:bodyPr>
          <a:lstStyle/>
          <a:p>
            <a:pPr marL="4445">
              <a:lnSpc>
                <a:spcPct val="100000"/>
              </a:lnSpc>
              <a:spcBef>
                <a:spcPts val="204"/>
              </a:spcBef>
            </a:pPr>
            <a:r>
              <a:rPr dirty="0" sz="800" spc="55">
                <a:latin typeface="Trebuchet MS"/>
                <a:cs typeface="Trebuchet MS"/>
              </a:rPr>
              <a:t>Semester</a:t>
            </a:r>
            <a:r>
              <a:rPr dirty="0" sz="800" spc="165">
                <a:latin typeface="Trebuchet MS"/>
                <a:cs typeface="Trebuchet MS"/>
              </a:rPr>
              <a:t> </a:t>
            </a:r>
            <a:r>
              <a:rPr dirty="0" sz="800" spc="40">
                <a:latin typeface="Trebuchet MS"/>
                <a:cs typeface="Trebuchet MS"/>
              </a:rPr>
              <a:t>2</a:t>
            </a:r>
            <a:r>
              <a:rPr dirty="0" sz="800" spc="-30">
                <a:latin typeface="Trebuchet MS"/>
                <a:cs typeface="Trebuchet MS"/>
              </a:rPr>
              <a:t> </a:t>
            </a:r>
            <a:r>
              <a:rPr dirty="0" sz="800" spc="-5">
                <a:latin typeface="Trebuchet MS"/>
                <a:cs typeface="Trebuchet MS"/>
              </a:rPr>
              <a:t>2021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961304" y="2041651"/>
            <a:ext cx="3017520" cy="1932939"/>
            <a:chOff x="8961304" y="2041651"/>
            <a:chExt cx="3017520" cy="1932939"/>
          </a:xfrm>
        </p:grpSpPr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15472" y="2167127"/>
              <a:ext cx="963168" cy="180746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961298" y="2041651"/>
              <a:ext cx="2965450" cy="1701800"/>
            </a:xfrm>
            <a:custGeom>
              <a:avLst/>
              <a:gdLst/>
              <a:ahLst/>
              <a:cxnLst/>
              <a:rect l="l" t="t" r="r" b="b"/>
              <a:pathLst>
                <a:path w="2965450" h="1701800">
                  <a:moveTo>
                    <a:pt x="2965221" y="857872"/>
                  </a:moveTo>
                  <a:lnTo>
                    <a:pt x="2107361" y="0"/>
                  </a:lnTo>
                  <a:lnTo>
                    <a:pt x="2109597" y="267322"/>
                  </a:lnTo>
                  <a:lnTo>
                    <a:pt x="0" y="267322"/>
                  </a:lnTo>
                  <a:lnTo>
                    <a:pt x="0" y="1471028"/>
                  </a:lnTo>
                  <a:lnTo>
                    <a:pt x="2119706" y="1471028"/>
                  </a:lnTo>
                  <a:lnTo>
                    <a:pt x="2121649" y="1701444"/>
                  </a:lnTo>
                  <a:lnTo>
                    <a:pt x="2965221" y="85787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71522" y="3512680"/>
              <a:ext cx="354609" cy="359464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9335720" y="2427732"/>
            <a:ext cx="14782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90" b="1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dirty="0" sz="2000" spc="229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FFFFFF"/>
                </a:solidFill>
                <a:latin typeface="Arial"/>
                <a:cs typeface="Arial"/>
              </a:rPr>
              <a:t>30/2019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214104" y="3044951"/>
            <a:ext cx="1770888" cy="524256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9335720" y="2643124"/>
            <a:ext cx="1478280" cy="76962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dirty="0" sz="2000" spc="-190" b="1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dirty="0" sz="2000" spc="2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145" b="1">
                <a:solidFill>
                  <a:srgbClr val="FFFFFF"/>
                </a:solidFill>
                <a:latin typeface="Arial"/>
                <a:cs typeface="Arial"/>
              </a:rPr>
              <a:t>49/2018</a:t>
            </a:r>
            <a:endParaRPr sz="2000">
              <a:latin typeface="Arial"/>
              <a:cs typeface="Arial"/>
            </a:endParaRPr>
          </a:p>
          <a:p>
            <a:pPr algn="ctr" marL="278130" marR="219075">
              <a:lnSpc>
                <a:spcPct val="100000"/>
              </a:lnSpc>
              <a:spcBef>
                <a:spcPts val="355"/>
              </a:spcBef>
            </a:pPr>
            <a:r>
              <a:rPr dirty="0" sz="1000" b="1">
                <a:latin typeface="Calibri"/>
                <a:cs typeface="Calibri"/>
              </a:rPr>
              <a:t>S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b="1">
                <a:latin typeface="Calibri"/>
                <a:cs typeface="Calibri"/>
              </a:rPr>
              <a:t>S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spc="-5" b="1">
                <a:latin typeface="Calibri"/>
                <a:cs typeface="Calibri"/>
              </a:rPr>
              <a:t>R</a:t>
            </a:r>
            <a:r>
              <a:rPr dirty="0" sz="1000" spc="-10" b="1">
                <a:latin typeface="Calibri"/>
                <a:cs typeface="Calibri"/>
              </a:rPr>
              <a:t>A</a:t>
            </a:r>
            <a:r>
              <a:rPr dirty="0" sz="1000" b="1">
                <a:latin typeface="Calibri"/>
                <a:cs typeface="Calibri"/>
              </a:rPr>
              <a:t>N K</a:t>
            </a:r>
            <a:r>
              <a:rPr dirty="0" sz="1000" spc="-5" b="1">
                <a:latin typeface="Calibri"/>
                <a:cs typeface="Calibri"/>
              </a:rPr>
              <a:t>I</a:t>
            </a:r>
            <a:r>
              <a:rPr dirty="0" sz="1000" b="1">
                <a:latin typeface="Calibri"/>
                <a:cs typeface="Calibri"/>
              </a:rPr>
              <a:t>N</a:t>
            </a:r>
            <a:r>
              <a:rPr dirty="0" sz="1000" spc="-5" b="1">
                <a:latin typeface="Calibri"/>
                <a:cs typeface="Calibri"/>
              </a:rPr>
              <a:t>ER</a:t>
            </a:r>
            <a:r>
              <a:rPr dirty="0" sz="1000" spc="-10" b="1">
                <a:latin typeface="Calibri"/>
                <a:cs typeface="Calibri"/>
              </a:rPr>
              <a:t>J</a:t>
            </a:r>
            <a:r>
              <a:rPr dirty="0" sz="1000" b="1">
                <a:latin typeface="Calibri"/>
                <a:cs typeface="Calibri"/>
              </a:rPr>
              <a:t>A  </a:t>
            </a:r>
            <a:r>
              <a:rPr dirty="0" sz="1000" spc="-5" b="1">
                <a:latin typeface="Calibri"/>
                <a:cs typeface="Calibri"/>
              </a:rPr>
              <a:t>PEGAWAI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65" name="object 6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146547" y="1540794"/>
            <a:ext cx="169119" cy="173173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>
            <a:off x="9352080" y="1742791"/>
            <a:ext cx="835025" cy="1524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90"/>
              </a:lnSpc>
            </a:pPr>
            <a:r>
              <a:rPr dirty="0" sz="1000" spc="-5">
                <a:latin typeface="Tahoma"/>
                <a:cs typeface="Tahoma"/>
              </a:rPr>
              <a:t>UU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No</a:t>
            </a:r>
            <a:r>
              <a:rPr dirty="0" sz="1000" spc="-35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5/2014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096816" y="1479063"/>
            <a:ext cx="1907539" cy="642620"/>
          </a:xfrm>
          <a:prstGeom prst="rect">
            <a:avLst/>
          </a:prstGeom>
          <a:ln w="12700">
            <a:solidFill>
              <a:srgbClr val="2F528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089660">
              <a:lnSpc>
                <a:spcPct val="100000"/>
              </a:lnSpc>
            </a:pPr>
            <a:r>
              <a:rPr dirty="0" sz="1000" spc="-5">
                <a:latin typeface="Tahoma"/>
                <a:cs typeface="Tahoma"/>
              </a:rPr>
              <a:t>tentang</a:t>
            </a:r>
            <a:r>
              <a:rPr dirty="0" sz="1000" spc="-40">
                <a:latin typeface="Tahoma"/>
                <a:cs typeface="Tahoma"/>
              </a:rPr>
              <a:t> </a:t>
            </a:r>
            <a:r>
              <a:rPr dirty="0" sz="1000">
                <a:latin typeface="Tahoma"/>
                <a:cs typeface="Tahoma"/>
              </a:rPr>
              <a:t>ASN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9339113" y="3918708"/>
            <a:ext cx="2114550" cy="1025525"/>
            <a:chOff x="9339113" y="3918708"/>
            <a:chExt cx="2114550" cy="1025525"/>
          </a:xfrm>
        </p:grpSpPr>
        <p:sp>
          <p:nvSpPr>
            <p:cNvPr id="69" name="object 69"/>
            <p:cNvSpPr/>
            <p:nvPr/>
          </p:nvSpPr>
          <p:spPr>
            <a:xfrm>
              <a:off x="9339113" y="3918708"/>
              <a:ext cx="2114550" cy="1025525"/>
            </a:xfrm>
            <a:custGeom>
              <a:avLst/>
              <a:gdLst/>
              <a:ahLst/>
              <a:cxnLst/>
              <a:rect l="l" t="t" r="r" b="b"/>
              <a:pathLst>
                <a:path w="2114550" h="1025525">
                  <a:moveTo>
                    <a:pt x="1056982" y="0"/>
                  </a:moveTo>
                  <a:lnTo>
                    <a:pt x="817092" y="167753"/>
                  </a:lnTo>
                  <a:lnTo>
                    <a:pt x="0" y="167753"/>
                  </a:lnTo>
                  <a:lnTo>
                    <a:pt x="0" y="1025155"/>
                  </a:lnTo>
                  <a:lnTo>
                    <a:pt x="2113965" y="1025155"/>
                  </a:lnTo>
                  <a:lnTo>
                    <a:pt x="2113965" y="167753"/>
                  </a:lnTo>
                  <a:lnTo>
                    <a:pt x="1296871" y="167753"/>
                  </a:lnTo>
                  <a:lnTo>
                    <a:pt x="105698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9339113" y="4870968"/>
              <a:ext cx="2114550" cy="73025"/>
            </a:xfrm>
            <a:custGeom>
              <a:avLst/>
              <a:gdLst/>
              <a:ahLst/>
              <a:cxnLst/>
              <a:rect l="l" t="t" r="r" b="b"/>
              <a:pathLst>
                <a:path w="2114550" h="73025">
                  <a:moveTo>
                    <a:pt x="2113967" y="0"/>
                  </a:moveTo>
                  <a:lnTo>
                    <a:pt x="0" y="0"/>
                  </a:lnTo>
                  <a:lnTo>
                    <a:pt x="0" y="72896"/>
                  </a:lnTo>
                  <a:lnTo>
                    <a:pt x="2113967" y="72896"/>
                  </a:lnTo>
                  <a:lnTo>
                    <a:pt x="2113967" y="0"/>
                  </a:lnTo>
                  <a:close/>
                </a:path>
              </a:pathLst>
            </a:custGeom>
            <a:solidFill>
              <a:srgbClr val="EE493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/>
          <p:cNvSpPr txBox="1"/>
          <p:nvPr/>
        </p:nvSpPr>
        <p:spPr>
          <a:xfrm>
            <a:off x="9685049" y="4260595"/>
            <a:ext cx="14693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2CC"/>
                </a:solidFill>
                <a:latin typeface="Calibri"/>
                <a:cs typeface="Calibri"/>
              </a:rPr>
              <a:t>PERMENPANRB</a:t>
            </a:r>
            <a:r>
              <a:rPr dirty="0" sz="1200" spc="-45">
                <a:solidFill>
                  <a:srgbClr val="FFF2CC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FFF2CC"/>
                </a:solidFill>
                <a:latin typeface="Calibri"/>
                <a:cs typeface="Calibri"/>
              </a:rPr>
              <a:t>6/2022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655459" y="4449571"/>
            <a:ext cx="1527810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313690" marR="5080" indent="-301625">
              <a:lnSpc>
                <a:spcPts val="1420"/>
              </a:lnSpc>
              <a:spcBef>
                <a:spcPts val="160"/>
              </a:spcBef>
            </a:pP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P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NG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200" spc="-20" b="1">
                <a:solidFill>
                  <a:srgbClr val="FFF2CC"/>
                </a:solidFill>
                <a:latin typeface="Calibri"/>
                <a:cs typeface="Calibri"/>
              </a:rPr>
              <a:t>L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O</a:t>
            </a:r>
            <a:r>
              <a:rPr dirty="0" sz="1200" spc="5" b="1">
                <a:solidFill>
                  <a:srgbClr val="FFF2CC"/>
                </a:solidFill>
                <a:latin typeface="Calibri"/>
                <a:cs typeface="Calibri"/>
              </a:rPr>
              <a:t>L</a:t>
            </a: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AA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N </a:t>
            </a:r>
            <a:r>
              <a:rPr dirty="0" sz="1200" spc="5" b="1">
                <a:solidFill>
                  <a:srgbClr val="FFF2CC"/>
                </a:solidFill>
                <a:latin typeface="Calibri"/>
                <a:cs typeface="Calibri"/>
              </a:rPr>
              <a:t>KI</a:t>
            </a: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N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E</a:t>
            </a: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R</a:t>
            </a:r>
            <a:r>
              <a:rPr dirty="0" sz="1200" spc="-25" b="1">
                <a:solidFill>
                  <a:srgbClr val="FFF2CC"/>
                </a:solidFill>
                <a:latin typeface="Calibri"/>
                <a:cs typeface="Calibri"/>
              </a:rPr>
              <a:t>J</a:t>
            </a:r>
            <a:r>
              <a:rPr dirty="0" sz="1200" b="1">
                <a:solidFill>
                  <a:srgbClr val="FFF2CC"/>
                </a:solidFill>
                <a:latin typeface="Calibri"/>
                <a:cs typeface="Calibri"/>
              </a:rPr>
              <a:t>A  </a:t>
            </a:r>
            <a:r>
              <a:rPr dirty="0" sz="1200" spc="-25" b="1">
                <a:solidFill>
                  <a:srgbClr val="FFF2CC"/>
                </a:solidFill>
                <a:latin typeface="Calibri"/>
                <a:cs typeface="Calibri"/>
              </a:rPr>
              <a:t>PEGAWAI</a:t>
            </a:r>
            <a:r>
              <a:rPr dirty="0" sz="1200" spc="-5" b="1">
                <a:solidFill>
                  <a:srgbClr val="FFF2CC"/>
                </a:solidFill>
                <a:latin typeface="Calibri"/>
                <a:cs typeface="Calibri"/>
              </a:rPr>
              <a:t> ASN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873109" y="4087201"/>
            <a:ext cx="578485" cy="186055"/>
          </a:xfrm>
          <a:prstGeom prst="rect">
            <a:avLst/>
          </a:prstGeom>
          <a:solidFill>
            <a:srgbClr val="FFCC08"/>
          </a:solidFill>
        </p:spPr>
        <p:txBody>
          <a:bodyPr wrap="square" lIns="0" tIns="0" rIns="0" bIns="0" rtlCol="0" vert="horz">
            <a:spAutoFit/>
          </a:bodyPr>
          <a:lstStyle/>
          <a:p>
            <a:pPr marL="110489">
              <a:lnSpc>
                <a:spcPts val="1345"/>
              </a:lnSpc>
            </a:pPr>
            <a:r>
              <a:rPr dirty="0" sz="1200" spc="70">
                <a:latin typeface="Trebuchet MS"/>
                <a:cs typeface="Trebuchet MS"/>
              </a:rPr>
              <a:t>2022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5272297" y="527811"/>
            <a:ext cx="62198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90"/>
              <a:t>REFORMASI</a:t>
            </a:r>
            <a:r>
              <a:rPr dirty="0" sz="2200" spc="-150"/>
              <a:t> </a:t>
            </a:r>
            <a:r>
              <a:rPr dirty="0" sz="2200" spc="45"/>
              <a:t>PENGELOLAAN</a:t>
            </a:r>
            <a:r>
              <a:rPr dirty="0" sz="2200" spc="-150"/>
              <a:t> </a:t>
            </a:r>
            <a:r>
              <a:rPr dirty="0" sz="2200" spc="65"/>
              <a:t>KINERJA</a:t>
            </a:r>
            <a:r>
              <a:rPr dirty="0" sz="2200" spc="-150"/>
              <a:t> </a:t>
            </a:r>
            <a:r>
              <a:rPr dirty="0" sz="2200" spc="114"/>
              <a:t>PEGAWAI</a:t>
            </a:r>
            <a:endParaRPr sz="2200"/>
          </a:p>
        </p:txBody>
      </p:sp>
      <p:sp>
        <p:nvSpPr>
          <p:cNvPr id="75" name="object 75"/>
          <p:cNvSpPr txBox="1"/>
          <p:nvPr/>
        </p:nvSpPr>
        <p:spPr>
          <a:xfrm>
            <a:off x="9569939" y="4986020"/>
            <a:ext cx="1720214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48895" marR="5080" indent="-36830">
              <a:lnSpc>
                <a:spcPct val="105000"/>
              </a:lnSpc>
              <a:spcBef>
                <a:spcPts val="25"/>
              </a:spcBef>
            </a:pPr>
            <a:r>
              <a:rPr dirty="0" sz="1200" spc="-5" i="1">
                <a:latin typeface="Calibri"/>
                <a:cs typeface="Calibri"/>
              </a:rPr>
              <a:t>Permenpanrb</a:t>
            </a:r>
            <a:r>
              <a:rPr dirty="0" sz="1200" spc="-3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dalam</a:t>
            </a:r>
            <a:r>
              <a:rPr dirty="0" sz="1200" spc="-3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proses </a:t>
            </a:r>
            <a:r>
              <a:rPr dirty="0" sz="1200" spc="-254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pengundangan</a:t>
            </a:r>
            <a:r>
              <a:rPr dirty="0" sz="1200" spc="-2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di</a:t>
            </a:r>
            <a:r>
              <a:rPr dirty="0" sz="1200" spc="-20" i="1">
                <a:latin typeface="Calibri"/>
                <a:cs typeface="Calibri"/>
              </a:rPr>
              <a:t> </a:t>
            </a:r>
            <a:r>
              <a:rPr dirty="0" sz="1100" spc="-5" i="1">
                <a:latin typeface="Calibri"/>
                <a:cs typeface="Calibri"/>
              </a:rPr>
              <a:t>Kumham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6134" y="2808978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98412" y="2951297"/>
            <a:ext cx="161925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9530" rIns="0" bIns="0" rtlCol="0" vert="horz">
            <a:spAutoFit/>
          </a:bodyPr>
          <a:lstStyle/>
          <a:p>
            <a:pPr algn="ctr" marL="453390" marR="435609" indent="-10160">
              <a:lnSpc>
                <a:spcPts val="1900"/>
              </a:lnSpc>
              <a:spcBef>
                <a:spcPts val="39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PIMPINAN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  <a:p>
            <a:pPr algn="ctr" marL="157480" marR="149225">
              <a:lnSpc>
                <a:spcPts val="1900"/>
              </a:lnSpc>
              <a:spcBef>
                <a:spcPts val="180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02196" y="1386332"/>
            <a:ext cx="9117965" cy="565150"/>
          </a:xfrm>
          <a:prstGeom prst="rect"/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Selain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hasil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5" b="0">
                <a:solidFill>
                  <a:srgbClr val="000000"/>
                </a:solidFill>
                <a:latin typeface="Calibri"/>
                <a:cs typeface="Calibri"/>
              </a:rPr>
              <a:t>kerja,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SKP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5" b="0">
                <a:solidFill>
                  <a:srgbClr val="000000"/>
                </a:solidFill>
                <a:latin typeface="Calibri"/>
                <a:cs typeface="Calibri"/>
              </a:rPr>
              <a:t>juga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memuat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panduan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perilaku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berAKHLAK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dan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ekspektasi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khusus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Pimpinan </a:t>
            </a:r>
            <a:r>
              <a:rPr dirty="0" sz="1800" spc="-3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didasarkan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panduan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perilaku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berAKHLAK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617106" y="2086471"/>
          <a:ext cx="9368155" cy="3646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885"/>
                <a:gridCol w="7202805"/>
                <a:gridCol w="1795779"/>
              </a:tblGrid>
              <a:tr h="291259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Pelayanan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spcBef>
                          <a:spcPts val="45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memenuhi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kebutuhan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masyarakat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dapat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diandalkan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3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Melakukan perbaikan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tiada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henti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92125">
                        <a:lnSpc>
                          <a:spcPct val="103299"/>
                        </a:lnSpc>
                        <a:spcBef>
                          <a:spcPts val="22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Akuntabel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jujur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cermat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disiplin dan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berintegritas</a:t>
                      </a:r>
                      <a:r>
                        <a:rPr dirty="0" sz="12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tinggi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Menggunakan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kekayaan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BMN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secara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efektif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efisien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kewenangan 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9212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Kompeten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30"/>
                        </a:lnSpc>
                        <a:spcBef>
                          <a:spcPts val="5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Meningkatkan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menjawab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tantangan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berubah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belajar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kualitas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terbaik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92125">
                        <a:lnSpc>
                          <a:spcPct val="103299"/>
                        </a:lnSpc>
                        <a:spcBef>
                          <a:spcPts val="22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7685" y="2469343"/>
            <a:ext cx="1938655" cy="1608455"/>
          </a:xfrm>
          <a:custGeom>
            <a:avLst/>
            <a:gdLst/>
            <a:ahLst/>
            <a:cxnLst/>
            <a:rect l="l" t="t" r="r" b="b"/>
            <a:pathLst>
              <a:path w="1938655" h="1608454">
                <a:moveTo>
                  <a:pt x="0" y="0"/>
                </a:moveTo>
                <a:lnTo>
                  <a:pt x="1938660" y="0"/>
                </a:lnTo>
                <a:lnTo>
                  <a:pt x="1938660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1445" y="2611660"/>
            <a:ext cx="161925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8100" rIns="0" bIns="0" rtlCol="0" vert="horz">
            <a:spAutoFit/>
          </a:bodyPr>
          <a:lstStyle/>
          <a:p>
            <a:pPr algn="ctr" marL="453390" marR="435609" indent="-10160">
              <a:lnSpc>
                <a:spcPct val="100000"/>
              </a:lnSpc>
              <a:spcBef>
                <a:spcPts val="30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95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PIMPINAN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  <a:p>
            <a:pPr algn="ctr" marL="157480" marR="149225">
              <a:lnSpc>
                <a:spcPts val="1900"/>
              </a:lnSpc>
              <a:spcBef>
                <a:spcPts val="150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KERJA</a:t>
            </a:r>
            <a:r>
              <a:rPr dirty="0" sz="1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60650" y="646555"/>
          <a:ext cx="9405620" cy="4859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040"/>
                <a:gridCol w="6602095"/>
                <a:gridCol w="2338070"/>
              </a:tblGrid>
              <a:tr h="27432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Harmonis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latar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belakangnya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lingkungan 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kondusif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Loyal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05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6555" marR="440055" indent="-285750">
                        <a:lnSpc>
                          <a:spcPts val="139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Memegang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teguh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ideologi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Pancasila,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Undang-Undang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Dasar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Republik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Indonesia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Tahun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NKRI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serta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5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sesama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ASN,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Pimpinan,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Adaptif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Cepat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menyesuaikan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menghadapi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perubahan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Terus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berinovasi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kreativitas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proaktif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 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Kolaboratif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kesempatan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berkontribusi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Terbuka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bekerja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sama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menghasilkan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nilai tambah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Menggerakkan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pemanfaatan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sumberdaya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tujuan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bersama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134394" y="5769864"/>
            <a:ext cx="9575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PNS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yang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dinilai,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3120" y="6187440"/>
            <a:ext cx="1540510" cy="5130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tabLst>
                <a:tab pos="1514475" algn="l"/>
              </a:tabLst>
            </a:pPr>
            <a:r>
              <a:rPr dirty="0" sz="1100" spc="-5">
                <a:latin typeface="Calibri"/>
                <a:cs typeface="Calibri"/>
              </a:rPr>
              <a:t>NIP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73652" y="5775960"/>
            <a:ext cx="8953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jaba</a:t>
            </a:r>
            <a:r>
              <a:rPr dirty="0" sz="1100">
                <a:latin typeface="Calibri"/>
                <a:cs typeface="Calibri"/>
              </a:rPr>
              <a:t>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nilai</a:t>
            </a:r>
            <a:r>
              <a:rPr dirty="0" sz="1100">
                <a:latin typeface="Calibri"/>
                <a:cs typeface="Calibri"/>
              </a:rPr>
              <a:t>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80025" y="6269735"/>
            <a:ext cx="4826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51388" y="6513576"/>
            <a:ext cx="223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5">
                <a:latin typeface="Calibri"/>
                <a:cs typeface="Calibri"/>
              </a:rPr>
              <a:t>I</a:t>
            </a:r>
            <a:r>
              <a:rPr dirty="0" sz="1100">
                <a:latin typeface="Calibri"/>
                <a:cs typeface="Calibri"/>
              </a:rPr>
              <a:t>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8942" y="2480227"/>
            <a:ext cx="1938655" cy="1699895"/>
          </a:xfrm>
          <a:custGeom>
            <a:avLst/>
            <a:gdLst/>
            <a:ahLst/>
            <a:cxnLst/>
            <a:rect l="l" t="t" r="r" b="b"/>
            <a:pathLst>
              <a:path w="1938655" h="1699895">
                <a:moveTo>
                  <a:pt x="0" y="0"/>
                </a:moveTo>
                <a:lnTo>
                  <a:pt x="1938660" y="0"/>
                </a:lnTo>
                <a:lnTo>
                  <a:pt x="1938660" y="1699885"/>
                </a:lnTo>
                <a:lnTo>
                  <a:pt x="0" y="169988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878363" y="1401130"/>
          <a:ext cx="9204325" cy="4333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4850"/>
                <a:gridCol w="1541779"/>
                <a:gridCol w="1508760"/>
                <a:gridCol w="1508760"/>
                <a:gridCol w="2654300"/>
              </a:tblGrid>
              <a:tr h="205740">
                <a:tc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5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en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j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31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narasi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kerja)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11480">
                <a:tc>
                  <a:txBody>
                    <a:bodyPr/>
                    <a:lstStyle/>
                    <a:p>
                      <a:pPr marL="45085">
                        <a:lnSpc>
                          <a:spcPts val="1580"/>
                        </a:lnSpc>
                      </a:pPr>
                      <a:r>
                        <a:rPr dirty="0" sz="1400" spc="-30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4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Individu: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3185">
                        <a:lnSpc>
                          <a:spcPts val="158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narasi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indikator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kinerja)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45" b="1">
                          <a:latin typeface="Times New Roman"/>
                          <a:cs typeface="Times New Roman"/>
                        </a:rPr>
                        <a:t>Tujuan: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254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narasi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tujuan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dari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indikator)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rowSpan="4">
                  <a:txBody>
                    <a:bodyPr/>
                    <a:lstStyle/>
                    <a:p>
                      <a:pPr marL="45085">
                        <a:lnSpc>
                          <a:spcPts val="1570"/>
                        </a:lnSpc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Deskripsi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Definisi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31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deskripsi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indikator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eg: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variabel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indikator)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25">
                          <a:latin typeface="Calibri"/>
                          <a:cs typeface="Calibri"/>
                        </a:rPr>
                        <a:t>Formula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31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5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cara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menghitung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indikator)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ua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engu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5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satuan</a:t>
                      </a:r>
                      <a:r>
                        <a:rPr dirty="0" sz="1400" spc="-5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indikator)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11480">
                <a:tc>
                  <a:txBody>
                    <a:bodyPr/>
                    <a:lstStyle/>
                    <a:p>
                      <a:pPr marL="45085" marR="488315">
                        <a:lnSpc>
                          <a:spcPts val="1610"/>
                        </a:lnSpc>
                      </a:pPr>
                      <a:r>
                        <a:rPr dirty="0" sz="1400" spc="-45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ua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li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da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t  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Kendali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085">
                        <a:lnSpc>
                          <a:spcPts val="15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Outcome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45085">
                        <a:lnSpc>
                          <a:spcPts val="158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Output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tingkat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kendali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latin typeface="Calibri"/>
                          <a:cs typeface="Calibri"/>
                        </a:rPr>
                        <a:t>rendah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>
                  <a:txBody>
                    <a:bodyPr/>
                    <a:lstStyle/>
                    <a:p>
                      <a:pPr marL="45085">
                        <a:lnSpc>
                          <a:spcPts val="1520"/>
                        </a:lnSpc>
                      </a:pPr>
                      <a:r>
                        <a:rPr dirty="0" sz="1400" spc="-25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be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400" spc="-4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spc="-4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3185">
                        <a:lnSpc>
                          <a:spcPts val="1520"/>
                        </a:lnSpc>
                      </a:pP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jenis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digunakan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400" spc="-4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mengukur</a:t>
                      </a:r>
                      <a:r>
                        <a:rPr dirty="0" sz="1400" spc="-3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kinerja)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574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11480">
                <a:tc>
                  <a:txBody>
                    <a:bodyPr/>
                    <a:lstStyle/>
                    <a:p>
                      <a:pPr marL="45085">
                        <a:lnSpc>
                          <a:spcPts val="1570"/>
                        </a:lnSpc>
                      </a:pPr>
                      <a:r>
                        <a:rPr dirty="0" sz="1400" spc="-5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25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od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apo</a:t>
                      </a:r>
                      <a:r>
                        <a:rPr dirty="0" sz="1400" spc="-55" b="1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 spc="-30" b="1">
                          <a:latin typeface="Calibri"/>
                          <a:cs typeface="Calibri"/>
                        </a:rPr>
                        <a:t>an</a:t>
                      </a:r>
                      <a:r>
                        <a:rPr dirty="0" sz="1400" b="1">
                          <a:latin typeface="Calibri"/>
                          <a:cs typeface="Calibri"/>
                        </a:rPr>
                        <a:t>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57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Bulanan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57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Triwulanan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157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0">
                          <a:latin typeface="Calibri"/>
                          <a:cs typeface="Calibri"/>
                        </a:rPr>
                        <a:t>Semesteran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marR="775335">
                        <a:lnSpc>
                          <a:spcPts val="1610"/>
                        </a:lnSpc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1400" spc="2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)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Tahunan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(diisi</a:t>
                      </a:r>
                      <a:r>
                        <a:rPr dirty="0" sz="1400" spc="-3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periode </a:t>
                      </a:r>
                      <a:r>
                        <a:rPr dirty="0" sz="1400" spc="-30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pelaporan</a:t>
                      </a:r>
                      <a:r>
                        <a:rPr dirty="0" sz="1400" spc="-40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 i="1">
                          <a:solidFill>
                            <a:srgbClr val="767171"/>
                          </a:solidFill>
                          <a:latin typeface="Calibri"/>
                          <a:cs typeface="Calibri"/>
                        </a:rPr>
                        <a:t>data)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869776" y="1011427"/>
            <a:ext cx="5170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Contoh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Format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Manual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Indikator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SKP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JPT/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Pimpinan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Unit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Kerja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Mandiri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240" y="2545340"/>
            <a:ext cx="1784350" cy="156972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0005" rIns="0" bIns="0" rtlCol="0" vert="horz">
            <a:spAutoFit/>
          </a:bodyPr>
          <a:lstStyle/>
          <a:p>
            <a:pPr algn="ctr" marL="263525" marR="255904" indent="635">
              <a:lnSpc>
                <a:spcPct val="100000"/>
              </a:lnSpc>
              <a:spcBef>
                <a:spcPts val="31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MANUAL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INDIKATOR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9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 KERJA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3811" y="1233932"/>
            <a:ext cx="182245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553085">
              <a:lnSpc>
                <a:spcPct val="105000"/>
              </a:lnSpc>
              <a:spcBef>
                <a:spcPts val="25"/>
              </a:spcBef>
            </a:pPr>
            <a:r>
              <a:rPr dirty="0" sz="1200" spc="-5" b="1">
                <a:latin typeface="Calibri"/>
                <a:cs typeface="Calibri"/>
              </a:rPr>
              <a:t>LAMPIRAN 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SASARAN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25" b="1">
                <a:latin typeface="Calibri"/>
                <a:cs typeface="Calibri"/>
              </a:rPr>
              <a:t> PEGAWAI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10593" y="1690607"/>
          <a:ext cx="8655050" cy="248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8229600"/>
              </a:tblGrid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SUMBER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60" b="1">
                          <a:latin typeface="Calibri"/>
                          <a:cs typeface="Calibri"/>
                        </a:rPr>
                        <a:t>DAYA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SKEMA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PERTANGGUNGJAWABAN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Progress hasil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dilaporkan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KONSEKUENSI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648057" y="2414916"/>
            <a:ext cx="1938655" cy="1608455"/>
          </a:xfrm>
          <a:custGeom>
            <a:avLst/>
            <a:gdLst/>
            <a:ahLst/>
            <a:cxnLst/>
            <a:rect l="l" t="t" r="r" b="b"/>
            <a:pathLst>
              <a:path w="1938655" h="1608454">
                <a:moveTo>
                  <a:pt x="0" y="0"/>
                </a:moveTo>
                <a:lnTo>
                  <a:pt x="1938660" y="0"/>
                </a:lnTo>
                <a:lnTo>
                  <a:pt x="1938660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93257" y="2557236"/>
            <a:ext cx="161925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0640" rIns="0" bIns="0" rtlCol="0" vert="horz">
            <a:spAutoFit/>
          </a:bodyPr>
          <a:lstStyle/>
          <a:p>
            <a:pPr algn="ctr" marL="186055" marR="179705" indent="1270">
              <a:lnSpc>
                <a:spcPct val="100000"/>
              </a:lnSpc>
              <a:spcBef>
                <a:spcPts val="32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LAMPIRAN</a:t>
            </a:r>
            <a:r>
              <a:rPr dirty="0" sz="1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-9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UNIT KERJA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MANDIRI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44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49763" y="1392767"/>
          <a:ext cx="9408160" cy="4612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20"/>
                <a:gridCol w="878205"/>
                <a:gridCol w="1490980"/>
                <a:gridCol w="2032635"/>
                <a:gridCol w="71754"/>
                <a:gridCol w="765175"/>
                <a:gridCol w="61595"/>
                <a:gridCol w="2925445"/>
                <a:gridCol w="735329"/>
              </a:tblGrid>
              <a:tr h="142240">
                <a:tc gridSpan="4">
                  <a:txBody>
                    <a:bodyPr/>
                    <a:lstStyle/>
                    <a:p>
                      <a:pPr algn="ctr" marL="15240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9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DINILAI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 algn="ctr" marL="1905">
                        <a:lnSpc>
                          <a:spcPts val="994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9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KINERJA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480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r>
                        <a:rPr dirty="0" sz="9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ts val="1010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955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209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797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r" marR="10223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latin typeface="Arial"/>
                          <a:cs typeface="Arial"/>
                        </a:rPr>
                        <a:t>NO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40385" marR="93980" indent="-443865">
                        <a:lnSpc>
                          <a:spcPct val="107300"/>
                        </a:lnSpc>
                        <a:spcBef>
                          <a:spcPts val="405"/>
                        </a:spcBef>
                      </a:pP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CA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spc="4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NA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N  </a:t>
                      </a:r>
                      <a:r>
                        <a:rPr dirty="0" sz="1100" spc="-45" b="1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0" b="1">
                          <a:latin typeface="Arial"/>
                          <a:cs typeface="Arial"/>
                        </a:rPr>
                        <a:t>DIINTERVENSI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14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07340">
                        <a:lnSpc>
                          <a:spcPct val="100000"/>
                        </a:lnSpc>
                      </a:pP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CA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08279">
                        <a:lnSpc>
                          <a:spcPct val="100000"/>
                        </a:lnSpc>
                      </a:pPr>
                      <a:r>
                        <a:rPr dirty="0" sz="1100" spc="-125" b="1">
                          <a:latin typeface="Arial"/>
                          <a:cs typeface="Arial"/>
                        </a:rPr>
                        <a:t>ASPEK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55" b="1"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5" b="1"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40" b="1">
                          <a:latin typeface="Arial"/>
                          <a:cs typeface="Arial"/>
                        </a:rPr>
                        <a:t>INDIVIDU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110" b="1">
                          <a:latin typeface="Arial"/>
                          <a:cs typeface="Arial"/>
                        </a:rPr>
                        <a:t>TARGET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84785">
                <a:tc>
                  <a:txBody>
                    <a:bodyPr/>
                    <a:lstStyle/>
                    <a:p>
                      <a:pPr algn="r" marR="123189">
                        <a:lnSpc>
                          <a:spcPts val="1270"/>
                        </a:lnSpc>
                        <a:spcBef>
                          <a:spcPts val="80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(1)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(2)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(3)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80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(4)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80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(5)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Bef>
                          <a:spcPts val="80"/>
                        </a:spcBef>
                      </a:pPr>
                      <a:r>
                        <a:rPr dirty="0" sz="1100" spc="-15" b="1">
                          <a:latin typeface="Arial"/>
                          <a:cs typeface="Arial"/>
                        </a:rPr>
                        <a:t>(6)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84785">
                <a:tc gridSpan="9">
                  <a:txBody>
                    <a:bodyPr/>
                    <a:lstStyle/>
                    <a:p>
                      <a:pPr marL="49530">
                        <a:lnSpc>
                          <a:spcPts val="1285"/>
                        </a:lnSpc>
                        <a:spcBef>
                          <a:spcPts val="65"/>
                        </a:spcBef>
                      </a:pP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4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08319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00">
                          <a:latin typeface="Microsoft Sans Serif"/>
                          <a:cs typeface="Microsoft Sans Serif"/>
                        </a:rPr>
                        <a:t>1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45">
                          <a:solidFill>
                            <a:srgbClr val="767171"/>
                          </a:solidFill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dirty="0" sz="1100" spc="-4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diisi</a:t>
                      </a:r>
                      <a:r>
                        <a:rPr dirty="0" sz="1100" spc="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7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rencana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yang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3980">
                        <a:lnSpc>
                          <a:spcPct val="102699"/>
                        </a:lnSpc>
                        <a:spcBef>
                          <a:spcPts val="35"/>
                        </a:spcBef>
                      </a:pP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dituangkan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matriks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ha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an  </a:t>
                      </a:r>
                      <a:r>
                        <a:rPr dirty="0" sz="1100" spc="-6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tugas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pokok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4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53340" marR="164465">
                        <a:lnSpc>
                          <a:spcPct val="103600"/>
                        </a:lnSpc>
                        <a:spcBef>
                          <a:spcPts val="30"/>
                        </a:spcBef>
                      </a:pP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dirty="0" sz="1100" spc="1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100" spc="5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dirty="0" sz="1100" spc="1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dirty="0" sz="11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1100" spc="-45">
                          <a:latin typeface="Microsoft Sans Serif"/>
                          <a:cs typeface="Microsoft Sans Serif"/>
                        </a:rPr>
                        <a:t>Kualitas</a:t>
                      </a:r>
                      <a:r>
                        <a:rPr dirty="0" sz="11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240">
                          <a:latin typeface="Microsoft Sans Serif"/>
                          <a:cs typeface="Microsoft Sans Serif"/>
                        </a:rPr>
                        <a:t>/ </a:t>
                      </a:r>
                      <a:r>
                        <a:rPr dirty="0" sz="1100" spc="-27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35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1100" spc="4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-20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8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08319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100">
                          <a:latin typeface="Microsoft Sans Serif"/>
                          <a:cs typeface="Microsoft Sans Serif"/>
                        </a:rPr>
                        <a:t>2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88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dirty="0" sz="1100" spc="-45">
                          <a:solidFill>
                            <a:srgbClr val="767171"/>
                          </a:solidFill>
                          <a:latin typeface="Microsoft Sans Serif"/>
                          <a:cs typeface="Microsoft Sans Serif"/>
                        </a:rPr>
                        <a:t>(</a:t>
                      </a:r>
                      <a:r>
                        <a:rPr dirty="0" sz="1100" spc="-4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diisi</a:t>
                      </a:r>
                      <a:r>
                        <a:rPr dirty="0" sz="1100" spc="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7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rencana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yang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3980">
                        <a:lnSpc>
                          <a:spcPct val="102699"/>
                        </a:lnSpc>
                        <a:spcBef>
                          <a:spcPts val="35"/>
                        </a:spcBef>
                      </a:pP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dituangkan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matriks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ha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100" spc="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an  </a:t>
                      </a:r>
                      <a:r>
                        <a:rPr dirty="0" sz="1100" spc="-6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tugas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pokok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4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jabatan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53340" marR="164465">
                        <a:lnSpc>
                          <a:spcPct val="103600"/>
                        </a:lnSpc>
                        <a:spcBef>
                          <a:spcPts val="25"/>
                        </a:spcBef>
                      </a:pP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dirty="0" sz="1100" spc="1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100" spc="5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dirty="0" sz="1100" spc="1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1100" spc="30">
                          <a:latin typeface="Microsoft Sans Serif"/>
                          <a:cs typeface="Microsoft Sans Serif"/>
                        </a:rPr>
                        <a:t>a</a:t>
                      </a:r>
                      <a:r>
                        <a:rPr dirty="0" sz="1100" spc="15">
                          <a:latin typeface="Microsoft Sans Serif"/>
                          <a:cs typeface="Microsoft Sans Serif"/>
                        </a:rPr>
                        <a:t>s</a:t>
                      </a:r>
                      <a:r>
                        <a:rPr dirty="0" sz="11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1100" spc="-45">
                          <a:latin typeface="Microsoft Sans Serif"/>
                          <a:cs typeface="Microsoft Sans Serif"/>
                        </a:rPr>
                        <a:t>Kualitas</a:t>
                      </a:r>
                      <a:r>
                        <a:rPr dirty="0" sz="11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240">
                          <a:latin typeface="Microsoft Sans Serif"/>
                          <a:cs typeface="Microsoft Sans Serif"/>
                        </a:rPr>
                        <a:t>/ </a:t>
                      </a:r>
                      <a:r>
                        <a:rPr dirty="0" sz="1100" spc="-27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35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1100" spc="4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1100" spc="-20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31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4785">
                <a:tc gridSpan="9">
                  <a:txBody>
                    <a:bodyPr/>
                    <a:lstStyle/>
                    <a:p>
                      <a:pPr marL="49530">
                        <a:lnSpc>
                          <a:spcPts val="1285"/>
                        </a:lnSpc>
                        <a:spcBef>
                          <a:spcPts val="65"/>
                        </a:spcBef>
                      </a:pPr>
                      <a:r>
                        <a:rPr dirty="0" sz="1100" spc="2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11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1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100" spc="15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2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40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spc="25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100" spc="3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100" b="1">
                          <a:latin typeface="Arial"/>
                          <a:cs typeface="Arial"/>
                        </a:rPr>
                        <a:t>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01040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00" spc="-5">
                          <a:latin typeface="Microsoft Sans Serif"/>
                          <a:cs typeface="Microsoft Sans Serif"/>
                        </a:rPr>
                        <a:t>1.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952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3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(diisi</a:t>
                      </a:r>
                      <a:r>
                        <a:rPr dirty="0" sz="110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7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rencana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yang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45085">
                        <a:lnSpc>
                          <a:spcPct val="102699"/>
                        </a:lnSpc>
                        <a:spcBef>
                          <a:spcPts val="25"/>
                        </a:spcBef>
                      </a:pP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dituangkan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dirty="0" sz="1100" spc="18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6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matriks </a:t>
                      </a:r>
                      <a:r>
                        <a:rPr dirty="0" sz="1100" spc="-5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6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peran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7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100" spc="1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hasil/direktif/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8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penugasan </a:t>
                      </a:r>
                      <a:r>
                        <a:rPr dirty="0" sz="1100" spc="-29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3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diluar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6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tugas</a:t>
                      </a:r>
                      <a:r>
                        <a:rPr dirty="0" sz="1100" spc="2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5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pokok</a:t>
                      </a:r>
                      <a:r>
                        <a:rPr dirty="0" sz="1100" spc="20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35" i="1">
                          <a:solidFill>
                            <a:srgbClr val="767171"/>
                          </a:solidFill>
                          <a:latin typeface="Arial"/>
                          <a:cs typeface="Arial"/>
                        </a:rPr>
                        <a:t>jabatan)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397867" y="870203"/>
            <a:ext cx="21253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SASARAN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KINERJA</a:t>
            </a:r>
            <a:r>
              <a:rPr dirty="0" u="sng" sz="14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4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PEGAWAI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02928" y="1149096"/>
            <a:ext cx="9982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Calibri"/>
                <a:cs typeface="Calibri"/>
              </a:rPr>
              <a:t>(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5">
                <a:latin typeface="Calibri"/>
                <a:cs typeface="Calibri"/>
              </a:rPr>
              <a:t>A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TA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SI</a:t>
            </a:r>
            <a:r>
              <a:rPr dirty="0" sz="110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3701" y="1149096"/>
            <a:ext cx="30480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>
                <a:latin typeface="Calibri"/>
                <a:cs typeface="Calibri"/>
              </a:rPr>
              <a:t>P</a:t>
            </a:r>
            <a:r>
              <a:rPr dirty="0" sz="1100" spc="-25">
                <a:latin typeface="Calibri"/>
                <a:cs typeface="Calibri"/>
              </a:rPr>
              <a:t>er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5">
                <a:latin typeface="Calibri"/>
                <a:cs typeface="Calibri"/>
              </a:rPr>
              <a:t>o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35">
                <a:latin typeface="Calibri"/>
                <a:cs typeface="Calibri"/>
              </a:rPr>
              <a:t> P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3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il</a:t>
            </a:r>
            <a:r>
              <a:rPr dirty="0" sz="1100" spc="-30">
                <a:latin typeface="Calibri"/>
                <a:cs typeface="Calibri"/>
              </a:rPr>
              <a:t>a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an</a:t>
            </a:r>
            <a:r>
              <a:rPr dirty="0" sz="1100">
                <a:latin typeface="Calibri"/>
                <a:cs typeface="Calibri"/>
              </a:rPr>
              <a:t>: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J</a:t>
            </a:r>
            <a:r>
              <a:rPr dirty="0" sz="1100" spc="-30">
                <a:latin typeface="Calibri"/>
                <a:cs typeface="Calibri"/>
              </a:rPr>
              <a:t>anua</a:t>
            </a:r>
            <a:r>
              <a:rPr dirty="0" sz="1100" spc="-25"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>
                <a:latin typeface="Calibri"/>
                <a:cs typeface="Calibri"/>
              </a:rPr>
              <a:t>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 spc="-30">
                <a:latin typeface="Calibri"/>
                <a:cs typeface="Calibri"/>
              </a:rPr>
              <a:t>b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>
                <a:latin typeface="Calibri"/>
                <a:cs typeface="Calibri"/>
              </a:rPr>
              <a:t>r 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T</a:t>
            </a:r>
            <a:r>
              <a:rPr dirty="0" sz="1100" spc="-30">
                <a:latin typeface="Calibri"/>
                <a:cs typeface="Calibri"/>
              </a:rPr>
              <a:t>ahu</a:t>
            </a: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162" y="2857498"/>
            <a:ext cx="1938655" cy="1143000"/>
          </a:xfrm>
          <a:custGeom>
            <a:avLst/>
            <a:gdLst/>
            <a:ahLst/>
            <a:cxnLst/>
            <a:rect l="l" t="t" r="r" b="b"/>
            <a:pathLst>
              <a:path w="1938655" h="1143000">
                <a:moveTo>
                  <a:pt x="0" y="0"/>
                </a:moveTo>
                <a:lnTo>
                  <a:pt x="1938660" y="0"/>
                </a:lnTo>
                <a:lnTo>
                  <a:pt x="1938660" y="1143001"/>
                </a:lnTo>
                <a:lnTo>
                  <a:pt x="0" y="114300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01969" y="3018943"/>
            <a:ext cx="1619250" cy="83121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7465" rIns="0" bIns="0" rtlCol="0" vert="horz">
            <a:spAutoFit/>
          </a:bodyPr>
          <a:lstStyle/>
          <a:p>
            <a:pPr algn="ctr" marL="165735" marR="158115">
              <a:lnSpc>
                <a:spcPct val="99400"/>
              </a:lnSpc>
              <a:spcBef>
                <a:spcPts val="29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JA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JF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4853" y="6010655"/>
            <a:ext cx="9073515" cy="37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*Dalam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hal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JF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mengintervensi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JPT/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Pimpinan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Unit Kerja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Mandiri/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Organisasi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maka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dituliskan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Rencana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beserta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Indikator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JPT/Pimpinan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Unit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Kerja Mandiri atau Sasaran dan Indikator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 </a:t>
            </a:r>
            <a:r>
              <a:rPr dirty="0" sz="1100" spc="-10">
                <a:latin typeface="Calibri"/>
                <a:cs typeface="Calibri"/>
              </a:rPr>
              <a:t>Organisasi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yang diintervensi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3393" y="2787134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85671" y="3175673"/>
            <a:ext cx="1619250" cy="83121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7625" rIns="0" bIns="0" rtlCol="0" vert="horz">
            <a:spAutoFit/>
          </a:bodyPr>
          <a:lstStyle/>
          <a:p>
            <a:pPr algn="ctr" marL="281940" marR="274320">
              <a:lnSpc>
                <a:spcPts val="1900"/>
              </a:lnSpc>
              <a:spcBef>
                <a:spcPts val="37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JA/JF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91310" y="1386332"/>
            <a:ext cx="9117965" cy="565150"/>
          </a:xfrm>
          <a:prstGeom prst="rect"/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Selain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hasil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5" b="0">
                <a:solidFill>
                  <a:srgbClr val="000000"/>
                </a:solidFill>
                <a:latin typeface="Calibri"/>
                <a:cs typeface="Calibri"/>
              </a:rPr>
              <a:t>kerja,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SKP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5" b="0">
                <a:solidFill>
                  <a:srgbClr val="000000"/>
                </a:solidFill>
                <a:latin typeface="Calibri"/>
                <a:cs typeface="Calibri"/>
              </a:rPr>
              <a:t>juga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memuat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panduan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perilaku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berAKHLAK</a:t>
            </a:r>
            <a:r>
              <a:rPr dirty="0" sz="1800" spc="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dan</a:t>
            </a:r>
            <a:r>
              <a:rPr dirty="0" sz="180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ekspektasi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khusus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Pimpinan </a:t>
            </a:r>
            <a:r>
              <a:rPr dirty="0" sz="1800" spc="-3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didasarkan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panduan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10" b="0">
                <a:solidFill>
                  <a:srgbClr val="000000"/>
                </a:solidFill>
                <a:latin typeface="Calibri"/>
                <a:cs typeface="Calibri"/>
              </a:rPr>
              <a:t>perilaku</a:t>
            </a:r>
            <a:r>
              <a:rPr dirty="0" sz="180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libri"/>
                <a:cs typeface="Calibri"/>
              </a:rPr>
              <a:t>berAKHLAK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606220" y="2086471"/>
          <a:ext cx="9378950" cy="3646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"/>
                <a:gridCol w="7211695"/>
                <a:gridCol w="1798320"/>
              </a:tblGrid>
              <a:tr h="291259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Pelayanan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spcBef>
                          <a:spcPts val="45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memenuhi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kebutuhan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masyarakat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dapat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diandalkan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3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Melakukan perbaikan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tiada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henti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94030">
                        <a:lnSpc>
                          <a:spcPct val="103299"/>
                        </a:lnSpc>
                        <a:spcBef>
                          <a:spcPts val="22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Akuntabel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jujur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cermat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disiplin dan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berintegritas</a:t>
                      </a:r>
                      <a:r>
                        <a:rPr dirty="0" sz="12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tinggi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Menggunakan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kekayaan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BMN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secara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efektif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efisien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kewenangan 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94030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Kompeten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30"/>
                        </a:lnSpc>
                        <a:spcBef>
                          <a:spcPts val="5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Meningkatkan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menjawab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tantangan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berubah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belajar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kualitas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terbaik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94030">
                        <a:lnSpc>
                          <a:spcPct val="103299"/>
                        </a:lnSpc>
                        <a:spcBef>
                          <a:spcPts val="22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46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60650" y="646555"/>
          <a:ext cx="9405620" cy="4859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040"/>
                <a:gridCol w="6602095"/>
                <a:gridCol w="2338070"/>
              </a:tblGrid>
              <a:tr h="27432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Harmonis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latar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belakangnya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lingkungan 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kondusif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Loyal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05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6555" marR="440055" indent="-285750">
                        <a:lnSpc>
                          <a:spcPts val="139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Memegang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teguh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ideologi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Pancasila,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Undang-Undang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Dasar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Republik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Indonesia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Tahun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NKRI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serta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5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sesama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ASN,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Pimpinan,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Adaptif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Cepat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menyesuaikan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menghadapi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perubahan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Terus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berinovasi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kreativitas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proaktif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 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Kolaboratif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kesempatan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berkontribusi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Terbuka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bekerja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sama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menghasilkan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nilai tambah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Menggerakkan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pemanfaatan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sumberdaya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tujuan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bersama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134394" y="5769864"/>
            <a:ext cx="9575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PNS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yang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dinilai,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3120" y="6187440"/>
            <a:ext cx="1540510" cy="5130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tabLst>
                <a:tab pos="1514475" algn="l"/>
              </a:tabLst>
            </a:pPr>
            <a:r>
              <a:rPr dirty="0" sz="1100" spc="-5">
                <a:latin typeface="Calibri"/>
                <a:cs typeface="Calibri"/>
              </a:rPr>
              <a:t>NIP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3652" y="5775960"/>
            <a:ext cx="8953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jaba</a:t>
            </a:r>
            <a:r>
              <a:rPr dirty="0" sz="1100">
                <a:latin typeface="Calibri"/>
                <a:cs typeface="Calibri"/>
              </a:rPr>
              <a:t>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nilai</a:t>
            </a:r>
            <a:r>
              <a:rPr dirty="0" sz="1100">
                <a:latin typeface="Calibri"/>
                <a:cs typeface="Calibri"/>
              </a:rPr>
              <a:t>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80025" y="6269735"/>
            <a:ext cx="4826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51388" y="6513576"/>
            <a:ext cx="223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5">
                <a:latin typeface="Calibri"/>
                <a:cs typeface="Calibri"/>
              </a:rPr>
              <a:t>I</a:t>
            </a:r>
            <a:r>
              <a:rPr dirty="0" sz="1100">
                <a:latin typeface="Calibri"/>
                <a:cs typeface="Calibri"/>
              </a:rPr>
              <a:t>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934" y="239532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2211" y="2783860"/>
            <a:ext cx="1619250" cy="831215"/>
          </a:xfrm>
          <a:prstGeom prst="rect"/>
          <a:solidFill>
            <a:srgbClr val="1F4E79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 marL="281940" marR="274320">
              <a:lnSpc>
                <a:spcPts val="1900"/>
              </a:lnSpc>
              <a:spcBef>
                <a:spcPts val="365"/>
              </a:spcBef>
            </a:pPr>
            <a:r>
              <a:rPr dirty="0" sz="1600" spc="-25" b="0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15" b="0">
                <a:solidFill>
                  <a:srgbClr val="FFFFFF"/>
                </a:solidFill>
                <a:latin typeface="Calibri"/>
                <a:cs typeface="Calibri"/>
              </a:rPr>
              <a:t>JA/JF </a:t>
            </a:r>
            <a:r>
              <a:rPr dirty="0" sz="1600" spc="-1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 b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 b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3811" y="1233932"/>
            <a:ext cx="182245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553085">
              <a:lnSpc>
                <a:spcPct val="105000"/>
              </a:lnSpc>
              <a:spcBef>
                <a:spcPts val="25"/>
              </a:spcBef>
            </a:pPr>
            <a:r>
              <a:rPr dirty="0" sz="1200" spc="-5" b="1">
                <a:latin typeface="Calibri"/>
                <a:cs typeface="Calibri"/>
              </a:rPr>
              <a:t>LAMPIRAN 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SASARAN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25" b="1">
                <a:latin typeface="Calibri"/>
                <a:cs typeface="Calibri"/>
              </a:rPr>
              <a:t> PEGAWAI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10593" y="1690607"/>
          <a:ext cx="8655050" cy="248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8229600"/>
              </a:tblGrid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SUMBER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60" b="1">
                          <a:latin typeface="Calibri"/>
                          <a:cs typeface="Calibri"/>
                        </a:rPr>
                        <a:t>DAYA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SKEMA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PERTANGGUNGJAWABAN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Progress hasil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dilaporkan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KONSEKUENSI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765628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87905" y="2609689"/>
            <a:ext cx="1619250" cy="83121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6990" rIns="0" bIns="0" rtlCol="0" vert="horz">
            <a:spAutoFit/>
          </a:bodyPr>
          <a:lstStyle/>
          <a:p>
            <a:pPr algn="ctr" marL="281940" marR="274320">
              <a:lnSpc>
                <a:spcPts val="1900"/>
              </a:lnSpc>
              <a:spcBef>
                <a:spcPts val="37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JA/JF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9057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1334" y="2609689"/>
            <a:ext cx="1619250" cy="83121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6990" rIns="0" bIns="0" rtlCol="0" vert="horz">
            <a:spAutoFit/>
          </a:bodyPr>
          <a:lstStyle/>
          <a:p>
            <a:pPr marL="285115" marR="232410" indent="168275">
              <a:lnSpc>
                <a:spcPts val="1900"/>
              </a:lnSpc>
              <a:spcBef>
                <a:spcPts val="37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JPT/JA/JF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736826" y="58966"/>
          <a:ext cx="8860155" cy="6641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105"/>
                <a:gridCol w="59054"/>
                <a:gridCol w="1818639"/>
                <a:gridCol w="2211704"/>
                <a:gridCol w="597535"/>
                <a:gridCol w="1514475"/>
                <a:gridCol w="115570"/>
                <a:gridCol w="2190750"/>
              </a:tblGrid>
              <a:tr h="241519">
                <a:tc gridSpan="8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SASARAN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PEGAWAI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NO.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DINILAI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NO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1620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KINERJA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Nama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Nama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NIP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NIP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Ruang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Ruang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Jabatan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Jabatan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8"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A.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UTAMA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1519">
                <a:tc gridSpan="2"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100" spc="-5" i="1"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Hasil Kerja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(Pejabat yang memberikan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penugasan:</a:t>
                      </a:r>
                      <a:r>
                        <a:rPr dirty="0" sz="1100" spc="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….)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 keberhasilan/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Kinerja,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Target,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Perspektif*: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8"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B. HASIL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TAMBAHAN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5" i="1"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Hasil Kerja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(Pejabat yang memberikan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penugasan:</a:t>
                      </a:r>
                      <a:r>
                        <a:rPr dirty="0" sz="1100" spc="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….)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8917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 keberhasilan/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Kinerja,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Target,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Perspektif*: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3194">
                <a:tc gridSpan="8"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BEHAVIOUR*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438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3528">
                <a:tc row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 spc="10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Pelayanan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620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 Target: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kebutuhan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masyarakat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29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Ramah, cekatan,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dapat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diandalkan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Melakukan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perbaikan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tiada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henti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 marR="346710">
                        <a:lnSpc>
                          <a:spcPct val="105500"/>
                        </a:lnSpc>
                        <a:spcBef>
                          <a:spcPts val="195"/>
                        </a:spcBef>
                      </a:pPr>
                      <a:r>
                        <a:rPr dirty="0" sz="1100" spc="10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100" spc="-2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Leader: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3528">
                <a:tc row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299085" indent="-17145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 MT"/>
                        <a:buChar char="•"/>
                        <a:tabLst>
                          <a:tab pos="299085" algn="l"/>
                        </a:tabLst>
                      </a:pPr>
                      <a:r>
                        <a:rPr dirty="0" sz="1100" spc="5">
                          <a:latin typeface="Calibri"/>
                          <a:cs typeface="Calibri"/>
                        </a:rPr>
                        <a:t>Akuntabel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620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 Target: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tugas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dengan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jujur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bertanggung jawab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cermat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disiplin dan berintegritas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tinggi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29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Menggunakan kekayaan dan BMN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secara bertanggung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jawab efektif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dan efisien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kewenangan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jabatan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 marR="346710">
                        <a:lnSpc>
                          <a:spcPct val="105500"/>
                        </a:lnSpc>
                        <a:spcBef>
                          <a:spcPts val="195"/>
                        </a:spcBef>
                      </a:pPr>
                      <a:r>
                        <a:rPr dirty="0" sz="1100" spc="10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100" spc="-2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Leader: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3528">
                <a:tc row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299085" indent="-17145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Arial MT"/>
                        <a:buChar char="•"/>
                        <a:tabLst>
                          <a:tab pos="299085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Kompeten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620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6"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 Target: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Meningkatkan kompetensi diri untuk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menjawab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tantangan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yang selalu berubah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29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belajar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ts val="131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kualitas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terbaik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3365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805" marR="346710">
                        <a:lnSpc>
                          <a:spcPct val="105500"/>
                        </a:lnSpc>
                        <a:spcBef>
                          <a:spcPts val="195"/>
                        </a:spcBef>
                      </a:pPr>
                      <a:r>
                        <a:rPr dirty="0" sz="1100" spc="10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100" spc="-2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Leader: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49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60650" y="646555"/>
          <a:ext cx="9405620" cy="4859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040"/>
                <a:gridCol w="6602095"/>
                <a:gridCol w="2338070"/>
              </a:tblGrid>
              <a:tr h="27432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Harmonis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latar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belakangnya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lingkungan 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kondusif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Loyal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058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6555" marR="440055" indent="-285750">
                        <a:lnSpc>
                          <a:spcPts val="139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Memegang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teguh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ideologi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Pancasila,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Undang-Undang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Dasar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Republik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Indonesia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Tahun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NKRI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serta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5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sesama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ASN,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Pimpinan,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Adaptif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Cepat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menyesuaikan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menghadapi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perubahan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Terus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berinovasi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kreativitas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proaktif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 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Kolaboratif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29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kesempatan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berkontribusi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Terbuka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bekerja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sama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menghasilkan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nilai tambah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Menggerakkan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pemanfaatan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sumberdaya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tujuan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bersama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3019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35915">
                        <a:lnSpc>
                          <a:spcPct val="105000"/>
                        </a:lnSpc>
                        <a:spcBef>
                          <a:spcPts val="18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134394" y="5769864"/>
            <a:ext cx="95758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PNS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yang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dinilai,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3120" y="6187440"/>
            <a:ext cx="1540510" cy="5130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tabLst>
                <a:tab pos="1514475" algn="l"/>
              </a:tabLst>
            </a:pPr>
            <a:r>
              <a:rPr dirty="0" sz="1100" spc="-5">
                <a:latin typeface="Calibri"/>
                <a:cs typeface="Calibri"/>
              </a:rPr>
              <a:t>NIP</a:t>
            </a:r>
            <a:r>
              <a:rPr dirty="0" sz="1100" spc="20">
                <a:latin typeface="Calibri"/>
                <a:cs typeface="Calibri"/>
              </a:rPr>
              <a:t> </a:t>
            </a:r>
            <a:r>
              <a:rPr dirty="0" u="sng" sz="110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3652" y="5775960"/>
            <a:ext cx="8953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jaba</a:t>
            </a:r>
            <a:r>
              <a:rPr dirty="0" sz="1100">
                <a:latin typeface="Calibri"/>
                <a:cs typeface="Calibri"/>
              </a:rPr>
              <a:t>t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P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5">
                <a:latin typeface="Calibri"/>
                <a:cs typeface="Calibri"/>
              </a:rPr>
              <a:t>nilai</a:t>
            </a:r>
            <a:r>
              <a:rPr dirty="0" sz="1100">
                <a:latin typeface="Calibri"/>
                <a:cs typeface="Calibri"/>
              </a:rPr>
              <a:t>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80025" y="6269735"/>
            <a:ext cx="4826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(NAMA)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51388" y="6513576"/>
            <a:ext cx="2235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5">
                <a:latin typeface="Calibri"/>
                <a:cs typeface="Calibri"/>
              </a:rPr>
              <a:t>I</a:t>
            </a:r>
            <a:r>
              <a:rPr dirty="0" sz="1100">
                <a:latin typeface="Calibri"/>
                <a:cs typeface="Calibri"/>
              </a:rPr>
              <a:t>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934" y="239532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2211" y="2783860"/>
            <a:ext cx="1619250" cy="831215"/>
          </a:xfrm>
          <a:prstGeom prst="rect"/>
          <a:solidFill>
            <a:srgbClr val="1F4E79"/>
          </a:solidFill>
        </p:spPr>
        <p:txBody>
          <a:bodyPr wrap="square" lIns="0" tIns="46355" rIns="0" bIns="0" rtlCol="0" vert="horz">
            <a:spAutoFit/>
          </a:bodyPr>
          <a:lstStyle/>
          <a:p>
            <a:pPr marL="285115" marR="232410" indent="168275">
              <a:lnSpc>
                <a:spcPts val="1900"/>
              </a:lnSpc>
              <a:spcBef>
                <a:spcPts val="365"/>
              </a:spcBef>
            </a:pPr>
            <a:r>
              <a:rPr dirty="0" sz="1600" spc="-25" b="0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 b="0">
                <a:solidFill>
                  <a:srgbClr val="FFFFFF"/>
                </a:solidFill>
                <a:latin typeface="Calibri"/>
                <a:cs typeface="Calibri"/>
              </a:rPr>
              <a:t>JPT/JA/JF </a:t>
            </a:r>
            <a:r>
              <a:rPr dirty="0" sz="1600" spc="-34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 b="0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871" y="1426463"/>
            <a:ext cx="2471928" cy="426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199" y="2632964"/>
            <a:ext cx="8891905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spc="185"/>
              <a:t>TRANSFORMASI</a:t>
            </a:r>
            <a:r>
              <a:rPr dirty="0" sz="3600" spc="-229"/>
              <a:t> </a:t>
            </a:r>
            <a:r>
              <a:rPr dirty="0" sz="3600" spc="70"/>
              <a:t>PENGELOLAAN</a:t>
            </a:r>
            <a:r>
              <a:rPr dirty="0" sz="3600" spc="-220"/>
              <a:t> </a:t>
            </a:r>
            <a:r>
              <a:rPr dirty="0" sz="3600" spc="114"/>
              <a:t>KINERJA </a:t>
            </a:r>
            <a:r>
              <a:rPr dirty="0" sz="3600" spc="-1070"/>
              <a:t> </a:t>
            </a:r>
            <a:r>
              <a:rPr dirty="0" sz="3600" spc="195"/>
              <a:t>PEGAWAI</a:t>
            </a:r>
            <a:r>
              <a:rPr dirty="0" sz="3600" spc="-229"/>
              <a:t> </a:t>
            </a:r>
            <a:r>
              <a:rPr dirty="0" sz="3600" spc="290"/>
              <a:t>ASN</a:t>
            </a:r>
            <a:endParaRPr sz="36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3811" y="1233932"/>
            <a:ext cx="182245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553085">
              <a:lnSpc>
                <a:spcPct val="105000"/>
              </a:lnSpc>
              <a:spcBef>
                <a:spcPts val="25"/>
              </a:spcBef>
            </a:pPr>
            <a:r>
              <a:rPr dirty="0" sz="1200" spc="-5" b="1">
                <a:latin typeface="Calibri"/>
                <a:cs typeface="Calibri"/>
              </a:rPr>
              <a:t>LAMPIRAN 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10" b="1">
                <a:latin typeface="Calibri"/>
                <a:cs typeface="Calibri"/>
              </a:rPr>
              <a:t>SASARAN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25" b="1">
                <a:latin typeface="Calibri"/>
                <a:cs typeface="Calibri"/>
              </a:rPr>
              <a:t> PEGAWAI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10593" y="1690607"/>
          <a:ext cx="8655050" cy="248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"/>
                <a:gridCol w="8229600"/>
              </a:tblGrid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SUMBER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60" b="1">
                          <a:latin typeface="Calibri"/>
                          <a:cs typeface="Calibri"/>
                        </a:rPr>
                        <a:t>DAYA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Membutuhkan</a:t>
                      </a:r>
                      <a:r>
                        <a:rPr dirty="0" sz="12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SKEMA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PERTANGGUNGJAWABAN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Progress hasil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dilaporkan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…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KONSEKUENSI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87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7227">
                <a:tc>
                  <a:txBody>
                    <a:bodyPr/>
                    <a:lstStyle/>
                    <a:p>
                      <a:pPr algn="r" marR="1568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Jika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maka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439057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61334" y="2609689"/>
            <a:ext cx="1619250" cy="83121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6990" rIns="0" bIns="0" rtlCol="0" vert="horz">
            <a:spAutoFit/>
          </a:bodyPr>
          <a:lstStyle/>
          <a:p>
            <a:pPr marL="285115" marR="232410" indent="168275">
              <a:lnSpc>
                <a:spcPts val="1900"/>
              </a:lnSpc>
              <a:spcBef>
                <a:spcPts val="37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</a:t>
            </a:r>
            <a:r>
              <a:rPr dirty="0" sz="1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JPT/JA/JF </a:t>
            </a:r>
            <a:r>
              <a:rPr dirty="0" sz="1600" spc="-3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857" y="0"/>
            <a:ext cx="11657330" cy="6858000"/>
            <a:chOff x="534857" y="0"/>
            <a:chExt cx="116573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857" y="0"/>
              <a:ext cx="1165714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7167" y="1586484"/>
            <a:ext cx="212661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200"/>
              <a:t>B</a:t>
            </a:r>
            <a:r>
              <a:rPr dirty="0" sz="3200" spc="210"/>
              <a:t>A</a:t>
            </a:r>
            <a:r>
              <a:rPr dirty="0" sz="3200" spc="215"/>
              <a:t>G</a:t>
            </a:r>
            <a:r>
              <a:rPr dirty="0" sz="3200" spc="85"/>
              <a:t>I</a:t>
            </a:r>
            <a:r>
              <a:rPr dirty="0" sz="3200" spc="254"/>
              <a:t>A</a:t>
            </a:r>
            <a:r>
              <a:rPr dirty="0" sz="3200" spc="215"/>
              <a:t>N</a:t>
            </a:r>
            <a:r>
              <a:rPr dirty="0" sz="3200" spc="-204"/>
              <a:t> </a:t>
            </a:r>
            <a:r>
              <a:rPr dirty="0" sz="3200" spc="-40"/>
              <a:t>2</a:t>
            </a:r>
            <a:r>
              <a:rPr dirty="0" sz="3200" spc="-200"/>
              <a:t> </a:t>
            </a:r>
            <a:r>
              <a:rPr dirty="0" sz="3200" spc="-335"/>
              <a:t>: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77167" y="2056891"/>
            <a:ext cx="6453505" cy="553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75"/>
              </a:lnSpc>
              <a:spcBef>
                <a:spcPts val="100"/>
              </a:spcBef>
            </a:pPr>
            <a:r>
              <a:rPr dirty="0" sz="1800" spc="210" b="1">
                <a:latin typeface="Trebuchet MS"/>
                <a:cs typeface="Trebuchet MS"/>
              </a:rPr>
              <a:t>Bagaimana</a:t>
            </a:r>
            <a:r>
              <a:rPr dirty="0" sz="1800" spc="-120" b="1">
                <a:latin typeface="Trebuchet MS"/>
                <a:cs typeface="Trebuchet MS"/>
              </a:rPr>
              <a:t> </a:t>
            </a:r>
            <a:r>
              <a:rPr dirty="0" sz="1800" spc="130" b="1">
                <a:latin typeface="Trebuchet MS"/>
                <a:cs typeface="Trebuchet MS"/>
              </a:rPr>
              <a:t>Memberikan</a:t>
            </a:r>
            <a:r>
              <a:rPr dirty="0" sz="1800" spc="-130" b="1">
                <a:latin typeface="Trebuchet MS"/>
                <a:cs typeface="Trebuchet MS"/>
              </a:rPr>
              <a:t> </a:t>
            </a:r>
            <a:r>
              <a:rPr dirty="0" sz="1800" spc="185" b="1">
                <a:latin typeface="Trebuchet MS"/>
                <a:cs typeface="Trebuchet MS"/>
              </a:rPr>
              <a:t>Umpan</a:t>
            </a:r>
            <a:r>
              <a:rPr dirty="0" sz="1800" spc="-125" b="1">
                <a:latin typeface="Trebuchet MS"/>
                <a:cs typeface="Trebuchet MS"/>
              </a:rPr>
              <a:t> </a:t>
            </a:r>
            <a:r>
              <a:rPr dirty="0" sz="1800" spc="65" b="1">
                <a:latin typeface="Trebuchet MS"/>
                <a:cs typeface="Trebuchet MS"/>
              </a:rPr>
              <a:t>Balik</a:t>
            </a:r>
            <a:r>
              <a:rPr dirty="0" sz="1800" spc="-125" b="1">
                <a:latin typeface="Trebuchet MS"/>
                <a:cs typeface="Trebuchet MS"/>
              </a:rPr>
              <a:t> </a:t>
            </a:r>
            <a:r>
              <a:rPr dirty="0" sz="1800" spc="145" b="1">
                <a:latin typeface="Trebuchet MS"/>
                <a:cs typeface="Trebuchet MS"/>
              </a:rPr>
              <a:t>Secara</a:t>
            </a:r>
            <a:r>
              <a:rPr dirty="0" sz="1800" spc="-120" b="1">
                <a:latin typeface="Trebuchet MS"/>
                <a:cs typeface="Trebuchet MS"/>
              </a:rPr>
              <a:t> </a:t>
            </a:r>
            <a:r>
              <a:rPr dirty="0" sz="1800" spc="95" b="1">
                <a:latin typeface="Trebuchet MS"/>
                <a:cs typeface="Trebuchet MS"/>
              </a:rPr>
              <a:t>Berkala</a:t>
            </a:r>
            <a:r>
              <a:rPr dirty="0" sz="1800" spc="-120" b="1">
                <a:latin typeface="Trebuchet MS"/>
                <a:cs typeface="Trebuchet MS"/>
              </a:rPr>
              <a:t> </a:t>
            </a:r>
            <a:r>
              <a:rPr dirty="0" sz="1800" spc="170" b="1">
                <a:latin typeface="Trebuchet MS"/>
                <a:cs typeface="Trebuchet MS"/>
              </a:rPr>
              <a:t>/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2075"/>
              </a:lnSpc>
            </a:pPr>
            <a:r>
              <a:rPr dirty="0" sz="1800" spc="145" b="1" i="1">
                <a:latin typeface="Trebuchet MS"/>
                <a:cs typeface="Trebuchet MS"/>
              </a:rPr>
              <a:t>Ongoing</a:t>
            </a:r>
            <a:r>
              <a:rPr dirty="0" sz="1800" spc="-90" b="1" i="1">
                <a:latin typeface="Trebuchet MS"/>
                <a:cs typeface="Trebuchet MS"/>
              </a:rPr>
              <a:t> </a:t>
            </a:r>
            <a:r>
              <a:rPr dirty="0" sz="1800" spc="114" b="1" i="1">
                <a:latin typeface="Trebuchet MS"/>
                <a:cs typeface="Trebuchet MS"/>
              </a:rPr>
              <a:t>Feedback</a:t>
            </a:r>
            <a:r>
              <a:rPr dirty="0" sz="1800" spc="114" b="1">
                <a:latin typeface="Trebuchet MS"/>
                <a:cs typeface="Trebuchet MS"/>
              </a:rPr>
              <a:t>?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8409" y="3310003"/>
            <a:ext cx="7581265" cy="864235"/>
            <a:chOff x="508409" y="3310003"/>
            <a:chExt cx="7581265" cy="864235"/>
          </a:xfrm>
        </p:grpSpPr>
        <p:sp>
          <p:nvSpPr>
            <p:cNvPr id="9" name="object 9"/>
            <p:cNvSpPr/>
            <p:nvPr/>
          </p:nvSpPr>
          <p:spPr>
            <a:xfrm>
              <a:off x="508406" y="3376129"/>
              <a:ext cx="7581265" cy="798195"/>
            </a:xfrm>
            <a:custGeom>
              <a:avLst/>
              <a:gdLst/>
              <a:ahLst/>
              <a:cxnLst/>
              <a:rect l="l" t="t" r="r" b="b"/>
              <a:pathLst>
                <a:path w="7581265" h="798195">
                  <a:moveTo>
                    <a:pt x="38138" y="777709"/>
                  </a:moveTo>
                  <a:lnTo>
                    <a:pt x="36639" y="770293"/>
                  </a:lnTo>
                  <a:lnTo>
                    <a:pt x="32550" y="764235"/>
                  </a:lnTo>
                  <a:lnTo>
                    <a:pt x="26504" y="760158"/>
                  </a:lnTo>
                  <a:lnTo>
                    <a:pt x="19088" y="758659"/>
                  </a:lnTo>
                  <a:lnTo>
                    <a:pt x="11633" y="760158"/>
                  </a:lnTo>
                  <a:lnTo>
                    <a:pt x="5575" y="764235"/>
                  </a:lnTo>
                  <a:lnTo>
                    <a:pt x="1498" y="770293"/>
                  </a:lnTo>
                  <a:lnTo>
                    <a:pt x="0" y="777709"/>
                  </a:lnTo>
                  <a:lnTo>
                    <a:pt x="1498" y="785126"/>
                  </a:lnTo>
                  <a:lnTo>
                    <a:pt x="5575" y="791171"/>
                  </a:lnTo>
                  <a:lnTo>
                    <a:pt x="11633" y="795261"/>
                  </a:lnTo>
                  <a:lnTo>
                    <a:pt x="19050" y="796759"/>
                  </a:lnTo>
                  <a:lnTo>
                    <a:pt x="26504" y="795261"/>
                  </a:lnTo>
                  <a:lnTo>
                    <a:pt x="32550" y="791171"/>
                  </a:lnTo>
                  <a:lnTo>
                    <a:pt x="36639" y="785126"/>
                  </a:lnTo>
                  <a:lnTo>
                    <a:pt x="38138" y="777709"/>
                  </a:lnTo>
                  <a:close/>
                </a:path>
                <a:path w="7581265" h="798195">
                  <a:moveTo>
                    <a:pt x="114376" y="777709"/>
                  </a:moveTo>
                  <a:lnTo>
                    <a:pt x="112877" y="770293"/>
                  </a:lnTo>
                  <a:lnTo>
                    <a:pt x="108788" y="764235"/>
                  </a:lnTo>
                  <a:lnTo>
                    <a:pt x="102743" y="760158"/>
                  </a:lnTo>
                  <a:lnTo>
                    <a:pt x="95326" y="758659"/>
                  </a:lnTo>
                  <a:lnTo>
                    <a:pt x="87871" y="760158"/>
                  </a:lnTo>
                  <a:lnTo>
                    <a:pt x="81813" y="764235"/>
                  </a:lnTo>
                  <a:lnTo>
                    <a:pt x="77736" y="770293"/>
                  </a:lnTo>
                  <a:lnTo>
                    <a:pt x="76238" y="777709"/>
                  </a:lnTo>
                  <a:lnTo>
                    <a:pt x="77736" y="785126"/>
                  </a:lnTo>
                  <a:lnTo>
                    <a:pt x="81813" y="791171"/>
                  </a:lnTo>
                  <a:lnTo>
                    <a:pt x="87871" y="795261"/>
                  </a:lnTo>
                  <a:lnTo>
                    <a:pt x="95288" y="796759"/>
                  </a:lnTo>
                  <a:lnTo>
                    <a:pt x="102743" y="795261"/>
                  </a:lnTo>
                  <a:lnTo>
                    <a:pt x="108788" y="791171"/>
                  </a:lnTo>
                  <a:lnTo>
                    <a:pt x="112877" y="785126"/>
                  </a:lnTo>
                  <a:lnTo>
                    <a:pt x="114376" y="777709"/>
                  </a:lnTo>
                  <a:close/>
                </a:path>
                <a:path w="7581265" h="798195">
                  <a:moveTo>
                    <a:pt x="190614" y="777709"/>
                  </a:moveTo>
                  <a:lnTo>
                    <a:pt x="189115" y="770293"/>
                  </a:lnTo>
                  <a:lnTo>
                    <a:pt x="185026" y="764235"/>
                  </a:lnTo>
                  <a:lnTo>
                    <a:pt x="178981" y="760158"/>
                  </a:lnTo>
                  <a:lnTo>
                    <a:pt x="171564" y="758659"/>
                  </a:lnTo>
                  <a:lnTo>
                    <a:pt x="164109" y="760158"/>
                  </a:lnTo>
                  <a:lnTo>
                    <a:pt x="158051" y="764235"/>
                  </a:lnTo>
                  <a:lnTo>
                    <a:pt x="153974" y="770293"/>
                  </a:lnTo>
                  <a:lnTo>
                    <a:pt x="152476" y="777709"/>
                  </a:lnTo>
                  <a:lnTo>
                    <a:pt x="153974" y="785126"/>
                  </a:lnTo>
                  <a:lnTo>
                    <a:pt x="158051" y="791171"/>
                  </a:lnTo>
                  <a:lnTo>
                    <a:pt x="164109" y="795261"/>
                  </a:lnTo>
                  <a:lnTo>
                    <a:pt x="171526" y="796759"/>
                  </a:lnTo>
                  <a:lnTo>
                    <a:pt x="178981" y="795261"/>
                  </a:lnTo>
                  <a:lnTo>
                    <a:pt x="185026" y="791171"/>
                  </a:lnTo>
                  <a:lnTo>
                    <a:pt x="189115" y="785126"/>
                  </a:lnTo>
                  <a:lnTo>
                    <a:pt x="190614" y="777709"/>
                  </a:lnTo>
                  <a:close/>
                </a:path>
                <a:path w="7581265" h="798195">
                  <a:moveTo>
                    <a:pt x="266852" y="777709"/>
                  </a:moveTo>
                  <a:lnTo>
                    <a:pt x="265353" y="770293"/>
                  </a:lnTo>
                  <a:lnTo>
                    <a:pt x="261264" y="764235"/>
                  </a:lnTo>
                  <a:lnTo>
                    <a:pt x="255219" y="760158"/>
                  </a:lnTo>
                  <a:lnTo>
                    <a:pt x="247802" y="758659"/>
                  </a:lnTo>
                  <a:lnTo>
                    <a:pt x="240347" y="760158"/>
                  </a:lnTo>
                  <a:lnTo>
                    <a:pt x="234289" y="764235"/>
                  </a:lnTo>
                  <a:lnTo>
                    <a:pt x="230212" y="770293"/>
                  </a:lnTo>
                  <a:lnTo>
                    <a:pt x="228714" y="777709"/>
                  </a:lnTo>
                  <a:lnTo>
                    <a:pt x="230212" y="785126"/>
                  </a:lnTo>
                  <a:lnTo>
                    <a:pt x="234289" y="791171"/>
                  </a:lnTo>
                  <a:lnTo>
                    <a:pt x="240347" y="795261"/>
                  </a:lnTo>
                  <a:lnTo>
                    <a:pt x="247764" y="796759"/>
                  </a:lnTo>
                  <a:lnTo>
                    <a:pt x="255219" y="795261"/>
                  </a:lnTo>
                  <a:lnTo>
                    <a:pt x="261264" y="791171"/>
                  </a:lnTo>
                  <a:lnTo>
                    <a:pt x="265353" y="785126"/>
                  </a:lnTo>
                  <a:lnTo>
                    <a:pt x="266852" y="777709"/>
                  </a:lnTo>
                  <a:close/>
                </a:path>
                <a:path w="7581265" h="798195">
                  <a:moveTo>
                    <a:pt x="343090" y="777709"/>
                  </a:moveTo>
                  <a:lnTo>
                    <a:pt x="341591" y="770293"/>
                  </a:lnTo>
                  <a:lnTo>
                    <a:pt x="337502" y="764235"/>
                  </a:lnTo>
                  <a:lnTo>
                    <a:pt x="331457" y="760158"/>
                  </a:lnTo>
                  <a:lnTo>
                    <a:pt x="324040" y="758659"/>
                  </a:lnTo>
                  <a:lnTo>
                    <a:pt x="316585" y="760158"/>
                  </a:lnTo>
                  <a:lnTo>
                    <a:pt x="310527" y="764235"/>
                  </a:lnTo>
                  <a:lnTo>
                    <a:pt x="306451" y="770293"/>
                  </a:lnTo>
                  <a:lnTo>
                    <a:pt x="304952" y="777709"/>
                  </a:lnTo>
                  <a:lnTo>
                    <a:pt x="306451" y="785126"/>
                  </a:lnTo>
                  <a:lnTo>
                    <a:pt x="310527" y="791171"/>
                  </a:lnTo>
                  <a:lnTo>
                    <a:pt x="316585" y="795261"/>
                  </a:lnTo>
                  <a:lnTo>
                    <a:pt x="324002" y="796759"/>
                  </a:lnTo>
                  <a:lnTo>
                    <a:pt x="331457" y="795261"/>
                  </a:lnTo>
                  <a:lnTo>
                    <a:pt x="337502" y="791171"/>
                  </a:lnTo>
                  <a:lnTo>
                    <a:pt x="341591" y="785126"/>
                  </a:lnTo>
                  <a:lnTo>
                    <a:pt x="343090" y="777709"/>
                  </a:lnTo>
                  <a:close/>
                </a:path>
                <a:path w="7581265" h="798195">
                  <a:moveTo>
                    <a:pt x="419328" y="777709"/>
                  </a:moveTo>
                  <a:lnTo>
                    <a:pt x="417830" y="770293"/>
                  </a:lnTo>
                  <a:lnTo>
                    <a:pt x="413740" y="764235"/>
                  </a:lnTo>
                  <a:lnTo>
                    <a:pt x="407695" y="760158"/>
                  </a:lnTo>
                  <a:lnTo>
                    <a:pt x="400278" y="758659"/>
                  </a:lnTo>
                  <a:lnTo>
                    <a:pt x="392823" y="760158"/>
                  </a:lnTo>
                  <a:lnTo>
                    <a:pt x="386765" y="764235"/>
                  </a:lnTo>
                  <a:lnTo>
                    <a:pt x="382689" y="770293"/>
                  </a:lnTo>
                  <a:lnTo>
                    <a:pt x="381190" y="777709"/>
                  </a:lnTo>
                  <a:lnTo>
                    <a:pt x="382689" y="785126"/>
                  </a:lnTo>
                  <a:lnTo>
                    <a:pt x="386765" y="791171"/>
                  </a:lnTo>
                  <a:lnTo>
                    <a:pt x="392823" y="795261"/>
                  </a:lnTo>
                  <a:lnTo>
                    <a:pt x="400240" y="796759"/>
                  </a:lnTo>
                  <a:lnTo>
                    <a:pt x="407695" y="795261"/>
                  </a:lnTo>
                  <a:lnTo>
                    <a:pt x="413740" y="791171"/>
                  </a:lnTo>
                  <a:lnTo>
                    <a:pt x="417830" y="785126"/>
                  </a:lnTo>
                  <a:lnTo>
                    <a:pt x="419328" y="777709"/>
                  </a:lnTo>
                  <a:close/>
                </a:path>
                <a:path w="7581265" h="798195">
                  <a:moveTo>
                    <a:pt x="495566" y="777709"/>
                  </a:moveTo>
                  <a:lnTo>
                    <a:pt x="494068" y="770293"/>
                  </a:lnTo>
                  <a:lnTo>
                    <a:pt x="489978" y="764235"/>
                  </a:lnTo>
                  <a:lnTo>
                    <a:pt x="483933" y="760158"/>
                  </a:lnTo>
                  <a:lnTo>
                    <a:pt x="476516" y="758659"/>
                  </a:lnTo>
                  <a:lnTo>
                    <a:pt x="469061" y="760158"/>
                  </a:lnTo>
                  <a:lnTo>
                    <a:pt x="463003" y="764235"/>
                  </a:lnTo>
                  <a:lnTo>
                    <a:pt x="458927" y="770293"/>
                  </a:lnTo>
                  <a:lnTo>
                    <a:pt x="457428" y="777709"/>
                  </a:lnTo>
                  <a:lnTo>
                    <a:pt x="458927" y="785126"/>
                  </a:lnTo>
                  <a:lnTo>
                    <a:pt x="463003" y="791171"/>
                  </a:lnTo>
                  <a:lnTo>
                    <a:pt x="469061" y="795261"/>
                  </a:lnTo>
                  <a:lnTo>
                    <a:pt x="476478" y="796759"/>
                  </a:lnTo>
                  <a:lnTo>
                    <a:pt x="483933" y="795261"/>
                  </a:lnTo>
                  <a:lnTo>
                    <a:pt x="489978" y="791171"/>
                  </a:lnTo>
                  <a:lnTo>
                    <a:pt x="494068" y="785126"/>
                  </a:lnTo>
                  <a:lnTo>
                    <a:pt x="495566" y="777709"/>
                  </a:lnTo>
                  <a:close/>
                </a:path>
                <a:path w="7581265" h="798195">
                  <a:moveTo>
                    <a:pt x="571804" y="777709"/>
                  </a:moveTo>
                  <a:lnTo>
                    <a:pt x="570306" y="770293"/>
                  </a:lnTo>
                  <a:lnTo>
                    <a:pt x="566216" y="764235"/>
                  </a:lnTo>
                  <a:lnTo>
                    <a:pt x="560171" y="760158"/>
                  </a:lnTo>
                  <a:lnTo>
                    <a:pt x="552754" y="758659"/>
                  </a:lnTo>
                  <a:lnTo>
                    <a:pt x="545299" y="760158"/>
                  </a:lnTo>
                  <a:lnTo>
                    <a:pt x="539242" y="764235"/>
                  </a:lnTo>
                  <a:lnTo>
                    <a:pt x="535165" y="770293"/>
                  </a:lnTo>
                  <a:lnTo>
                    <a:pt x="533666" y="777709"/>
                  </a:lnTo>
                  <a:lnTo>
                    <a:pt x="535165" y="785126"/>
                  </a:lnTo>
                  <a:lnTo>
                    <a:pt x="539242" y="791171"/>
                  </a:lnTo>
                  <a:lnTo>
                    <a:pt x="545299" y="795261"/>
                  </a:lnTo>
                  <a:lnTo>
                    <a:pt x="552716" y="796759"/>
                  </a:lnTo>
                  <a:lnTo>
                    <a:pt x="560171" y="795261"/>
                  </a:lnTo>
                  <a:lnTo>
                    <a:pt x="566216" y="791171"/>
                  </a:lnTo>
                  <a:lnTo>
                    <a:pt x="570306" y="785126"/>
                  </a:lnTo>
                  <a:lnTo>
                    <a:pt x="571804" y="777709"/>
                  </a:lnTo>
                  <a:close/>
                </a:path>
                <a:path w="7581265" h="798195">
                  <a:moveTo>
                    <a:pt x="648042" y="777709"/>
                  </a:moveTo>
                  <a:lnTo>
                    <a:pt x="646544" y="770293"/>
                  </a:lnTo>
                  <a:lnTo>
                    <a:pt x="642454" y="764235"/>
                  </a:lnTo>
                  <a:lnTo>
                    <a:pt x="636409" y="760158"/>
                  </a:lnTo>
                  <a:lnTo>
                    <a:pt x="628992" y="758659"/>
                  </a:lnTo>
                  <a:lnTo>
                    <a:pt x="621538" y="760158"/>
                  </a:lnTo>
                  <a:lnTo>
                    <a:pt x="615480" y="764235"/>
                  </a:lnTo>
                  <a:lnTo>
                    <a:pt x="611403" y="770293"/>
                  </a:lnTo>
                  <a:lnTo>
                    <a:pt x="609904" y="777709"/>
                  </a:lnTo>
                  <a:lnTo>
                    <a:pt x="611403" y="785126"/>
                  </a:lnTo>
                  <a:lnTo>
                    <a:pt x="615480" y="791171"/>
                  </a:lnTo>
                  <a:lnTo>
                    <a:pt x="621538" y="795261"/>
                  </a:lnTo>
                  <a:lnTo>
                    <a:pt x="628954" y="796759"/>
                  </a:lnTo>
                  <a:lnTo>
                    <a:pt x="636409" y="795261"/>
                  </a:lnTo>
                  <a:lnTo>
                    <a:pt x="642454" y="791171"/>
                  </a:lnTo>
                  <a:lnTo>
                    <a:pt x="646544" y="785126"/>
                  </a:lnTo>
                  <a:lnTo>
                    <a:pt x="648042" y="777709"/>
                  </a:lnTo>
                  <a:close/>
                </a:path>
                <a:path w="7581265" h="798195">
                  <a:moveTo>
                    <a:pt x="724281" y="777709"/>
                  </a:moveTo>
                  <a:lnTo>
                    <a:pt x="722782" y="770293"/>
                  </a:lnTo>
                  <a:lnTo>
                    <a:pt x="718693" y="764235"/>
                  </a:lnTo>
                  <a:lnTo>
                    <a:pt x="712647" y="760158"/>
                  </a:lnTo>
                  <a:lnTo>
                    <a:pt x="705231" y="758659"/>
                  </a:lnTo>
                  <a:lnTo>
                    <a:pt x="697776" y="760158"/>
                  </a:lnTo>
                  <a:lnTo>
                    <a:pt x="691718" y="764235"/>
                  </a:lnTo>
                  <a:lnTo>
                    <a:pt x="687641" y="770293"/>
                  </a:lnTo>
                  <a:lnTo>
                    <a:pt x="686142" y="777709"/>
                  </a:lnTo>
                  <a:lnTo>
                    <a:pt x="687641" y="785126"/>
                  </a:lnTo>
                  <a:lnTo>
                    <a:pt x="691718" y="791171"/>
                  </a:lnTo>
                  <a:lnTo>
                    <a:pt x="697776" y="795261"/>
                  </a:lnTo>
                  <a:lnTo>
                    <a:pt x="705192" y="796759"/>
                  </a:lnTo>
                  <a:lnTo>
                    <a:pt x="712647" y="795261"/>
                  </a:lnTo>
                  <a:lnTo>
                    <a:pt x="718693" y="791171"/>
                  </a:lnTo>
                  <a:lnTo>
                    <a:pt x="722782" y="785126"/>
                  </a:lnTo>
                  <a:lnTo>
                    <a:pt x="724281" y="777709"/>
                  </a:lnTo>
                  <a:close/>
                </a:path>
                <a:path w="7581265" h="798195">
                  <a:moveTo>
                    <a:pt x="800519" y="777709"/>
                  </a:moveTo>
                  <a:lnTo>
                    <a:pt x="799020" y="770293"/>
                  </a:lnTo>
                  <a:lnTo>
                    <a:pt x="794931" y="764235"/>
                  </a:lnTo>
                  <a:lnTo>
                    <a:pt x="788885" y="760158"/>
                  </a:lnTo>
                  <a:lnTo>
                    <a:pt x="781469" y="758659"/>
                  </a:lnTo>
                  <a:lnTo>
                    <a:pt x="774014" y="760158"/>
                  </a:lnTo>
                  <a:lnTo>
                    <a:pt x="767956" y="764235"/>
                  </a:lnTo>
                  <a:lnTo>
                    <a:pt x="763879" y="770293"/>
                  </a:lnTo>
                  <a:lnTo>
                    <a:pt x="762381" y="777709"/>
                  </a:lnTo>
                  <a:lnTo>
                    <a:pt x="763879" y="785126"/>
                  </a:lnTo>
                  <a:lnTo>
                    <a:pt x="767956" y="791171"/>
                  </a:lnTo>
                  <a:lnTo>
                    <a:pt x="774014" y="795261"/>
                  </a:lnTo>
                  <a:lnTo>
                    <a:pt x="781431" y="796759"/>
                  </a:lnTo>
                  <a:lnTo>
                    <a:pt x="788885" y="795261"/>
                  </a:lnTo>
                  <a:lnTo>
                    <a:pt x="794931" y="791171"/>
                  </a:lnTo>
                  <a:lnTo>
                    <a:pt x="799020" y="785126"/>
                  </a:lnTo>
                  <a:lnTo>
                    <a:pt x="800519" y="777709"/>
                  </a:lnTo>
                  <a:close/>
                </a:path>
                <a:path w="7581265" h="798195">
                  <a:moveTo>
                    <a:pt x="876757" y="777709"/>
                  </a:moveTo>
                  <a:lnTo>
                    <a:pt x="875258" y="770293"/>
                  </a:lnTo>
                  <a:lnTo>
                    <a:pt x="871169" y="764235"/>
                  </a:lnTo>
                  <a:lnTo>
                    <a:pt x="865124" y="760158"/>
                  </a:lnTo>
                  <a:lnTo>
                    <a:pt x="857707" y="758659"/>
                  </a:lnTo>
                  <a:lnTo>
                    <a:pt x="850252" y="760158"/>
                  </a:lnTo>
                  <a:lnTo>
                    <a:pt x="844194" y="764235"/>
                  </a:lnTo>
                  <a:lnTo>
                    <a:pt x="840117" y="770293"/>
                  </a:lnTo>
                  <a:lnTo>
                    <a:pt x="838619" y="777709"/>
                  </a:lnTo>
                  <a:lnTo>
                    <a:pt x="840117" y="785126"/>
                  </a:lnTo>
                  <a:lnTo>
                    <a:pt x="844194" y="791171"/>
                  </a:lnTo>
                  <a:lnTo>
                    <a:pt x="850252" y="795261"/>
                  </a:lnTo>
                  <a:lnTo>
                    <a:pt x="857669" y="796759"/>
                  </a:lnTo>
                  <a:lnTo>
                    <a:pt x="865124" y="795261"/>
                  </a:lnTo>
                  <a:lnTo>
                    <a:pt x="871169" y="791171"/>
                  </a:lnTo>
                  <a:lnTo>
                    <a:pt x="875258" y="785126"/>
                  </a:lnTo>
                  <a:lnTo>
                    <a:pt x="876757" y="777709"/>
                  </a:lnTo>
                  <a:close/>
                </a:path>
                <a:path w="7581265" h="798195">
                  <a:moveTo>
                    <a:pt x="952995" y="777709"/>
                  </a:moveTo>
                  <a:lnTo>
                    <a:pt x="951496" y="770293"/>
                  </a:lnTo>
                  <a:lnTo>
                    <a:pt x="947407" y="764235"/>
                  </a:lnTo>
                  <a:lnTo>
                    <a:pt x="941362" y="760158"/>
                  </a:lnTo>
                  <a:lnTo>
                    <a:pt x="933945" y="758659"/>
                  </a:lnTo>
                  <a:lnTo>
                    <a:pt x="926490" y="760158"/>
                  </a:lnTo>
                  <a:lnTo>
                    <a:pt x="920432" y="764235"/>
                  </a:lnTo>
                  <a:lnTo>
                    <a:pt x="916355" y="770293"/>
                  </a:lnTo>
                  <a:lnTo>
                    <a:pt x="914857" y="777709"/>
                  </a:lnTo>
                  <a:lnTo>
                    <a:pt x="916355" y="785126"/>
                  </a:lnTo>
                  <a:lnTo>
                    <a:pt x="920432" y="791171"/>
                  </a:lnTo>
                  <a:lnTo>
                    <a:pt x="926490" y="795261"/>
                  </a:lnTo>
                  <a:lnTo>
                    <a:pt x="933907" y="796759"/>
                  </a:lnTo>
                  <a:lnTo>
                    <a:pt x="941362" y="795261"/>
                  </a:lnTo>
                  <a:lnTo>
                    <a:pt x="947407" y="791171"/>
                  </a:lnTo>
                  <a:lnTo>
                    <a:pt x="951496" y="785126"/>
                  </a:lnTo>
                  <a:lnTo>
                    <a:pt x="952995" y="777709"/>
                  </a:lnTo>
                  <a:close/>
                </a:path>
                <a:path w="7581265" h="798195">
                  <a:moveTo>
                    <a:pt x="1029233" y="777709"/>
                  </a:moveTo>
                  <a:lnTo>
                    <a:pt x="1027734" y="770293"/>
                  </a:lnTo>
                  <a:lnTo>
                    <a:pt x="1023645" y="764235"/>
                  </a:lnTo>
                  <a:lnTo>
                    <a:pt x="1017600" y="760158"/>
                  </a:lnTo>
                  <a:lnTo>
                    <a:pt x="1010183" y="758659"/>
                  </a:lnTo>
                  <a:lnTo>
                    <a:pt x="1002728" y="760158"/>
                  </a:lnTo>
                  <a:lnTo>
                    <a:pt x="996670" y="764235"/>
                  </a:lnTo>
                  <a:lnTo>
                    <a:pt x="992593" y="770293"/>
                  </a:lnTo>
                  <a:lnTo>
                    <a:pt x="991095" y="777709"/>
                  </a:lnTo>
                  <a:lnTo>
                    <a:pt x="992593" y="785126"/>
                  </a:lnTo>
                  <a:lnTo>
                    <a:pt x="996670" y="791171"/>
                  </a:lnTo>
                  <a:lnTo>
                    <a:pt x="1002728" y="795261"/>
                  </a:lnTo>
                  <a:lnTo>
                    <a:pt x="1010145" y="796759"/>
                  </a:lnTo>
                  <a:lnTo>
                    <a:pt x="1017600" y="795261"/>
                  </a:lnTo>
                  <a:lnTo>
                    <a:pt x="1023645" y="791171"/>
                  </a:lnTo>
                  <a:lnTo>
                    <a:pt x="1027734" y="785126"/>
                  </a:lnTo>
                  <a:lnTo>
                    <a:pt x="1029233" y="777709"/>
                  </a:lnTo>
                  <a:close/>
                </a:path>
                <a:path w="7581265" h="798195">
                  <a:moveTo>
                    <a:pt x="1105471" y="777709"/>
                  </a:moveTo>
                  <a:lnTo>
                    <a:pt x="1103972" y="770293"/>
                  </a:lnTo>
                  <a:lnTo>
                    <a:pt x="1099883" y="764235"/>
                  </a:lnTo>
                  <a:lnTo>
                    <a:pt x="1093838" y="760158"/>
                  </a:lnTo>
                  <a:lnTo>
                    <a:pt x="1086421" y="758659"/>
                  </a:lnTo>
                  <a:lnTo>
                    <a:pt x="1078966" y="760158"/>
                  </a:lnTo>
                  <a:lnTo>
                    <a:pt x="1072908" y="764235"/>
                  </a:lnTo>
                  <a:lnTo>
                    <a:pt x="1068832" y="770293"/>
                  </a:lnTo>
                  <a:lnTo>
                    <a:pt x="1067333" y="777709"/>
                  </a:lnTo>
                  <a:lnTo>
                    <a:pt x="1068832" y="785126"/>
                  </a:lnTo>
                  <a:lnTo>
                    <a:pt x="1072908" y="791171"/>
                  </a:lnTo>
                  <a:lnTo>
                    <a:pt x="1078966" y="795261"/>
                  </a:lnTo>
                  <a:lnTo>
                    <a:pt x="1086383" y="796759"/>
                  </a:lnTo>
                  <a:lnTo>
                    <a:pt x="1093838" y="795261"/>
                  </a:lnTo>
                  <a:lnTo>
                    <a:pt x="1099883" y="791171"/>
                  </a:lnTo>
                  <a:lnTo>
                    <a:pt x="1103972" y="785126"/>
                  </a:lnTo>
                  <a:lnTo>
                    <a:pt x="1105471" y="777709"/>
                  </a:lnTo>
                  <a:close/>
                </a:path>
                <a:path w="7581265" h="798195">
                  <a:moveTo>
                    <a:pt x="1181709" y="777709"/>
                  </a:moveTo>
                  <a:lnTo>
                    <a:pt x="1180211" y="770293"/>
                  </a:lnTo>
                  <a:lnTo>
                    <a:pt x="1176121" y="764235"/>
                  </a:lnTo>
                  <a:lnTo>
                    <a:pt x="1170076" y="760158"/>
                  </a:lnTo>
                  <a:lnTo>
                    <a:pt x="1162659" y="758659"/>
                  </a:lnTo>
                  <a:lnTo>
                    <a:pt x="1155204" y="760158"/>
                  </a:lnTo>
                  <a:lnTo>
                    <a:pt x="1149146" y="764235"/>
                  </a:lnTo>
                  <a:lnTo>
                    <a:pt x="1145070" y="770293"/>
                  </a:lnTo>
                  <a:lnTo>
                    <a:pt x="1143571" y="777709"/>
                  </a:lnTo>
                  <a:lnTo>
                    <a:pt x="1145070" y="785126"/>
                  </a:lnTo>
                  <a:lnTo>
                    <a:pt x="1149146" y="791171"/>
                  </a:lnTo>
                  <a:lnTo>
                    <a:pt x="1155204" y="795261"/>
                  </a:lnTo>
                  <a:lnTo>
                    <a:pt x="1162621" y="796759"/>
                  </a:lnTo>
                  <a:lnTo>
                    <a:pt x="1170076" y="795261"/>
                  </a:lnTo>
                  <a:lnTo>
                    <a:pt x="1176121" y="791171"/>
                  </a:lnTo>
                  <a:lnTo>
                    <a:pt x="1180211" y="785126"/>
                  </a:lnTo>
                  <a:lnTo>
                    <a:pt x="1181709" y="777709"/>
                  </a:lnTo>
                  <a:close/>
                </a:path>
                <a:path w="7581265" h="798195">
                  <a:moveTo>
                    <a:pt x="1257947" y="777709"/>
                  </a:moveTo>
                  <a:lnTo>
                    <a:pt x="1256449" y="770293"/>
                  </a:lnTo>
                  <a:lnTo>
                    <a:pt x="1252359" y="764235"/>
                  </a:lnTo>
                  <a:lnTo>
                    <a:pt x="1246314" y="760158"/>
                  </a:lnTo>
                  <a:lnTo>
                    <a:pt x="1238897" y="758659"/>
                  </a:lnTo>
                  <a:lnTo>
                    <a:pt x="1231442" y="760158"/>
                  </a:lnTo>
                  <a:lnTo>
                    <a:pt x="1225384" y="764235"/>
                  </a:lnTo>
                  <a:lnTo>
                    <a:pt x="1221308" y="770293"/>
                  </a:lnTo>
                  <a:lnTo>
                    <a:pt x="1219809" y="777709"/>
                  </a:lnTo>
                  <a:lnTo>
                    <a:pt x="1221308" y="785126"/>
                  </a:lnTo>
                  <a:lnTo>
                    <a:pt x="1225384" y="791171"/>
                  </a:lnTo>
                  <a:lnTo>
                    <a:pt x="1231442" y="795261"/>
                  </a:lnTo>
                  <a:lnTo>
                    <a:pt x="1238859" y="796759"/>
                  </a:lnTo>
                  <a:lnTo>
                    <a:pt x="1246314" y="795261"/>
                  </a:lnTo>
                  <a:lnTo>
                    <a:pt x="1252359" y="791171"/>
                  </a:lnTo>
                  <a:lnTo>
                    <a:pt x="1256449" y="785126"/>
                  </a:lnTo>
                  <a:lnTo>
                    <a:pt x="1257947" y="777709"/>
                  </a:lnTo>
                  <a:close/>
                </a:path>
                <a:path w="7581265" h="798195">
                  <a:moveTo>
                    <a:pt x="1334185" y="777709"/>
                  </a:moveTo>
                  <a:lnTo>
                    <a:pt x="1332687" y="770293"/>
                  </a:lnTo>
                  <a:lnTo>
                    <a:pt x="1328597" y="764235"/>
                  </a:lnTo>
                  <a:lnTo>
                    <a:pt x="1322552" y="760158"/>
                  </a:lnTo>
                  <a:lnTo>
                    <a:pt x="1315135" y="758659"/>
                  </a:lnTo>
                  <a:lnTo>
                    <a:pt x="1307680" y="760158"/>
                  </a:lnTo>
                  <a:lnTo>
                    <a:pt x="1301623" y="764235"/>
                  </a:lnTo>
                  <a:lnTo>
                    <a:pt x="1297546" y="770293"/>
                  </a:lnTo>
                  <a:lnTo>
                    <a:pt x="1296047" y="777709"/>
                  </a:lnTo>
                  <a:lnTo>
                    <a:pt x="1297546" y="785126"/>
                  </a:lnTo>
                  <a:lnTo>
                    <a:pt x="1301623" y="791171"/>
                  </a:lnTo>
                  <a:lnTo>
                    <a:pt x="1307680" y="795261"/>
                  </a:lnTo>
                  <a:lnTo>
                    <a:pt x="1315097" y="796759"/>
                  </a:lnTo>
                  <a:lnTo>
                    <a:pt x="1322552" y="795261"/>
                  </a:lnTo>
                  <a:lnTo>
                    <a:pt x="1328597" y="791171"/>
                  </a:lnTo>
                  <a:lnTo>
                    <a:pt x="1332687" y="785126"/>
                  </a:lnTo>
                  <a:lnTo>
                    <a:pt x="1334185" y="777709"/>
                  </a:lnTo>
                  <a:close/>
                </a:path>
                <a:path w="7581265" h="798195">
                  <a:moveTo>
                    <a:pt x="1407020" y="440385"/>
                  </a:moveTo>
                  <a:lnTo>
                    <a:pt x="1405394" y="432917"/>
                  </a:lnTo>
                  <a:lnTo>
                    <a:pt x="1401114" y="426961"/>
                  </a:lnTo>
                  <a:lnTo>
                    <a:pt x="1395069" y="423024"/>
                  </a:lnTo>
                  <a:lnTo>
                    <a:pt x="1388148" y="421589"/>
                  </a:lnTo>
                  <a:lnTo>
                    <a:pt x="1366583" y="421589"/>
                  </a:lnTo>
                  <a:lnTo>
                    <a:pt x="1366583" y="459181"/>
                  </a:lnTo>
                  <a:lnTo>
                    <a:pt x="1359141" y="473138"/>
                  </a:lnTo>
                  <a:lnTo>
                    <a:pt x="1347546" y="484200"/>
                  </a:lnTo>
                  <a:lnTo>
                    <a:pt x="1332661" y="491477"/>
                  </a:lnTo>
                  <a:lnTo>
                    <a:pt x="1315377" y="494093"/>
                  </a:lnTo>
                  <a:lnTo>
                    <a:pt x="1299044" y="491477"/>
                  </a:lnTo>
                  <a:lnTo>
                    <a:pt x="1284859" y="484200"/>
                  </a:lnTo>
                  <a:lnTo>
                    <a:pt x="1273467" y="473138"/>
                  </a:lnTo>
                  <a:lnTo>
                    <a:pt x="1265491" y="459181"/>
                  </a:lnTo>
                  <a:lnTo>
                    <a:pt x="1366583" y="459181"/>
                  </a:lnTo>
                  <a:lnTo>
                    <a:pt x="1366583" y="421589"/>
                  </a:lnTo>
                  <a:lnTo>
                    <a:pt x="1262786" y="421589"/>
                  </a:lnTo>
                  <a:lnTo>
                    <a:pt x="1262786" y="388048"/>
                  </a:lnTo>
                  <a:lnTo>
                    <a:pt x="1262786" y="318198"/>
                  </a:lnTo>
                  <a:lnTo>
                    <a:pt x="1262786" y="52336"/>
                  </a:lnTo>
                  <a:lnTo>
                    <a:pt x="1258760" y="32270"/>
                  </a:lnTo>
                  <a:lnTo>
                    <a:pt x="1247787" y="15608"/>
                  </a:lnTo>
                  <a:lnTo>
                    <a:pt x="1231506" y="4216"/>
                  </a:lnTo>
                  <a:lnTo>
                    <a:pt x="1211580" y="0"/>
                  </a:lnTo>
                  <a:lnTo>
                    <a:pt x="1194028" y="0"/>
                  </a:lnTo>
                  <a:lnTo>
                    <a:pt x="1194028" y="89928"/>
                  </a:lnTo>
                  <a:lnTo>
                    <a:pt x="1194028" y="99352"/>
                  </a:lnTo>
                  <a:lnTo>
                    <a:pt x="1194028" y="414909"/>
                  </a:lnTo>
                  <a:lnTo>
                    <a:pt x="1185951" y="421589"/>
                  </a:lnTo>
                  <a:lnTo>
                    <a:pt x="952766" y="421589"/>
                  </a:lnTo>
                  <a:lnTo>
                    <a:pt x="944676" y="413537"/>
                  </a:lnTo>
                  <a:lnTo>
                    <a:pt x="944676" y="405485"/>
                  </a:lnTo>
                  <a:lnTo>
                    <a:pt x="946111" y="398233"/>
                  </a:lnTo>
                  <a:lnTo>
                    <a:pt x="950074" y="392747"/>
                  </a:lnTo>
                  <a:lnTo>
                    <a:pt x="956056" y="389267"/>
                  </a:lnTo>
                  <a:lnTo>
                    <a:pt x="963549" y="388048"/>
                  </a:lnTo>
                  <a:lnTo>
                    <a:pt x="1175169" y="388048"/>
                  </a:lnTo>
                  <a:lnTo>
                    <a:pt x="1182662" y="389458"/>
                  </a:lnTo>
                  <a:lnTo>
                    <a:pt x="1188643" y="393255"/>
                  </a:lnTo>
                  <a:lnTo>
                    <a:pt x="1192606" y="398805"/>
                  </a:lnTo>
                  <a:lnTo>
                    <a:pt x="1194028" y="405485"/>
                  </a:lnTo>
                  <a:lnTo>
                    <a:pt x="1194028" y="300774"/>
                  </a:lnTo>
                  <a:lnTo>
                    <a:pt x="1192606" y="308025"/>
                  </a:lnTo>
                  <a:lnTo>
                    <a:pt x="1188643" y="313512"/>
                  </a:lnTo>
                  <a:lnTo>
                    <a:pt x="1182662" y="316992"/>
                  </a:lnTo>
                  <a:lnTo>
                    <a:pt x="1175169" y="318198"/>
                  </a:lnTo>
                  <a:lnTo>
                    <a:pt x="963549" y="318198"/>
                  </a:lnTo>
                  <a:lnTo>
                    <a:pt x="956056" y="316788"/>
                  </a:lnTo>
                  <a:lnTo>
                    <a:pt x="950074" y="313004"/>
                  </a:lnTo>
                  <a:lnTo>
                    <a:pt x="946111" y="307454"/>
                  </a:lnTo>
                  <a:lnTo>
                    <a:pt x="944676" y="300774"/>
                  </a:lnTo>
                  <a:lnTo>
                    <a:pt x="946111" y="293509"/>
                  </a:lnTo>
                  <a:lnTo>
                    <a:pt x="950074" y="288010"/>
                  </a:lnTo>
                  <a:lnTo>
                    <a:pt x="956056" y="284518"/>
                  </a:lnTo>
                  <a:lnTo>
                    <a:pt x="963549" y="283298"/>
                  </a:lnTo>
                  <a:lnTo>
                    <a:pt x="1175169" y="283298"/>
                  </a:lnTo>
                  <a:lnTo>
                    <a:pt x="1182662" y="284695"/>
                  </a:lnTo>
                  <a:lnTo>
                    <a:pt x="1188643" y="288505"/>
                  </a:lnTo>
                  <a:lnTo>
                    <a:pt x="1192606" y="294068"/>
                  </a:lnTo>
                  <a:lnTo>
                    <a:pt x="1194028" y="300774"/>
                  </a:lnTo>
                  <a:lnTo>
                    <a:pt x="1194028" y="193319"/>
                  </a:lnTo>
                  <a:lnTo>
                    <a:pt x="1192606" y="200787"/>
                  </a:lnTo>
                  <a:lnTo>
                    <a:pt x="1188643" y="206756"/>
                  </a:lnTo>
                  <a:lnTo>
                    <a:pt x="1182662" y="210693"/>
                  </a:lnTo>
                  <a:lnTo>
                    <a:pt x="1175169" y="212115"/>
                  </a:lnTo>
                  <a:lnTo>
                    <a:pt x="963549" y="212115"/>
                  </a:lnTo>
                  <a:lnTo>
                    <a:pt x="956056" y="210693"/>
                  </a:lnTo>
                  <a:lnTo>
                    <a:pt x="950074" y="206756"/>
                  </a:lnTo>
                  <a:lnTo>
                    <a:pt x="946111" y="200787"/>
                  </a:lnTo>
                  <a:lnTo>
                    <a:pt x="944676" y="193319"/>
                  </a:lnTo>
                  <a:lnTo>
                    <a:pt x="944676" y="183946"/>
                  </a:lnTo>
                  <a:lnTo>
                    <a:pt x="952766" y="177215"/>
                  </a:lnTo>
                  <a:lnTo>
                    <a:pt x="1185951" y="177215"/>
                  </a:lnTo>
                  <a:lnTo>
                    <a:pt x="1194028" y="185267"/>
                  </a:lnTo>
                  <a:lnTo>
                    <a:pt x="1194028" y="99352"/>
                  </a:lnTo>
                  <a:lnTo>
                    <a:pt x="1185951" y="106083"/>
                  </a:lnTo>
                  <a:lnTo>
                    <a:pt x="952766" y="106083"/>
                  </a:lnTo>
                  <a:lnTo>
                    <a:pt x="944676" y="97980"/>
                  </a:lnTo>
                  <a:lnTo>
                    <a:pt x="944676" y="89928"/>
                  </a:lnTo>
                  <a:lnTo>
                    <a:pt x="946111" y="81902"/>
                  </a:lnTo>
                  <a:lnTo>
                    <a:pt x="950074" y="76009"/>
                  </a:lnTo>
                  <a:lnTo>
                    <a:pt x="956056" y="72377"/>
                  </a:lnTo>
                  <a:lnTo>
                    <a:pt x="963549" y="71132"/>
                  </a:lnTo>
                  <a:lnTo>
                    <a:pt x="1175169" y="71132"/>
                  </a:lnTo>
                  <a:lnTo>
                    <a:pt x="1182662" y="72567"/>
                  </a:lnTo>
                  <a:lnTo>
                    <a:pt x="1188643" y="76504"/>
                  </a:lnTo>
                  <a:lnTo>
                    <a:pt x="1192606" y="82461"/>
                  </a:lnTo>
                  <a:lnTo>
                    <a:pt x="1194028" y="89928"/>
                  </a:lnTo>
                  <a:lnTo>
                    <a:pt x="1194028" y="0"/>
                  </a:lnTo>
                  <a:lnTo>
                    <a:pt x="928509" y="0"/>
                  </a:lnTo>
                  <a:lnTo>
                    <a:pt x="907783" y="4216"/>
                  </a:lnTo>
                  <a:lnTo>
                    <a:pt x="891095" y="15608"/>
                  </a:lnTo>
                  <a:lnTo>
                    <a:pt x="879970" y="32270"/>
                  </a:lnTo>
                  <a:lnTo>
                    <a:pt x="875919" y="52336"/>
                  </a:lnTo>
                  <a:lnTo>
                    <a:pt x="875919" y="440385"/>
                  </a:lnTo>
                  <a:lnTo>
                    <a:pt x="882218" y="474637"/>
                  </a:lnTo>
                  <a:lnTo>
                    <a:pt x="901026" y="502843"/>
                  </a:lnTo>
                  <a:lnTo>
                    <a:pt x="929195" y="521982"/>
                  </a:lnTo>
                  <a:lnTo>
                    <a:pt x="963549" y="529043"/>
                  </a:lnTo>
                  <a:lnTo>
                    <a:pt x="1316697" y="529043"/>
                  </a:lnTo>
                  <a:lnTo>
                    <a:pt x="1380566" y="502843"/>
                  </a:lnTo>
                  <a:lnTo>
                    <a:pt x="1403121" y="459181"/>
                  </a:lnTo>
                  <a:lnTo>
                    <a:pt x="1407020" y="440385"/>
                  </a:lnTo>
                  <a:close/>
                </a:path>
                <a:path w="7581265" h="798195">
                  <a:moveTo>
                    <a:pt x="1410423" y="777709"/>
                  </a:moveTo>
                  <a:lnTo>
                    <a:pt x="1408925" y="770293"/>
                  </a:lnTo>
                  <a:lnTo>
                    <a:pt x="1404835" y="764235"/>
                  </a:lnTo>
                  <a:lnTo>
                    <a:pt x="1398790" y="760158"/>
                  </a:lnTo>
                  <a:lnTo>
                    <a:pt x="1391373" y="758659"/>
                  </a:lnTo>
                  <a:lnTo>
                    <a:pt x="1383919" y="760158"/>
                  </a:lnTo>
                  <a:lnTo>
                    <a:pt x="1377861" y="764235"/>
                  </a:lnTo>
                  <a:lnTo>
                    <a:pt x="1373784" y="770293"/>
                  </a:lnTo>
                  <a:lnTo>
                    <a:pt x="1372285" y="777709"/>
                  </a:lnTo>
                  <a:lnTo>
                    <a:pt x="1373784" y="785126"/>
                  </a:lnTo>
                  <a:lnTo>
                    <a:pt x="1377861" y="791171"/>
                  </a:lnTo>
                  <a:lnTo>
                    <a:pt x="1383919" y="795261"/>
                  </a:lnTo>
                  <a:lnTo>
                    <a:pt x="1391335" y="796759"/>
                  </a:lnTo>
                  <a:lnTo>
                    <a:pt x="1398790" y="795261"/>
                  </a:lnTo>
                  <a:lnTo>
                    <a:pt x="1404835" y="791171"/>
                  </a:lnTo>
                  <a:lnTo>
                    <a:pt x="1408925" y="785126"/>
                  </a:lnTo>
                  <a:lnTo>
                    <a:pt x="1410423" y="777709"/>
                  </a:lnTo>
                  <a:close/>
                </a:path>
                <a:path w="7581265" h="798195">
                  <a:moveTo>
                    <a:pt x="1486662" y="777709"/>
                  </a:moveTo>
                  <a:lnTo>
                    <a:pt x="1485163" y="770293"/>
                  </a:lnTo>
                  <a:lnTo>
                    <a:pt x="1481074" y="764235"/>
                  </a:lnTo>
                  <a:lnTo>
                    <a:pt x="1475028" y="760158"/>
                  </a:lnTo>
                  <a:lnTo>
                    <a:pt x="1467612" y="758659"/>
                  </a:lnTo>
                  <a:lnTo>
                    <a:pt x="1460157" y="760158"/>
                  </a:lnTo>
                  <a:lnTo>
                    <a:pt x="1454099" y="764235"/>
                  </a:lnTo>
                  <a:lnTo>
                    <a:pt x="1450022" y="770293"/>
                  </a:lnTo>
                  <a:lnTo>
                    <a:pt x="1448523" y="777709"/>
                  </a:lnTo>
                  <a:lnTo>
                    <a:pt x="1450022" y="785126"/>
                  </a:lnTo>
                  <a:lnTo>
                    <a:pt x="1454099" y="791171"/>
                  </a:lnTo>
                  <a:lnTo>
                    <a:pt x="1460157" y="795261"/>
                  </a:lnTo>
                  <a:lnTo>
                    <a:pt x="1467573" y="796759"/>
                  </a:lnTo>
                  <a:lnTo>
                    <a:pt x="1475028" y="795261"/>
                  </a:lnTo>
                  <a:lnTo>
                    <a:pt x="1481074" y="791171"/>
                  </a:lnTo>
                  <a:lnTo>
                    <a:pt x="1485163" y="785126"/>
                  </a:lnTo>
                  <a:lnTo>
                    <a:pt x="1486662" y="777709"/>
                  </a:lnTo>
                  <a:close/>
                </a:path>
                <a:path w="7581265" h="798195">
                  <a:moveTo>
                    <a:pt x="1562900" y="777709"/>
                  </a:moveTo>
                  <a:lnTo>
                    <a:pt x="1561401" y="770293"/>
                  </a:lnTo>
                  <a:lnTo>
                    <a:pt x="1557312" y="764235"/>
                  </a:lnTo>
                  <a:lnTo>
                    <a:pt x="1551266" y="760158"/>
                  </a:lnTo>
                  <a:lnTo>
                    <a:pt x="1543850" y="758659"/>
                  </a:lnTo>
                  <a:lnTo>
                    <a:pt x="1536395" y="760158"/>
                  </a:lnTo>
                  <a:lnTo>
                    <a:pt x="1530337" y="764235"/>
                  </a:lnTo>
                  <a:lnTo>
                    <a:pt x="1526260" y="770293"/>
                  </a:lnTo>
                  <a:lnTo>
                    <a:pt x="1524762" y="777709"/>
                  </a:lnTo>
                  <a:lnTo>
                    <a:pt x="1526260" y="785126"/>
                  </a:lnTo>
                  <a:lnTo>
                    <a:pt x="1530337" y="791171"/>
                  </a:lnTo>
                  <a:lnTo>
                    <a:pt x="1536395" y="795261"/>
                  </a:lnTo>
                  <a:lnTo>
                    <a:pt x="1543812" y="796759"/>
                  </a:lnTo>
                  <a:lnTo>
                    <a:pt x="1551266" y="795261"/>
                  </a:lnTo>
                  <a:lnTo>
                    <a:pt x="1557312" y="791171"/>
                  </a:lnTo>
                  <a:lnTo>
                    <a:pt x="1561401" y="785126"/>
                  </a:lnTo>
                  <a:lnTo>
                    <a:pt x="1562900" y="777709"/>
                  </a:lnTo>
                  <a:close/>
                </a:path>
                <a:path w="7581265" h="798195">
                  <a:moveTo>
                    <a:pt x="1639138" y="777709"/>
                  </a:moveTo>
                  <a:lnTo>
                    <a:pt x="1637639" y="770293"/>
                  </a:lnTo>
                  <a:lnTo>
                    <a:pt x="1633550" y="764235"/>
                  </a:lnTo>
                  <a:lnTo>
                    <a:pt x="1627505" y="760158"/>
                  </a:lnTo>
                  <a:lnTo>
                    <a:pt x="1620088" y="758659"/>
                  </a:lnTo>
                  <a:lnTo>
                    <a:pt x="1612633" y="760158"/>
                  </a:lnTo>
                  <a:lnTo>
                    <a:pt x="1606575" y="764235"/>
                  </a:lnTo>
                  <a:lnTo>
                    <a:pt x="1602498" y="770293"/>
                  </a:lnTo>
                  <a:lnTo>
                    <a:pt x="1601000" y="777709"/>
                  </a:lnTo>
                  <a:lnTo>
                    <a:pt x="1602498" y="785126"/>
                  </a:lnTo>
                  <a:lnTo>
                    <a:pt x="1606575" y="791171"/>
                  </a:lnTo>
                  <a:lnTo>
                    <a:pt x="1612633" y="795261"/>
                  </a:lnTo>
                  <a:lnTo>
                    <a:pt x="1620050" y="796759"/>
                  </a:lnTo>
                  <a:lnTo>
                    <a:pt x="1627505" y="795261"/>
                  </a:lnTo>
                  <a:lnTo>
                    <a:pt x="1633550" y="791171"/>
                  </a:lnTo>
                  <a:lnTo>
                    <a:pt x="1637639" y="785126"/>
                  </a:lnTo>
                  <a:lnTo>
                    <a:pt x="1639138" y="777709"/>
                  </a:lnTo>
                  <a:close/>
                </a:path>
                <a:path w="7581265" h="798195">
                  <a:moveTo>
                    <a:pt x="1715376" y="777709"/>
                  </a:moveTo>
                  <a:lnTo>
                    <a:pt x="1713877" y="770293"/>
                  </a:lnTo>
                  <a:lnTo>
                    <a:pt x="1709788" y="764235"/>
                  </a:lnTo>
                  <a:lnTo>
                    <a:pt x="1703743" y="760158"/>
                  </a:lnTo>
                  <a:lnTo>
                    <a:pt x="1696326" y="758659"/>
                  </a:lnTo>
                  <a:lnTo>
                    <a:pt x="1688871" y="760158"/>
                  </a:lnTo>
                  <a:lnTo>
                    <a:pt x="1682813" y="764235"/>
                  </a:lnTo>
                  <a:lnTo>
                    <a:pt x="1678736" y="770293"/>
                  </a:lnTo>
                  <a:lnTo>
                    <a:pt x="1677238" y="777709"/>
                  </a:lnTo>
                  <a:lnTo>
                    <a:pt x="1678736" y="785126"/>
                  </a:lnTo>
                  <a:lnTo>
                    <a:pt x="1682813" y="791171"/>
                  </a:lnTo>
                  <a:lnTo>
                    <a:pt x="1688871" y="795261"/>
                  </a:lnTo>
                  <a:lnTo>
                    <a:pt x="1696288" y="796759"/>
                  </a:lnTo>
                  <a:lnTo>
                    <a:pt x="1703743" y="795261"/>
                  </a:lnTo>
                  <a:lnTo>
                    <a:pt x="1709788" y="791171"/>
                  </a:lnTo>
                  <a:lnTo>
                    <a:pt x="1713877" y="785126"/>
                  </a:lnTo>
                  <a:lnTo>
                    <a:pt x="1715376" y="777709"/>
                  </a:lnTo>
                  <a:close/>
                </a:path>
                <a:path w="7581265" h="798195">
                  <a:moveTo>
                    <a:pt x="1791614" y="777709"/>
                  </a:moveTo>
                  <a:lnTo>
                    <a:pt x="1790115" y="770293"/>
                  </a:lnTo>
                  <a:lnTo>
                    <a:pt x="1786026" y="764235"/>
                  </a:lnTo>
                  <a:lnTo>
                    <a:pt x="1779981" y="760158"/>
                  </a:lnTo>
                  <a:lnTo>
                    <a:pt x="1772564" y="758659"/>
                  </a:lnTo>
                  <a:lnTo>
                    <a:pt x="1765109" y="760158"/>
                  </a:lnTo>
                  <a:lnTo>
                    <a:pt x="1759051" y="764235"/>
                  </a:lnTo>
                  <a:lnTo>
                    <a:pt x="1754974" y="770293"/>
                  </a:lnTo>
                  <a:lnTo>
                    <a:pt x="1753476" y="777709"/>
                  </a:lnTo>
                  <a:lnTo>
                    <a:pt x="1754974" y="785126"/>
                  </a:lnTo>
                  <a:lnTo>
                    <a:pt x="1759051" y="791171"/>
                  </a:lnTo>
                  <a:lnTo>
                    <a:pt x="1765109" y="795261"/>
                  </a:lnTo>
                  <a:lnTo>
                    <a:pt x="1772526" y="796759"/>
                  </a:lnTo>
                  <a:lnTo>
                    <a:pt x="1779981" y="795261"/>
                  </a:lnTo>
                  <a:lnTo>
                    <a:pt x="1786026" y="791171"/>
                  </a:lnTo>
                  <a:lnTo>
                    <a:pt x="1790115" y="785126"/>
                  </a:lnTo>
                  <a:lnTo>
                    <a:pt x="1791614" y="777709"/>
                  </a:lnTo>
                  <a:close/>
                </a:path>
                <a:path w="7581265" h="798195">
                  <a:moveTo>
                    <a:pt x="1867852" y="777709"/>
                  </a:moveTo>
                  <a:lnTo>
                    <a:pt x="1866353" y="770293"/>
                  </a:lnTo>
                  <a:lnTo>
                    <a:pt x="1862264" y="764235"/>
                  </a:lnTo>
                  <a:lnTo>
                    <a:pt x="1856219" y="760158"/>
                  </a:lnTo>
                  <a:lnTo>
                    <a:pt x="1848802" y="758659"/>
                  </a:lnTo>
                  <a:lnTo>
                    <a:pt x="1841347" y="760158"/>
                  </a:lnTo>
                  <a:lnTo>
                    <a:pt x="1835289" y="764235"/>
                  </a:lnTo>
                  <a:lnTo>
                    <a:pt x="1831213" y="770293"/>
                  </a:lnTo>
                  <a:lnTo>
                    <a:pt x="1829714" y="777709"/>
                  </a:lnTo>
                  <a:lnTo>
                    <a:pt x="1831213" y="785126"/>
                  </a:lnTo>
                  <a:lnTo>
                    <a:pt x="1835289" y="791171"/>
                  </a:lnTo>
                  <a:lnTo>
                    <a:pt x="1841347" y="795261"/>
                  </a:lnTo>
                  <a:lnTo>
                    <a:pt x="1848764" y="796759"/>
                  </a:lnTo>
                  <a:lnTo>
                    <a:pt x="1856219" y="795261"/>
                  </a:lnTo>
                  <a:lnTo>
                    <a:pt x="1862264" y="791171"/>
                  </a:lnTo>
                  <a:lnTo>
                    <a:pt x="1866353" y="785126"/>
                  </a:lnTo>
                  <a:lnTo>
                    <a:pt x="1867852" y="777709"/>
                  </a:lnTo>
                  <a:close/>
                </a:path>
                <a:path w="7581265" h="798195">
                  <a:moveTo>
                    <a:pt x="1944090" y="777709"/>
                  </a:moveTo>
                  <a:lnTo>
                    <a:pt x="1942592" y="770293"/>
                  </a:lnTo>
                  <a:lnTo>
                    <a:pt x="1938502" y="764235"/>
                  </a:lnTo>
                  <a:lnTo>
                    <a:pt x="1932457" y="760158"/>
                  </a:lnTo>
                  <a:lnTo>
                    <a:pt x="1925040" y="758659"/>
                  </a:lnTo>
                  <a:lnTo>
                    <a:pt x="1917585" y="760158"/>
                  </a:lnTo>
                  <a:lnTo>
                    <a:pt x="1911527" y="764235"/>
                  </a:lnTo>
                  <a:lnTo>
                    <a:pt x="1907451" y="770293"/>
                  </a:lnTo>
                  <a:lnTo>
                    <a:pt x="1905952" y="777709"/>
                  </a:lnTo>
                  <a:lnTo>
                    <a:pt x="1907451" y="785126"/>
                  </a:lnTo>
                  <a:lnTo>
                    <a:pt x="1911527" y="791171"/>
                  </a:lnTo>
                  <a:lnTo>
                    <a:pt x="1917585" y="795261"/>
                  </a:lnTo>
                  <a:lnTo>
                    <a:pt x="1925002" y="796759"/>
                  </a:lnTo>
                  <a:lnTo>
                    <a:pt x="1932457" y="795261"/>
                  </a:lnTo>
                  <a:lnTo>
                    <a:pt x="1938502" y="791171"/>
                  </a:lnTo>
                  <a:lnTo>
                    <a:pt x="1942592" y="785126"/>
                  </a:lnTo>
                  <a:lnTo>
                    <a:pt x="1944090" y="777709"/>
                  </a:lnTo>
                  <a:close/>
                </a:path>
                <a:path w="7581265" h="798195">
                  <a:moveTo>
                    <a:pt x="2020328" y="777709"/>
                  </a:moveTo>
                  <a:lnTo>
                    <a:pt x="2018830" y="770293"/>
                  </a:lnTo>
                  <a:lnTo>
                    <a:pt x="2014740" y="764235"/>
                  </a:lnTo>
                  <a:lnTo>
                    <a:pt x="2008695" y="760158"/>
                  </a:lnTo>
                  <a:lnTo>
                    <a:pt x="2001278" y="758659"/>
                  </a:lnTo>
                  <a:lnTo>
                    <a:pt x="1993823" y="760158"/>
                  </a:lnTo>
                  <a:lnTo>
                    <a:pt x="1987765" y="764235"/>
                  </a:lnTo>
                  <a:lnTo>
                    <a:pt x="1983689" y="770293"/>
                  </a:lnTo>
                  <a:lnTo>
                    <a:pt x="1982190" y="777709"/>
                  </a:lnTo>
                  <a:lnTo>
                    <a:pt x="1983689" y="785126"/>
                  </a:lnTo>
                  <a:lnTo>
                    <a:pt x="1987765" y="791171"/>
                  </a:lnTo>
                  <a:lnTo>
                    <a:pt x="1993823" y="795261"/>
                  </a:lnTo>
                  <a:lnTo>
                    <a:pt x="2001240" y="796759"/>
                  </a:lnTo>
                  <a:lnTo>
                    <a:pt x="2008695" y="795261"/>
                  </a:lnTo>
                  <a:lnTo>
                    <a:pt x="2014740" y="791171"/>
                  </a:lnTo>
                  <a:lnTo>
                    <a:pt x="2018830" y="785126"/>
                  </a:lnTo>
                  <a:lnTo>
                    <a:pt x="2020328" y="777709"/>
                  </a:lnTo>
                  <a:close/>
                </a:path>
                <a:path w="7581265" h="798195">
                  <a:moveTo>
                    <a:pt x="2096566" y="777709"/>
                  </a:moveTo>
                  <a:lnTo>
                    <a:pt x="2095068" y="770293"/>
                  </a:lnTo>
                  <a:lnTo>
                    <a:pt x="2090978" y="764235"/>
                  </a:lnTo>
                  <a:lnTo>
                    <a:pt x="2084933" y="760158"/>
                  </a:lnTo>
                  <a:lnTo>
                    <a:pt x="2077516" y="758659"/>
                  </a:lnTo>
                  <a:lnTo>
                    <a:pt x="2070061" y="760158"/>
                  </a:lnTo>
                  <a:lnTo>
                    <a:pt x="2064004" y="764235"/>
                  </a:lnTo>
                  <a:lnTo>
                    <a:pt x="2059927" y="770293"/>
                  </a:lnTo>
                  <a:lnTo>
                    <a:pt x="2058428" y="777709"/>
                  </a:lnTo>
                  <a:lnTo>
                    <a:pt x="2059927" y="785126"/>
                  </a:lnTo>
                  <a:lnTo>
                    <a:pt x="2064004" y="791171"/>
                  </a:lnTo>
                  <a:lnTo>
                    <a:pt x="2070061" y="795261"/>
                  </a:lnTo>
                  <a:lnTo>
                    <a:pt x="2077478" y="796759"/>
                  </a:lnTo>
                  <a:lnTo>
                    <a:pt x="2084933" y="795261"/>
                  </a:lnTo>
                  <a:lnTo>
                    <a:pt x="2090978" y="791171"/>
                  </a:lnTo>
                  <a:lnTo>
                    <a:pt x="2095068" y="785126"/>
                  </a:lnTo>
                  <a:lnTo>
                    <a:pt x="2096566" y="777709"/>
                  </a:lnTo>
                  <a:close/>
                </a:path>
                <a:path w="7581265" h="798195">
                  <a:moveTo>
                    <a:pt x="2172805" y="777709"/>
                  </a:moveTo>
                  <a:lnTo>
                    <a:pt x="2171306" y="770293"/>
                  </a:lnTo>
                  <a:lnTo>
                    <a:pt x="2167217" y="764235"/>
                  </a:lnTo>
                  <a:lnTo>
                    <a:pt x="2161171" y="760158"/>
                  </a:lnTo>
                  <a:lnTo>
                    <a:pt x="2153755" y="758659"/>
                  </a:lnTo>
                  <a:lnTo>
                    <a:pt x="2146300" y="760158"/>
                  </a:lnTo>
                  <a:lnTo>
                    <a:pt x="2140242" y="764235"/>
                  </a:lnTo>
                  <a:lnTo>
                    <a:pt x="2136165" y="770293"/>
                  </a:lnTo>
                  <a:lnTo>
                    <a:pt x="2134666" y="777709"/>
                  </a:lnTo>
                  <a:lnTo>
                    <a:pt x="2136165" y="785126"/>
                  </a:lnTo>
                  <a:lnTo>
                    <a:pt x="2140242" y="791171"/>
                  </a:lnTo>
                  <a:lnTo>
                    <a:pt x="2146300" y="795261"/>
                  </a:lnTo>
                  <a:lnTo>
                    <a:pt x="2153716" y="796759"/>
                  </a:lnTo>
                  <a:lnTo>
                    <a:pt x="2161171" y="795261"/>
                  </a:lnTo>
                  <a:lnTo>
                    <a:pt x="2167217" y="791171"/>
                  </a:lnTo>
                  <a:lnTo>
                    <a:pt x="2171306" y="785126"/>
                  </a:lnTo>
                  <a:lnTo>
                    <a:pt x="2172805" y="777709"/>
                  </a:lnTo>
                  <a:close/>
                </a:path>
                <a:path w="7581265" h="798195">
                  <a:moveTo>
                    <a:pt x="2678747" y="778548"/>
                  </a:moveTo>
                  <a:lnTo>
                    <a:pt x="2677185" y="771156"/>
                  </a:lnTo>
                  <a:lnTo>
                    <a:pt x="2673045" y="765136"/>
                  </a:lnTo>
                  <a:lnTo>
                    <a:pt x="2666949" y="761111"/>
                  </a:lnTo>
                  <a:lnTo>
                    <a:pt x="2659519" y="759675"/>
                  </a:lnTo>
                  <a:lnTo>
                    <a:pt x="2652077" y="761238"/>
                  </a:lnTo>
                  <a:lnTo>
                    <a:pt x="2646070" y="765378"/>
                  </a:lnTo>
                  <a:lnTo>
                    <a:pt x="2642031" y="771474"/>
                  </a:lnTo>
                  <a:lnTo>
                    <a:pt x="2640609" y="778903"/>
                  </a:lnTo>
                  <a:lnTo>
                    <a:pt x="2642171" y="786295"/>
                  </a:lnTo>
                  <a:lnTo>
                    <a:pt x="2646311" y="792314"/>
                  </a:lnTo>
                  <a:lnTo>
                    <a:pt x="2652407" y="796340"/>
                  </a:lnTo>
                  <a:lnTo>
                    <a:pt x="2659837" y="797775"/>
                  </a:lnTo>
                  <a:lnTo>
                    <a:pt x="2667266" y="796213"/>
                  </a:lnTo>
                  <a:lnTo>
                    <a:pt x="2673286" y="792073"/>
                  </a:lnTo>
                  <a:lnTo>
                    <a:pt x="2677312" y="785977"/>
                  </a:lnTo>
                  <a:lnTo>
                    <a:pt x="2678747" y="778548"/>
                  </a:lnTo>
                  <a:close/>
                </a:path>
                <a:path w="7581265" h="798195">
                  <a:moveTo>
                    <a:pt x="2754973" y="777862"/>
                  </a:moveTo>
                  <a:lnTo>
                    <a:pt x="2753410" y="770458"/>
                  </a:lnTo>
                  <a:lnTo>
                    <a:pt x="2749283" y="764438"/>
                  </a:lnTo>
                  <a:lnTo>
                    <a:pt x="2743187" y="760412"/>
                  </a:lnTo>
                  <a:lnTo>
                    <a:pt x="2735757" y="758977"/>
                  </a:lnTo>
                  <a:lnTo>
                    <a:pt x="2728315" y="760552"/>
                  </a:lnTo>
                  <a:lnTo>
                    <a:pt x="2722295" y="764679"/>
                  </a:lnTo>
                  <a:lnTo>
                    <a:pt x="2718270" y="770775"/>
                  </a:lnTo>
                  <a:lnTo>
                    <a:pt x="2716847" y="778205"/>
                  </a:lnTo>
                  <a:lnTo>
                    <a:pt x="2718409" y="785609"/>
                  </a:lnTo>
                  <a:lnTo>
                    <a:pt x="2722549" y="791629"/>
                  </a:lnTo>
                  <a:lnTo>
                    <a:pt x="2728633" y="795655"/>
                  </a:lnTo>
                  <a:lnTo>
                    <a:pt x="2736062" y="797077"/>
                  </a:lnTo>
                  <a:lnTo>
                    <a:pt x="2743504" y="795515"/>
                  </a:lnTo>
                  <a:lnTo>
                    <a:pt x="2749524" y="791375"/>
                  </a:lnTo>
                  <a:lnTo>
                    <a:pt x="2753550" y="785291"/>
                  </a:lnTo>
                  <a:lnTo>
                    <a:pt x="2754973" y="777862"/>
                  </a:lnTo>
                  <a:close/>
                </a:path>
                <a:path w="7581265" h="798195">
                  <a:moveTo>
                    <a:pt x="2831211" y="777163"/>
                  </a:moveTo>
                  <a:lnTo>
                    <a:pt x="2829649" y="769759"/>
                  </a:lnTo>
                  <a:lnTo>
                    <a:pt x="2825508" y="763739"/>
                  </a:lnTo>
                  <a:lnTo>
                    <a:pt x="2819425" y="759714"/>
                  </a:lnTo>
                  <a:lnTo>
                    <a:pt x="2811957" y="758291"/>
                  </a:lnTo>
                  <a:lnTo>
                    <a:pt x="2804553" y="759853"/>
                  </a:lnTo>
                  <a:lnTo>
                    <a:pt x="2798534" y="763993"/>
                  </a:lnTo>
                  <a:lnTo>
                    <a:pt x="2794508" y="770077"/>
                  </a:lnTo>
                  <a:lnTo>
                    <a:pt x="2793073" y="777506"/>
                  </a:lnTo>
                  <a:lnTo>
                    <a:pt x="2794647" y="784910"/>
                  </a:lnTo>
                  <a:lnTo>
                    <a:pt x="2798775" y="790930"/>
                  </a:lnTo>
                  <a:lnTo>
                    <a:pt x="2804871" y="794956"/>
                  </a:lnTo>
                  <a:lnTo>
                    <a:pt x="2812300" y="796378"/>
                  </a:lnTo>
                  <a:lnTo>
                    <a:pt x="2819743" y="794816"/>
                  </a:lnTo>
                  <a:lnTo>
                    <a:pt x="2825762" y="790689"/>
                  </a:lnTo>
                  <a:lnTo>
                    <a:pt x="2829788" y="784593"/>
                  </a:lnTo>
                  <a:lnTo>
                    <a:pt x="2831211" y="777163"/>
                  </a:lnTo>
                  <a:close/>
                </a:path>
                <a:path w="7581265" h="798195">
                  <a:moveTo>
                    <a:pt x="2907449" y="776465"/>
                  </a:moveTo>
                  <a:lnTo>
                    <a:pt x="2905887" y="769061"/>
                  </a:lnTo>
                  <a:lnTo>
                    <a:pt x="2901746" y="763054"/>
                  </a:lnTo>
                  <a:lnTo>
                    <a:pt x="2895650" y="759015"/>
                  </a:lnTo>
                  <a:lnTo>
                    <a:pt x="2888221" y="757593"/>
                  </a:lnTo>
                  <a:lnTo>
                    <a:pt x="2880791" y="759155"/>
                  </a:lnTo>
                  <a:lnTo>
                    <a:pt x="2874772" y="763295"/>
                  </a:lnTo>
                  <a:lnTo>
                    <a:pt x="2870746" y="769391"/>
                  </a:lnTo>
                  <a:lnTo>
                    <a:pt x="2869311" y="776820"/>
                  </a:lnTo>
                  <a:lnTo>
                    <a:pt x="2870873" y="784212"/>
                  </a:lnTo>
                  <a:lnTo>
                    <a:pt x="2875013" y="790232"/>
                  </a:lnTo>
                  <a:lnTo>
                    <a:pt x="2881109" y="794258"/>
                  </a:lnTo>
                  <a:lnTo>
                    <a:pt x="2888538" y="795693"/>
                  </a:lnTo>
                  <a:lnTo>
                    <a:pt x="2895981" y="794131"/>
                  </a:lnTo>
                  <a:lnTo>
                    <a:pt x="2901988" y="789990"/>
                  </a:lnTo>
                  <a:lnTo>
                    <a:pt x="2906014" y="783894"/>
                  </a:lnTo>
                  <a:lnTo>
                    <a:pt x="2907449" y="776465"/>
                  </a:lnTo>
                  <a:close/>
                </a:path>
                <a:path w="7581265" h="798195">
                  <a:moveTo>
                    <a:pt x="2983687" y="775766"/>
                  </a:moveTo>
                  <a:lnTo>
                    <a:pt x="2982125" y="768375"/>
                  </a:lnTo>
                  <a:lnTo>
                    <a:pt x="2977985" y="762355"/>
                  </a:lnTo>
                  <a:lnTo>
                    <a:pt x="2971889" y="758329"/>
                  </a:lnTo>
                  <a:lnTo>
                    <a:pt x="2964459" y="756894"/>
                  </a:lnTo>
                  <a:lnTo>
                    <a:pt x="2957017" y="758456"/>
                  </a:lnTo>
                  <a:lnTo>
                    <a:pt x="2951010" y="762596"/>
                  </a:lnTo>
                  <a:lnTo>
                    <a:pt x="2946971" y="768692"/>
                  </a:lnTo>
                  <a:lnTo>
                    <a:pt x="2945549" y="776122"/>
                  </a:lnTo>
                  <a:lnTo>
                    <a:pt x="2947111" y="783526"/>
                  </a:lnTo>
                  <a:lnTo>
                    <a:pt x="2951251" y="789533"/>
                  </a:lnTo>
                  <a:lnTo>
                    <a:pt x="2957347" y="793572"/>
                  </a:lnTo>
                  <a:lnTo>
                    <a:pt x="2964777" y="794994"/>
                  </a:lnTo>
                  <a:lnTo>
                    <a:pt x="2972206" y="793432"/>
                  </a:lnTo>
                  <a:lnTo>
                    <a:pt x="2978226" y="789292"/>
                  </a:lnTo>
                  <a:lnTo>
                    <a:pt x="2982252" y="783196"/>
                  </a:lnTo>
                  <a:lnTo>
                    <a:pt x="2983687" y="775766"/>
                  </a:lnTo>
                  <a:close/>
                </a:path>
                <a:path w="7581265" h="798195">
                  <a:moveTo>
                    <a:pt x="3059925" y="775081"/>
                  </a:moveTo>
                  <a:lnTo>
                    <a:pt x="3058350" y="767676"/>
                  </a:lnTo>
                  <a:lnTo>
                    <a:pt x="3054223" y="761657"/>
                  </a:lnTo>
                  <a:lnTo>
                    <a:pt x="3048127" y="757631"/>
                  </a:lnTo>
                  <a:lnTo>
                    <a:pt x="3040697" y="756196"/>
                  </a:lnTo>
                  <a:lnTo>
                    <a:pt x="3033255" y="757770"/>
                  </a:lnTo>
                  <a:lnTo>
                    <a:pt x="3027235" y="761898"/>
                  </a:lnTo>
                  <a:lnTo>
                    <a:pt x="3023209" y="767994"/>
                  </a:lnTo>
                  <a:lnTo>
                    <a:pt x="3021787" y="775423"/>
                  </a:lnTo>
                  <a:lnTo>
                    <a:pt x="3023349" y="782828"/>
                  </a:lnTo>
                  <a:lnTo>
                    <a:pt x="3027489" y="788847"/>
                  </a:lnTo>
                  <a:lnTo>
                    <a:pt x="3033572" y="792873"/>
                  </a:lnTo>
                  <a:lnTo>
                    <a:pt x="3041002" y="794296"/>
                  </a:lnTo>
                  <a:lnTo>
                    <a:pt x="3048444" y="792734"/>
                  </a:lnTo>
                  <a:lnTo>
                    <a:pt x="3054464" y="788593"/>
                  </a:lnTo>
                  <a:lnTo>
                    <a:pt x="3058490" y="782510"/>
                  </a:lnTo>
                  <a:lnTo>
                    <a:pt x="3059925" y="775081"/>
                  </a:lnTo>
                  <a:close/>
                </a:path>
                <a:path w="7581265" h="798195">
                  <a:moveTo>
                    <a:pt x="3136150" y="774382"/>
                  </a:moveTo>
                  <a:lnTo>
                    <a:pt x="3134588" y="766978"/>
                  </a:lnTo>
                  <a:lnTo>
                    <a:pt x="3130448" y="760958"/>
                  </a:lnTo>
                  <a:lnTo>
                    <a:pt x="3124365" y="756932"/>
                  </a:lnTo>
                  <a:lnTo>
                    <a:pt x="3116935" y="755510"/>
                  </a:lnTo>
                  <a:lnTo>
                    <a:pt x="3109493" y="757072"/>
                  </a:lnTo>
                  <a:lnTo>
                    <a:pt x="3103473" y="761212"/>
                  </a:lnTo>
                  <a:lnTo>
                    <a:pt x="3099447" y="767295"/>
                  </a:lnTo>
                  <a:lnTo>
                    <a:pt x="3098012" y="774725"/>
                  </a:lnTo>
                  <a:lnTo>
                    <a:pt x="3099587" y="782129"/>
                  </a:lnTo>
                  <a:lnTo>
                    <a:pt x="3103715" y="788149"/>
                  </a:lnTo>
                  <a:lnTo>
                    <a:pt x="3109811" y="792175"/>
                  </a:lnTo>
                  <a:lnTo>
                    <a:pt x="3117240" y="793610"/>
                  </a:lnTo>
                  <a:lnTo>
                    <a:pt x="3124682" y="792035"/>
                  </a:lnTo>
                  <a:lnTo>
                    <a:pt x="3130702" y="787908"/>
                  </a:lnTo>
                  <a:lnTo>
                    <a:pt x="3134728" y="781812"/>
                  </a:lnTo>
                  <a:lnTo>
                    <a:pt x="3136150" y="774382"/>
                  </a:lnTo>
                  <a:close/>
                </a:path>
                <a:path w="7581265" h="798195">
                  <a:moveTo>
                    <a:pt x="3212388" y="773684"/>
                  </a:moveTo>
                  <a:lnTo>
                    <a:pt x="3210826" y="766292"/>
                  </a:lnTo>
                  <a:lnTo>
                    <a:pt x="3206686" y="760272"/>
                  </a:lnTo>
                  <a:lnTo>
                    <a:pt x="3200590" y="756246"/>
                  </a:lnTo>
                  <a:lnTo>
                    <a:pt x="3193123" y="754811"/>
                  </a:lnTo>
                  <a:lnTo>
                    <a:pt x="3185731" y="756373"/>
                  </a:lnTo>
                  <a:lnTo>
                    <a:pt x="3179711" y="760514"/>
                  </a:lnTo>
                  <a:lnTo>
                    <a:pt x="3175685" y="766610"/>
                  </a:lnTo>
                  <a:lnTo>
                    <a:pt x="3174250" y="774039"/>
                  </a:lnTo>
                  <a:lnTo>
                    <a:pt x="3175812" y="781431"/>
                  </a:lnTo>
                  <a:lnTo>
                    <a:pt x="3179953" y="787450"/>
                  </a:lnTo>
                  <a:lnTo>
                    <a:pt x="3186049" y="791476"/>
                  </a:lnTo>
                  <a:lnTo>
                    <a:pt x="3193478" y="792911"/>
                  </a:lnTo>
                  <a:lnTo>
                    <a:pt x="3200908" y="791349"/>
                  </a:lnTo>
                  <a:lnTo>
                    <a:pt x="3206927" y="787209"/>
                  </a:lnTo>
                  <a:lnTo>
                    <a:pt x="3210953" y="781113"/>
                  </a:lnTo>
                  <a:lnTo>
                    <a:pt x="3212388" y="773684"/>
                  </a:lnTo>
                  <a:close/>
                </a:path>
                <a:path w="7581265" h="798195">
                  <a:moveTo>
                    <a:pt x="3288627" y="772998"/>
                  </a:moveTo>
                  <a:lnTo>
                    <a:pt x="3287064" y="765594"/>
                  </a:lnTo>
                  <a:lnTo>
                    <a:pt x="3282924" y="759574"/>
                  </a:lnTo>
                  <a:lnTo>
                    <a:pt x="3276828" y="755548"/>
                  </a:lnTo>
                  <a:lnTo>
                    <a:pt x="3269399" y="754113"/>
                  </a:lnTo>
                  <a:lnTo>
                    <a:pt x="3261957" y="755688"/>
                  </a:lnTo>
                  <a:lnTo>
                    <a:pt x="3255949" y="759815"/>
                  </a:lnTo>
                  <a:lnTo>
                    <a:pt x="3251911" y="765911"/>
                  </a:lnTo>
                  <a:lnTo>
                    <a:pt x="3250488" y="773341"/>
                  </a:lnTo>
                  <a:lnTo>
                    <a:pt x="3252051" y="780745"/>
                  </a:lnTo>
                  <a:lnTo>
                    <a:pt x="3256191" y="786765"/>
                  </a:lnTo>
                  <a:lnTo>
                    <a:pt x="3262287" y="790790"/>
                  </a:lnTo>
                  <a:lnTo>
                    <a:pt x="3269716" y="792213"/>
                  </a:lnTo>
                  <a:lnTo>
                    <a:pt x="3277146" y="790651"/>
                  </a:lnTo>
                  <a:lnTo>
                    <a:pt x="3283166" y="786511"/>
                  </a:lnTo>
                  <a:lnTo>
                    <a:pt x="3287191" y="780427"/>
                  </a:lnTo>
                  <a:lnTo>
                    <a:pt x="3288627" y="772998"/>
                  </a:lnTo>
                  <a:close/>
                </a:path>
                <a:path w="7581265" h="798195">
                  <a:moveTo>
                    <a:pt x="3364865" y="772299"/>
                  </a:moveTo>
                  <a:lnTo>
                    <a:pt x="3363290" y="764895"/>
                  </a:lnTo>
                  <a:lnTo>
                    <a:pt x="3359162" y="758875"/>
                  </a:lnTo>
                  <a:lnTo>
                    <a:pt x="3353066" y="754849"/>
                  </a:lnTo>
                  <a:lnTo>
                    <a:pt x="3345637" y="753427"/>
                  </a:lnTo>
                  <a:lnTo>
                    <a:pt x="3338195" y="754989"/>
                  </a:lnTo>
                  <a:lnTo>
                    <a:pt x="3332175" y="759129"/>
                  </a:lnTo>
                  <a:lnTo>
                    <a:pt x="3328149" y="765213"/>
                  </a:lnTo>
                  <a:lnTo>
                    <a:pt x="3326727" y="772642"/>
                  </a:lnTo>
                  <a:lnTo>
                    <a:pt x="3328289" y="780046"/>
                  </a:lnTo>
                  <a:lnTo>
                    <a:pt x="3332429" y="786066"/>
                  </a:lnTo>
                  <a:lnTo>
                    <a:pt x="3338512" y="790092"/>
                  </a:lnTo>
                  <a:lnTo>
                    <a:pt x="3345942" y="791514"/>
                  </a:lnTo>
                  <a:lnTo>
                    <a:pt x="3353384" y="789952"/>
                  </a:lnTo>
                  <a:lnTo>
                    <a:pt x="3359404" y="785825"/>
                  </a:lnTo>
                  <a:lnTo>
                    <a:pt x="3363430" y="779729"/>
                  </a:lnTo>
                  <a:lnTo>
                    <a:pt x="3364865" y="772299"/>
                  </a:lnTo>
                  <a:close/>
                </a:path>
                <a:path w="7581265" h="798195">
                  <a:moveTo>
                    <a:pt x="3441090" y="771601"/>
                  </a:moveTo>
                  <a:lnTo>
                    <a:pt x="3439528" y="764197"/>
                  </a:lnTo>
                  <a:lnTo>
                    <a:pt x="3435388" y="758190"/>
                  </a:lnTo>
                  <a:lnTo>
                    <a:pt x="3429304" y="754151"/>
                  </a:lnTo>
                  <a:lnTo>
                    <a:pt x="3421875" y="752729"/>
                  </a:lnTo>
                  <a:lnTo>
                    <a:pt x="3414433" y="754291"/>
                  </a:lnTo>
                  <a:lnTo>
                    <a:pt x="3408413" y="758431"/>
                  </a:lnTo>
                  <a:lnTo>
                    <a:pt x="3404387" y="764527"/>
                  </a:lnTo>
                  <a:lnTo>
                    <a:pt x="3402952" y="771944"/>
                  </a:lnTo>
                  <a:lnTo>
                    <a:pt x="3404527" y="779348"/>
                  </a:lnTo>
                  <a:lnTo>
                    <a:pt x="3408654" y="785368"/>
                  </a:lnTo>
                  <a:lnTo>
                    <a:pt x="3414750" y="789393"/>
                  </a:lnTo>
                  <a:lnTo>
                    <a:pt x="3422180" y="790829"/>
                  </a:lnTo>
                  <a:lnTo>
                    <a:pt x="3429622" y="789266"/>
                  </a:lnTo>
                  <a:lnTo>
                    <a:pt x="3435642" y="785126"/>
                  </a:lnTo>
                  <a:lnTo>
                    <a:pt x="3439668" y="779030"/>
                  </a:lnTo>
                  <a:lnTo>
                    <a:pt x="3441090" y="771601"/>
                  </a:lnTo>
                  <a:close/>
                </a:path>
                <a:path w="7581265" h="798195">
                  <a:moveTo>
                    <a:pt x="3517328" y="770902"/>
                  </a:moveTo>
                  <a:lnTo>
                    <a:pt x="3515766" y="763511"/>
                  </a:lnTo>
                  <a:lnTo>
                    <a:pt x="3511626" y="757491"/>
                  </a:lnTo>
                  <a:lnTo>
                    <a:pt x="3505530" y="753465"/>
                  </a:lnTo>
                  <a:lnTo>
                    <a:pt x="3498100" y="752030"/>
                  </a:lnTo>
                  <a:lnTo>
                    <a:pt x="3490671" y="753592"/>
                  </a:lnTo>
                  <a:lnTo>
                    <a:pt x="3484651" y="757732"/>
                  </a:lnTo>
                  <a:lnTo>
                    <a:pt x="3480625" y="763828"/>
                  </a:lnTo>
                  <a:lnTo>
                    <a:pt x="3479190" y="771258"/>
                  </a:lnTo>
                  <a:lnTo>
                    <a:pt x="3480752" y="778662"/>
                  </a:lnTo>
                  <a:lnTo>
                    <a:pt x="3484892" y="784669"/>
                  </a:lnTo>
                  <a:lnTo>
                    <a:pt x="3490988" y="788708"/>
                  </a:lnTo>
                  <a:lnTo>
                    <a:pt x="3498418" y="790130"/>
                  </a:lnTo>
                  <a:lnTo>
                    <a:pt x="3505847" y="788568"/>
                  </a:lnTo>
                  <a:lnTo>
                    <a:pt x="3511867" y="784428"/>
                  </a:lnTo>
                  <a:lnTo>
                    <a:pt x="3515893" y="778332"/>
                  </a:lnTo>
                  <a:lnTo>
                    <a:pt x="3517328" y="770902"/>
                  </a:lnTo>
                  <a:close/>
                </a:path>
                <a:path w="7581265" h="798195">
                  <a:moveTo>
                    <a:pt x="3593566" y="770216"/>
                  </a:moveTo>
                  <a:lnTo>
                    <a:pt x="3592004" y="762812"/>
                  </a:lnTo>
                  <a:lnTo>
                    <a:pt x="3587864" y="756793"/>
                  </a:lnTo>
                  <a:lnTo>
                    <a:pt x="3581768" y="752767"/>
                  </a:lnTo>
                  <a:lnTo>
                    <a:pt x="3574300" y="751332"/>
                  </a:lnTo>
                  <a:lnTo>
                    <a:pt x="3566896" y="752906"/>
                  </a:lnTo>
                  <a:lnTo>
                    <a:pt x="3560889" y="757034"/>
                  </a:lnTo>
                  <a:lnTo>
                    <a:pt x="3556851" y="763130"/>
                  </a:lnTo>
                  <a:lnTo>
                    <a:pt x="3555428" y="770559"/>
                  </a:lnTo>
                  <a:lnTo>
                    <a:pt x="3556990" y="777963"/>
                  </a:lnTo>
                  <a:lnTo>
                    <a:pt x="3561130" y="783983"/>
                  </a:lnTo>
                  <a:lnTo>
                    <a:pt x="3567226" y="788009"/>
                  </a:lnTo>
                  <a:lnTo>
                    <a:pt x="3574656" y="789432"/>
                  </a:lnTo>
                  <a:lnTo>
                    <a:pt x="3582085" y="787869"/>
                  </a:lnTo>
                  <a:lnTo>
                    <a:pt x="3588105" y="783729"/>
                  </a:lnTo>
                  <a:lnTo>
                    <a:pt x="3592131" y="777646"/>
                  </a:lnTo>
                  <a:lnTo>
                    <a:pt x="3593566" y="770216"/>
                  </a:lnTo>
                  <a:close/>
                </a:path>
                <a:path w="7581265" h="798195">
                  <a:moveTo>
                    <a:pt x="3669804" y="769518"/>
                  </a:moveTo>
                  <a:lnTo>
                    <a:pt x="3668230" y="762114"/>
                  </a:lnTo>
                  <a:lnTo>
                    <a:pt x="3664102" y="756094"/>
                  </a:lnTo>
                  <a:lnTo>
                    <a:pt x="3658006" y="752068"/>
                  </a:lnTo>
                  <a:lnTo>
                    <a:pt x="3650577" y="750646"/>
                  </a:lnTo>
                  <a:lnTo>
                    <a:pt x="3643134" y="752208"/>
                  </a:lnTo>
                  <a:lnTo>
                    <a:pt x="3637115" y="756348"/>
                  </a:lnTo>
                  <a:lnTo>
                    <a:pt x="3633089" y="762431"/>
                  </a:lnTo>
                  <a:lnTo>
                    <a:pt x="3631666" y="769861"/>
                  </a:lnTo>
                  <a:lnTo>
                    <a:pt x="3633228" y="777265"/>
                  </a:lnTo>
                  <a:lnTo>
                    <a:pt x="3637369" y="783285"/>
                  </a:lnTo>
                  <a:lnTo>
                    <a:pt x="3643452" y="787311"/>
                  </a:lnTo>
                  <a:lnTo>
                    <a:pt x="3650881" y="788746"/>
                  </a:lnTo>
                  <a:lnTo>
                    <a:pt x="3658324" y="787171"/>
                  </a:lnTo>
                  <a:lnTo>
                    <a:pt x="3664343" y="783043"/>
                  </a:lnTo>
                  <a:lnTo>
                    <a:pt x="3668369" y="776947"/>
                  </a:lnTo>
                  <a:lnTo>
                    <a:pt x="3669804" y="769518"/>
                  </a:lnTo>
                  <a:close/>
                </a:path>
                <a:path w="7581265" h="798195">
                  <a:moveTo>
                    <a:pt x="3746030" y="768819"/>
                  </a:moveTo>
                  <a:lnTo>
                    <a:pt x="3744468" y="761428"/>
                  </a:lnTo>
                  <a:lnTo>
                    <a:pt x="3740327" y="755408"/>
                  </a:lnTo>
                  <a:lnTo>
                    <a:pt x="3734244" y="751382"/>
                  </a:lnTo>
                  <a:lnTo>
                    <a:pt x="3726815" y="749947"/>
                  </a:lnTo>
                  <a:lnTo>
                    <a:pt x="3719372" y="751509"/>
                  </a:lnTo>
                  <a:lnTo>
                    <a:pt x="3713353" y="755650"/>
                  </a:lnTo>
                  <a:lnTo>
                    <a:pt x="3709327" y="761746"/>
                  </a:lnTo>
                  <a:lnTo>
                    <a:pt x="3707892" y="769175"/>
                  </a:lnTo>
                  <a:lnTo>
                    <a:pt x="3709466" y="776566"/>
                  </a:lnTo>
                  <a:lnTo>
                    <a:pt x="3713594" y="782586"/>
                  </a:lnTo>
                  <a:lnTo>
                    <a:pt x="3719690" y="786612"/>
                  </a:lnTo>
                  <a:lnTo>
                    <a:pt x="3727119" y="788047"/>
                  </a:lnTo>
                  <a:lnTo>
                    <a:pt x="3734562" y="786485"/>
                  </a:lnTo>
                  <a:lnTo>
                    <a:pt x="3740581" y="782345"/>
                  </a:lnTo>
                  <a:lnTo>
                    <a:pt x="3744607" y="776249"/>
                  </a:lnTo>
                  <a:lnTo>
                    <a:pt x="3746030" y="768819"/>
                  </a:lnTo>
                  <a:close/>
                </a:path>
                <a:path w="7581265" h="798195">
                  <a:moveTo>
                    <a:pt x="3822268" y="768121"/>
                  </a:moveTo>
                  <a:lnTo>
                    <a:pt x="3820706" y="760730"/>
                  </a:lnTo>
                  <a:lnTo>
                    <a:pt x="3816566" y="754710"/>
                  </a:lnTo>
                  <a:lnTo>
                    <a:pt x="3810470" y="750684"/>
                  </a:lnTo>
                  <a:lnTo>
                    <a:pt x="3803040" y="749249"/>
                  </a:lnTo>
                  <a:lnTo>
                    <a:pt x="3795611" y="750824"/>
                  </a:lnTo>
                  <a:lnTo>
                    <a:pt x="3789591" y="754951"/>
                  </a:lnTo>
                  <a:lnTo>
                    <a:pt x="3785565" y="761047"/>
                  </a:lnTo>
                  <a:lnTo>
                    <a:pt x="3784130" y="768477"/>
                  </a:lnTo>
                  <a:lnTo>
                    <a:pt x="3785692" y="775881"/>
                  </a:lnTo>
                  <a:lnTo>
                    <a:pt x="3789832" y="781900"/>
                  </a:lnTo>
                  <a:lnTo>
                    <a:pt x="3795928" y="785926"/>
                  </a:lnTo>
                  <a:lnTo>
                    <a:pt x="3803358" y="787349"/>
                  </a:lnTo>
                  <a:lnTo>
                    <a:pt x="3810800" y="785787"/>
                  </a:lnTo>
                  <a:lnTo>
                    <a:pt x="3816807" y="781646"/>
                  </a:lnTo>
                  <a:lnTo>
                    <a:pt x="3820833" y="775550"/>
                  </a:lnTo>
                  <a:lnTo>
                    <a:pt x="3822268" y="768121"/>
                  </a:lnTo>
                  <a:close/>
                </a:path>
                <a:path w="7581265" h="798195">
                  <a:moveTo>
                    <a:pt x="3898506" y="767435"/>
                  </a:moveTo>
                  <a:lnTo>
                    <a:pt x="3896944" y="760031"/>
                  </a:lnTo>
                  <a:lnTo>
                    <a:pt x="3892804" y="754011"/>
                  </a:lnTo>
                  <a:lnTo>
                    <a:pt x="3886708" y="749985"/>
                  </a:lnTo>
                  <a:lnTo>
                    <a:pt x="3879278" y="748563"/>
                  </a:lnTo>
                  <a:lnTo>
                    <a:pt x="3871836" y="750125"/>
                  </a:lnTo>
                  <a:lnTo>
                    <a:pt x="3865829" y="754265"/>
                  </a:lnTo>
                  <a:lnTo>
                    <a:pt x="3861790" y="760349"/>
                  </a:lnTo>
                  <a:lnTo>
                    <a:pt x="3860368" y="767778"/>
                  </a:lnTo>
                  <a:lnTo>
                    <a:pt x="3861930" y="775182"/>
                  </a:lnTo>
                  <a:lnTo>
                    <a:pt x="3866070" y="781202"/>
                  </a:lnTo>
                  <a:lnTo>
                    <a:pt x="3872166" y="785228"/>
                  </a:lnTo>
                  <a:lnTo>
                    <a:pt x="3879596" y="786650"/>
                  </a:lnTo>
                  <a:lnTo>
                    <a:pt x="3887025" y="785088"/>
                  </a:lnTo>
                  <a:lnTo>
                    <a:pt x="3893045" y="780948"/>
                  </a:lnTo>
                  <a:lnTo>
                    <a:pt x="3897071" y="774865"/>
                  </a:lnTo>
                  <a:lnTo>
                    <a:pt x="3898506" y="767435"/>
                  </a:lnTo>
                  <a:close/>
                </a:path>
                <a:path w="7581265" h="798195">
                  <a:moveTo>
                    <a:pt x="3974744" y="766737"/>
                  </a:moveTo>
                  <a:lnTo>
                    <a:pt x="3973169" y="759333"/>
                  </a:lnTo>
                  <a:lnTo>
                    <a:pt x="3969042" y="753313"/>
                  </a:lnTo>
                  <a:lnTo>
                    <a:pt x="3962946" y="749287"/>
                  </a:lnTo>
                  <a:lnTo>
                    <a:pt x="3955478" y="747864"/>
                  </a:lnTo>
                  <a:lnTo>
                    <a:pt x="3948074" y="749427"/>
                  </a:lnTo>
                  <a:lnTo>
                    <a:pt x="3942054" y="753567"/>
                  </a:lnTo>
                  <a:lnTo>
                    <a:pt x="3938028" y="759663"/>
                  </a:lnTo>
                  <a:lnTo>
                    <a:pt x="3936606" y="767080"/>
                  </a:lnTo>
                  <a:lnTo>
                    <a:pt x="3938168" y="774484"/>
                  </a:lnTo>
                  <a:lnTo>
                    <a:pt x="3942308" y="780503"/>
                  </a:lnTo>
                  <a:lnTo>
                    <a:pt x="3948392" y="784529"/>
                  </a:lnTo>
                  <a:lnTo>
                    <a:pt x="3955821" y="785964"/>
                  </a:lnTo>
                  <a:lnTo>
                    <a:pt x="3963263" y="784402"/>
                  </a:lnTo>
                  <a:lnTo>
                    <a:pt x="3969283" y="780262"/>
                  </a:lnTo>
                  <a:lnTo>
                    <a:pt x="3973309" y="774166"/>
                  </a:lnTo>
                  <a:lnTo>
                    <a:pt x="3974744" y="766737"/>
                  </a:lnTo>
                  <a:close/>
                </a:path>
                <a:path w="7581265" h="798195">
                  <a:moveTo>
                    <a:pt x="4050969" y="766038"/>
                  </a:moveTo>
                  <a:lnTo>
                    <a:pt x="4049407" y="758647"/>
                  </a:lnTo>
                  <a:lnTo>
                    <a:pt x="4045267" y="752627"/>
                  </a:lnTo>
                  <a:lnTo>
                    <a:pt x="4039184" y="748601"/>
                  </a:lnTo>
                  <a:lnTo>
                    <a:pt x="4031754" y="747166"/>
                  </a:lnTo>
                  <a:lnTo>
                    <a:pt x="4024312" y="748728"/>
                  </a:lnTo>
                  <a:lnTo>
                    <a:pt x="4018292" y="752868"/>
                  </a:lnTo>
                  <a:lnTo>
                    <a:pt x="4014266" y="758964"/>
                  </a:lnTo>
                  <a:lnTo>
                    <a:pt x="4012831" y="766394"/>
                  </a:lnTo>
                  <a:lnTo>
                    <a:pt x="4014406" y="773798"/>
                  </a:lnTo>
                  <a:lnTo>
                    <a:pt x="4018534" y="779805"/>
                  </a:lnTo>
                  <a:lnTo>
                    <a:pt x="4024630" y="783831"/>
                  </a:lnTo>
                  <a:lnTo>
                    <a:pt x="4032059" y="785266"/>
                  </a:lnTo>
                  <a:lnTo>
                    <a:pt x="4039501" y="783704"/>
                  </a:lnTo>
                  <a:lnTo>
                    <a:pt x="4045521" y="779564"/>
                  </a:lnTo>
                  <a:lnTo>
                    <a:pt x="4049547" y="773468"/>
                  </a:lnTo>
                  <a:lnTo>
                    <a:pt x="4050969" y="766038"/>
                  </a:lnTo>
                  <a:close/>
                </a:path>
                <a:path w="7581265" h="798195">
                  <a:moveTo>
                    <a:pt x="4127208" y="765352"/>
                  </a:moveTo>
                  <a:lnTo>
                    <a:pt x="4125645" y="757948"/>
                  </a:lnTo>
                  <a:lnTo>
                    <a:pt x="4121505" y="751928"/>
                  </a:lnTo>
                  <a:lnTo>
                    <a:pt x="4115409" y="747903"/>
                  </a:lnTo>
                  <a:lnTo>
                    <a:pt x="4107980" y="746467"/>
                  </a:lnTo>
                  <a:lnTo>
                    <a:pt x="4100550" y="748042"/>
                  </a:lnTo>
                  <a:lnTo>
                    <a:pt x="4094530" y="752170"/>
                  </a:lnTo>
                  <a:lnTo>
                    <a:pt x="4090505" y="758266"/>
                  </a:lnTo>
                  <a:lnTo>
                    <a:pt x="4089069" y="765695"/>
                  </a:lnTo>
                  <a:lnTo>
                    <a:pt x="4090632" y="773099"/>
                  </a:lnTo>
                  <a:lnTo>
                    <a:pt x="4094772" y="779119"/>
                  </a:lnTo>
                  <a:lnTo>
                    <a:pt x="4100868" y="783145"/>
                  </a:lnTo>
                  <a:lnTo>
                    <a:pt x="4108297" y="784567"/>
                  </a:lnTo>
                  <a:lnTo>
                    <a:pt x="4115739" y="783005"/>
                  </a:lnTo>
                  <a:lnTo>
                    <a:pt x="4121747" y="778865"/>
                  </a:lnTo>
                  <a:lnTo>
                    <a:pt x="4125785" y="772782"/>
                  </a:lnTo>
                  <a:lnTo>
                    <a:pt x="4127208" y="765352"/>
                  </a:lnTo>
                  <a:close/>
                </a:path>
                <a:path w="7581265" h="798195">
                  <a:moveTo>
                    <a:pt x="4203446" y="764654"/>
                  </a:moveTo>
                  <a:lnTo>
                    <a:pt x="4201884" y="757250"/>
                  </a:lnTo>
                  <a:lnTo>
                    <a:pt x="4197743" y="751230"/>
                  </a:lnTo>
                  <a:lnTo>
                    <a:pt x="4191647" y="747204"/>
                  </a:lnTo>
                  <a:lnTo>
                    <a:pt x="4184218" y="745782"/>
                  </a:lnTo>
                  <a:lnTo>
                    <a:pt x="4176776" y="747344"/>
                  </a:lnTo>
                  <a:lnTo>
                    <a:pt x="4170769" y="751484"/>
                  </a:lnTo>
                  <a:lnTo>
                    <a:pt x="4166730" y="757567"/>
                  </a:lnTo>
                  <a:lnTo>
                    <a:pt x="4165308" y="764997"/>
                  </a:lnTo>
                  <a:lnTo>
                    <a:pt x="4166870" y="772401"/>
                  </a:lnTo>
                  <a:lnTo>
                    <a:pt x="4171010" y="778421"/>
                  </a:lnTo>
                  <a:lnTo>
                    <a:pt x="4177106" y="782447"/>
                  </a:lnTo>
                  <a:lnTo>
                    <a:pt x="4184535" y="783882"/>
                  </a:lnTo>
                  <a:lnTo>
                    <a:pt x="4191965" y="782307"/>
                  </a:lnTo>
                  <a:lnTo>
                    <a:pt x="4197985" y="778179"/>
                  </a:lnTo>
                  <a:lnTo>
                    <a:pt x="4202011" y="772083"/>
                  </a:lnTo>
                  <a:lnTo>
                    <a:pt x="4203446" y="764654"/>
                  </a:lnTo>
                  <a:close/>
                </a:path>
                <a:path w="7581265" h="798195">
                  <a:moveTo>
                    <a:pt x="4279684" y="763955"/>
                  </a:moveTo>
                  <a:lnTo>
                    <a:pt x="4278109" y="756551"/>
                  </a:lnTo>
                  <a:lnTo>
                    <a:pt x="4273982" y="750544"/>
                  </a:lnTo>
                  <a:lnTo>
                    <a:pt x="4267886" y="746518"/>
                  </a:lnTo>
                  <a:lnTo>
                    <a:pt x="4260456" y="745083"/>
                  </a:lnTo>
                  <a:lnTo>
                    <a:pt x="4253014" y="746645"/>
                  </a:lnTo>
                  <a:lnTo>
                    <a:pt x="4246994" y="750785"/>
                  </a:lnTo>
                  <a:lnTo>
                    <a:pt x="4242968" y="756881"/>
                  </a:lnTo>
                  <a:lnTo>
                    <a:pt x="4241546" y="764311"/>
                  </a:lnTo>
                  <a:lnTo>
                    <a:pt x="4243108" y="771702"/>
                  </a:lnTo>
                  <a:lnTo>
                    <a:pt x="4247248" y="777722"/>
                  </a:lnTo>
                  <a:lnTo>
                    <a:pt x="4253331" y="781748"/>
                  </a:lnTo>
                  <a:lnTo>
                    <a:pt x="4260761" y="783183"/>
                  </a:lnTo>
                  <a:lnTo>
                    <a:pt x="4268203" y="781621"/>
                  </a:lnTo>
                  <a:lnTo>
                    <a:pt x="4274223" y="777481"/>
                  </a:lnTo>
                  <a:lnTo>
                    <a:pt x="4278249" y="771385"/>
                  </a:lnTo>
                  <a:lnTo>
                    <a:pt x="4279684" y="763955"/>
                  </a:lnTo>
                  <a:close/>
                </a:path>
                <a:path w="7581265" h="798195">
                  <a:moveTo>
                    <a:pt x="4355909" y="763257"/>
                  </a:moveTo>
                  <a:lnTo>
                    <a:pt x="4354347" y="755865"/>
                  </a:lnTo>
                  <a:lnTo>
                    <a:pt x="4350207" y="749846"/>
                  </a:lnTo>
                  <a:lnTo>
                    <a:pt x="4344124" y="745820"/>
                  </a:lnTo>
                  <a:lnTo>
                    <a:pt x="4336656" y="744385"/>
                  </a:lnTo>
                  <a:lnTo>
                    <a:pt x="4329252" y="745947"/>
                  </a:lnTo>
                  <a:lnTo>
                    <a:pt x="4323232" y="750087"/>
                  </a:lnTo>
                  <a:lnTo>
                    <a:pt x="4319206" y="756183"/>
                  </a:lnTo>
                  <a:lnTo>
                    <a:pt x="4317771" y="763612"/>
                  </a:lnTo>
                  <a:lnTo>
                    <a:pt x="4319346" y="771017"/>
                  </a:lnTo>
                  <a:lnTo>
                    <a:pt x="4323473" y="777024"/>
                  </a:lnTo>
                  <a:lnTo>
                    <a:pt x="4329569" y="781062"/>
                  </a:lnTo>
                  <a:lnTo>
                    <a:pt x="4336999" y="782485"/>
                  </a:lnTo>
                  <a:lnTo>
                    <a:pt x="4344441" y="780923"/>
                  </a:lnTo>
                  <a:lnTo>
                    <a:pt x="4350461" y="776782"/>
                  </a:lnTo>
                  <a:lnTo>
                    <a:pt x="4354487" y="770686"/>
                  </a:lnTo>
                  <a:lnTo>
                    <a:pt x="4355909" y="763257"/>
                  </a:lnTo>
                  <a:close/>
                </a:path>
                <a:path w="7581265" h="798195">
                  <a:moveTo>
                    <a:pt x="4432147" y="762571"/>
                  </a:moveTo>
                  <a:lnTo>
                    <a:pt x="4430585" y="755167"/>
                  </a:lnTo>
                  <a:lnTo>
                    <a:pt x="4426445" y="749147"/>
                  </a:lnTo>
                  <a:lnTo>
                    <a:pt x="4420349" y="745121"/>
                  </a:lnTo>
                  <a:lnTo>
                    <a:pt x="4412881" y="743699"/>
                  </a:lnTo>
                  <a:lnTo>
                    <a:pt x="4405490" y="745261"/>
                  </a:lnTo>
                  <a:lnTo>
                    <a:pt x="4399470" y="749401"/>
                  </a:lnTo>
                  <a:lnTo>
                    <a:pt x="4395444" y="755484"/>
                  </a:lnTo>
                  <a:lnTo>
                    <a:pt x="4394009" y="762914"/>
                  </a:lnTo>
                  <a:lnTo>
                    <a:pt x="4395571" y="770318"/>
                  </a:lnTo>
                  <a:lnTo>
                    <a:pt x="4399712" y="776338"/>
                  </a:lnTo>
                  <a:lnTo>
                    <a:pt x="4405808" y="780364"/>
                  </a:lnTo>
                  <a:lnTo>
                    <a:pt x="4413237" y="781786"/>
                  </a:lnTo>
                  <a:lnTo>
                    <a:pt x="4420679" y="780224"/>
                  </a:lnTo>
                  <a:lnTo>
                    <a:pt x="4426686" y="776084"/>
                  </a:lnTo>
                  <a:lnTo>
                    <a:pt x="4430725" y="770001"/>
                  </a:lnTo>
                  <a:lnTo>
                    <a:pt x="4432147" y="762571"/>
                  </a:lnTo>
                  <a:close/>
                </a:path>
                <a:path w="7581265" h="798195">
                  <a:moveTo>
                    <a:pt x="4508385" y="761873"/>
                  </a:moveTo>
                  <a:lnTo>
                    <a:pt x="4506823" y="754468"/>
                  </a:lnTo>
                  <a:lnTo>
                    <a:pt x="4502683" y="748449"/>
                  </a:lnTo>
                  <a:lnTo>
                    <a:pt x="4496587" y="744423"/>
                  </a:lnTo>
                  <a:lnTo>
                    <a:pt x="4489158" y="743000"/>
                  </a:lnTo>
                  <a:lnTo>
                    <a:pt x="4481715" y="744562"/>
                  </a:lnTo>
                  <a:lnTo>
                    <a:pt x="4475708" y="748703"/>
                  </a:lnTo>
                  <a:lnTo>
                    <a:pt x="4471670" y="754799"/>
                  </a:lnTo>
                  <a:lnTo>
                    <a:pt x="4470247" y="762215"/>
                  </a:lnTo>
                  <a:lnTo>
                    <a:pt x="4471809" y="769620"/>
                  </a:lnTo>
                  <a:lnTo>
                    <a:pt x="4475950" y="775639"/>
                  </a:lnTo>
                  <a:lnTo>
                    <a:pt x="4482046" y="779665"/>
                  </a:lnTo>
                  <a:lnTo>
                    <a:pt x="4489475" y="781100"/>
                  </a:lnTo>
                  <a:lnTo>
                    <a:pt x="4496905" y="779526"/>
                  </a:lnTo>
                  <a:lnTo>
                    <a:pt x="4502924" y="775398"/>
                  </a:lnTo>
                  <a:lnTo>
                    <a:pt x="4506950" y="769302"/>
                  </a:lnTo>
                  <a:lnTo>
                    <a:pt x="4508385" y="761873"/>
                  </a:lnTo>
                  <a:close/>
                </a:path>
                <a:path w="7581265" h="798195">
                  <a:moveTo>
                    <a:pt x="4584624" y="761174"/>
                  </a:moveTo>
                  <a:lnTo>
                    <a:pt x="4583049" y="753783"/>
                  </a:lnTo>
                  <a:lnTo>
                    <a:pt x="4578921" y="747763"/>
                  </a:lnTo>
                  <a:lnTo>
                    <a:pt x="4572825" y="743737"/>
                  </a:lnTo>
                  <a:lnTo>
                    <a:pt x="4565396" y="742302"/>
                  </a:lnTo>
                  <a:lnTo>
                    <a:pt x="4557954" y="743864"/>
                  </a:lnTo>
                  <a:lnTo>
                    <a:pt x="4551934" y="748004"/>
                  </a:lnTo>
                  <a:lnTo>
                    <a:pt x="4547908" y="754100"/>
                  </a:lnTo>
                  <a:lnTo>
                    <a:pt x="4546485" y="761530"/>
                  </a:lnTo>
                  <a:lnTo>
                    <a:pt x="4548048" y="768921"/>
                  </a:lnTo>
                  <a:lnTo>
                    <a:pt x="4552188" y="774941"/>
                  </a:lnTo>
                  <a:lnTo>
                    <a:pt x="4558271" y="778967"/>
                  </a:lnTo>
                  <a:lnTo>
                    <a:pt x="4565701" y="780402"/>
                  </a:lnTo>
                  <a:lnTo>
                    <a:pt x="4573143" y="778840"/>
                  </a:lnTo>
                  <a:lnTo>
                    <a:pt x="4579163" y="774700"/>
                  </a:lnTo>
                  <a:lnTo>
                    <a:pt x="4583188" y="768604"/>
                  </a:lnTo>
                  <a:lnTo>
                    <a:pt x="4584624" y="761174"/>
                  </a:lnTo>
                  <a:close/>
                </a:path>
                <a:path w="7581265" h="798195">
                  <a:moveTo>
                    <a:pt x="4660849" y="760488"/>
                  </a:moveTo>
                  <a:lnTo>
                    <a:pt x="4659287" y="753084"/>
                  </a:lnTo>
                  <a:lnTo>
                    <a:pt x="4655147" y="747064"/>
                  </a:lnTo>
                  <a:lnTo>
                    <a:pt x="4649063" y="743038"/>
                  </a:lnTo>
                  <a:lnTo>
                    <a:pt x="4641634" y="741603"/>
                  </a:lnTo>
                  <a:lnTo>
                    <a:pt x="4634192" y="743178"/>
                  </a:lnTo>
                  <a:lnTo>
                    <a:pt x="4628172" y="747306"/>
                  </a:lnTo>
                  <a:lnTo>
                    <a:pt x="4624146" y="753402"/>
                  </a:lnTo>
                  <a:lnTo>
                    <a:pt x="4622711" y="760831"/>
                  </a:lnTo>
                  <a:lnTo>
                    <a:pt x="4624286" y="768235"/>
                  </a:lnTo>
                  <a:lnTo>
                    <a:pt x="4628413" y="774255"/>
                  </a:lnTo>
                  <a:lnTo>
                    <a:pt x="4634509" y="778281"/>
                  </a:lnTo>
                  <a:lnTo>
                    <a:pt x="4641939" y="779703"/>
                  </a:lnTo>
                  <a:lnTo>
                    <a:pt x="4649381" y="778141"/>
                  </a:lnTo>
                  <a:lnTo>
                    <a:pt x="4655401" y="774001"/>
                  </a:lnTo>
                  <a:lnTo>
                    <a:pt x="4659427" y="767918"/>
                  </a:lnTo>
                  <a:lnTo>
                    <a:pt x="4660849" y="760488"/>
                  </a:lnTo>
                  <a:close/>
                </a:path>
                <a:path w="7581265" h="798195">
                  <a:moveTo>
                    <a:pt x="4737087" y="759790"/>
                  </a:moveTo>
                  <a:lnTo>
                    <a:pt x="4735525" y="752386"/>
                  </a:lnTo>
                  <a:lnTo>
                    <a:pt x="4731385" y="746366"/>
                  </a:lnTo>
                  <a:lnTo>
                    <a:pt x="4725289" y="742340"/>
                  </a:lnTo>
                  <a:lnTo>
                    <a:pt x="4717821" y="740918"/>
                  </a:lnTo>
                  <a:lnTo>
                    <a:pt x="4710430" y="742480"/>
                  </a:lnTo>
                  <a:lnTo>
                    <a:pt x="4704410" y="746620"/>
                  </a:lnTo>
                  <a:lnTo>
                    <a:pt x="4700384" y="752703"/>
                  </a:lnTo>
                  <a:lnTo>
                    <a:pt x="4698949" y="760133"/>
                  </a:lnTo>
                  <a:lnTo>
                    <a:pt x="4700511" y="767537"/>
                  </a:lnTo>
                  <a:lnTo>
                    <a:pt x="4704651" y="773557"/>
                  </a:lnTo>
                  <a:lnTo>
                    <a:pt x="4710747" y="777582"/>
                  </a:lnTo>
                  <a:lnTo>
                    <a:pt x="4718177" y="779005"/>
                  </a:lnTo>
                  <a:lnTo>
                    <a:pt x="4725619" y="777443"/>
                  </a:lnTo>
                  <a:lnTo>
                    <a:pt x="4731626" y="773315"/>
                  </a:lnTo>
                  <a:lnTo>
                    <a:pt x="4735665" y="767219"/>
                  </a:lnTo>
                  <a:lnTo>
                    <a:pt x="4737087" y="759790"/>
                  </a:lnTo>
                  <a:close/>
                </a:path>
                <a:path w="7581265" h="798195">
                  <a:moveTo>
                    <a:pt x="4813325" y="759091"/>
                  </a:moveTo>
                  <a:lnTo>
                    <a:pt x="4811763" y="751687"/>
                  </a:lnTo>
                  <a:lnTo>
                    <a:pt x="4807623" y="745680"/>
                  </a:lnTo>
                  <a:lnTo>
                    <a:pt x="4801527" y="741641"/>
                  </a:lnTo>
                  <a:lnTo>
                    <a:pt x="4794059" y="740219"/>
                  </a:lnTo>
                  <a:lnTo>
                    <a:pt x="4786655" y="741781"/>
                  </a:lnTo>
                  <a:lnTo>
                    <a:pt x="4780648" y="745921"/>
                  </a:lnTo>
                  <a:lnTo>
                    <a:pt x="4776609" y="752017"/>
                  </a:lnTo>
                  <a:lnTo>
                    <a:pt x="4775187" y="759447"/>
                  </a:lnTo>
                  <a:lnTo>
                    <a:pt x="4776749" y="766838"/>
                  </a:lnTo>
                  <a:lnTo>
                    <a:pt x="4780889" y="772858"/>
                  </a:lnTo>
                  <a:lnTo>
                    <a:pt x="4786985" y="776884"/>
                  </a:lnTo>
                  <a:lnTo>
                    <a:pt x="4794415" y="778319"/>
                  </a:lnTo>
                  <a:lnTo>
                    <a:pt x="4801844" y="776757"/>
                  </a:lnTo>
                  <a:lnTo>
                    <a:pt x="4807864" y="772617"/>
                  </a:lnTo>
                  <a:lnTo>
                    <a:pt x="4811890" y="766521"/>
                  </a:lnTo>
                  <a:lnTo>
                    <a:pt x="4813325" y="759091"/>
                  </a:lnTo>
                  <a:close/>
                </a:path>
                <a:path w="7581265" h="798195">
                  <a:moveTo>
                    <a:pt x="4889563" y="758393"/>
                  </a:moveTo>
                  <a:lnTo>
                    <a:pt x="4887988" y="751001"/>
                  </a:lnTo>
                  <a:lnTo>
                    <a:pt x="4883861" y="744982"/>
                  </a:lnTo>
                  <a:lnTo>
                    <a:pt x="4877765" y="740956"/>
                  </a:lnTo>
                  <a:lnTo>
                    <a:pt x="4870335" y="739521"/>
                  </a:lnTo>
                  <a:lnTo>
                    <a:pt x="4862893" y="741083"/>
                  </a:lnTo>
                  <a:lnTo>
                    <a:pt x="4856873" y="745223"/>
                  </a:lnTo>
                  <a:lnTo>
                    <a:pt x="4852848" y="751319"/>
                  </a:lnTo>
                  <a:lnTo>
                    <a:pt x="4851425" y="758748"/>
                  </a:lnTo>
                  <a:lnTo>
                    <a:pt x="4852987" y="766152"/>
                  </a:lnTo>
                  <a:lnTo>
                    <a:pt x="4857127" y="772160"/>
                  </a:lnTo>
                  <a:lnTo>
                    <a:pt x="4863211" y="776198"/>
                  </a:lnTo>
                  <a:lnTo>
                    <a:pt x="4870640" y="777621"/>
                  </a:lnTo>
                  <a:lnTo>
                    <a:pt x="4878082" y="776058"/>
                  </a:lnTo>
                  <a:lnTo>
                    <a:pt x="4884102" y="771918"/>
                  </a:lnTo>
                  <a:lnTo>
                    <a:pt x="4888128" y="765822"/>
                  </a:lnTo>
                  <a:lnTo>
                    <a:pt x="4889563" y="758393"/>
                  </a:lnTo>
                  <a:close/>
                </a:path>
                <a:path w="7581265" h="798195">
                  <a:moveTo>
                    <a:pt x="5293969" y="754113"/>
                  </a:moveTo>
                  <a:lnTo>
                    <a:pt x="5292534" y="746696"/>
                  </a:lnTo>
                  <a:lnTo>
                    <a:pt x="5288508" y="740600"/>
                  </a:lnTo>
                  <a:lnTo>
                    <a:pt x="5282489" y="736473"/>
                  </a:lnTo>
                  <a:lnTo>
                    <a:pt x="5275046" y="734910"/>
                  </a:lnTo>
                  <a:lnTo>
                    <a:pt x="5267617" y="736346"/>
                  </a:lnTo>
                  <a:lnTo>
                    <a:pt x="5261534" y="740371"/>
                  </a:lnTo>
                  <a:lnTo>
                    <a:pt x="5257393" y="746391"/>
                  </a:lnTo>
                  <a:lnTo>
                    <a:pt x="5255831" y="753795"/>
                  </a:lnTo>
                  <a:lnTo>
                    <a:pt x="5257266" y="761225"/>
                  </a:lnTo>
                  <a:lnTo>
                    <a:pt x="5261292" y="767308"/>
                  </a:lnTo>
                  <a:lnTo>
                    <a:pt x="5267312" y="771448"/>
                  </a:lnTo>
                  <a:lnTo>
                    <a:pt x="5274754" y="773010"/>
                  </a:lnTo>
                  <a:lnTo>
                    <a:pt x="5282184" y="771575"/>
                  </a:lnTo>
                  <a:lnTo>
                    <a:pt x="5288280" y="767537"/>
                  </a:lnTo>
                  <a:lnTo>
                    <a:pt x="5292407" y="761517"/>
                  </a:lnTo>
                  <a:lnTo>
                    <a:pt x="5293969" y="754113"/>
                  </a:lnTo>
                  <a:close/>
                </a:path>
                <a:path w="7581265" h="798195">
                  <a:moveTo>
                    <a:pt x="5370207" y="754773"/>
                  </a:moveTo>
                  <a:lnTo>
                    <a:pt x="5368772" y="747344"/>
                  </a:lnTo>
                  <a:lnTo>
                    <a:pt x="5364746" y="741260"/>
                  </a:lnTo>
                  <a:lnTo>
                    <a:pt x="5358727" y="737120"/>
                  </a:lnTo>
                  <a:lnTo>
                    <a:pt x="5351284" y="735558"/>
                  </a:lnTo>
                  <a:lnTo>
                    <a:pt x="5343855" y="736993"/>
                  </a:lnTo>
                  <a:lnTo>
                    <a:pt x="5337759" y="741019"/>
                  </a:lnTo>
                  <a:lnTo>
                    <a:pt x="5333631" y="747039"/>
                  </a:lnTo>
                  <a:lnTo>
                    <a:pt x="5332069" y="754443"/>
                  </a:lnTo>
                  <a:lnTo>
                    <a:pt x="5333504" y="761873"/>
                  </a:lnTo>
                  <a:lnTo>
                    <a:pt x="5337530" y="767969"/>
                  </a:lnTo>
                  <a:lnTo>
                    <a:pt x="5343550" y="772096"/>
                  </a:lnTo>
                  <a:lnTo>
                    <a:pt x="5350954" y="773658"/>
                  </a:lnTo>
                  <a:lnTo>
                    <a:pt x="5358422" y="772223"/>
                  </a:lnTo>
                  <a:lnTo>
                    <a:pt x="5364505" y="768197"/>
                  </a:lnTo>
                  <a:lnTo>
                    <a:pt x="5368645" y="762177"/>
                  </a:lnTo>
                  <a:lnTo>
                    <a:pt x="5370207" y="754773"/>
                  </a:lnTo>
                  <a:close/>
                </a:path>
                <a:path w="7581265" h="798195">
                  <a:moveTo>
                    <a:pt x="5446446" y="755421"/>
                  </a:moveTo>
                  <a:lnTo>
                    <a:pt x="5445010" y="748004"/>
                  </a:lnTo>
                  <a:lnTo>
                    <a:pt x="5440972" y="741908"/>
                  </a:lnTo>
                  <a:lnTo>
                    <a:pt x="5434952" y="737768"/>
                  </a:lnTo>
                  <a:lnTo>
                    <a:pt x="5427523" y="736219"/>
                  </a:lnTo>
                  <a:lnTo>
                    <a:pt x="5420093" y="737641"/>
                  </a:lnTo>
                  <a:lnTo>
                    <a:pt x="5413997" y="741680"/>
                  </a:lnTo>
                  <a:lnTo>
                    <a:pt x="5409870" y="747699"/>
                  </a:lnTo>
                  <a:lnTo>
                    <a:pt x="5408307" y="755103"/>
                  </a:lnTo>
                  <a:lnTo>
                    <a:pt x="5409743" y="762533"/>
                  </a:lnTo>
                  <a:lnTo>
                    <a:pt x="5413768" y="768616"/>
                  </a:lnTo>
                  <a:lnTo>
                    <a:pt x="5419788" y="772756"/>
                  </a:lnTo>
                  <a:lnTo>
                    <a:pt x="5427230" y="774306"/>
                  </a:lnTo>
                  <a:lnTo>
                    <a:pt x="5434660" y="772883"/>
                  </a:lnTo>
                  <a:lnTo>
                    <a:pt x="5440743" y="768845"/>
                  </a:lnTo>
                  <a:lnTo>
                    <a:pt x="5444883" y="762825"/>
                  </a:lnTo>
                  <a:lnTo>
                    <a:pt x="5446446" y="755421"/>
                  </a:lnTo>
                  <a:close/>
                </a:path>
                <a:path w="7581265" h="798195">
                  <a:moveTo>
                    <a:pt x="5522671" y="756081"/>
                  </a:moveTo>
                  <a:lnTo>
                    <a:pt x="5521249" y="748652"/>
                  </a:lnTo>
                  <a:lnTo>
                    <a:pt x="5517210" y="742556"/>
                  </a:lnTo>
                  <a:lnTo>
                    <a:pt x="5511190" y="738428"/>
                  </a:lnTo>
                  <a:lnTo>
                    <a:pt x="5503748" y="736866"/>
                  </a:lnTo>
                  <a:lnTo>
                    <a:pt x="5496318" y="738301"/>
                  </a:lnTo>
                  <a:lnTo>
                    <a:pt x="5490235" y="742327"/>
                  </a:lnTo>
                  <a:lnTo>
                    <a:pt x="5486095" y="748347"/>
                  </a:lnTo>
                  <a:lnTo>
                    <a:pt x="5484546" y="755751"/>
                  </a:lnTo>
                  <a:lnTo>
                    <a:pt x="5485968" y="763181"/>
                  </a:lnTo>
                  <a:lnTo>
                    <a:pt x="5490007" y="769264"/>
                  </a:lnTo>
                  <a:lnTo>
                    <a:pt x="5496026" y="773404"/>
                  </a:lnTo>
                  <a:lnTo>
                    <a:pt x="5503469" y="774966"/>
                  </a:lnTo>
                  <a:lnTo>
                    <a:pt x="5510885" y="773531"/>
                  </a:lnTo>
                  <a:lnTo>
                    <a:pt x="5516981" y="769505"/>
                  </a:lnTo>
                  <a:lnTo>
                    <a:pt x="5521122" y="763485"/>
                  </a:lnTo>
                  <a:lnTo>
                    <a:pt x="5522671" y="756081"/>
                  </a:lnTo>
                  <a:close/>
                </a:path>
                <a:path w="7581265" h="798195">
                  <a:moveTo>
                    <a:pt x="5598909" y="756729"/>
                  </a:moveTo>
                  <a:lnTo>
                    <a:pt x="5597474" y="749300"/>
                  </a:lnTo>
                  <a:lnTo>
                    <a:pt x="5593448" y="743216"/>
                  </a:lnTo>
                  <a:lnTo>
                    <a:pt x="5587428" y="739076"/>
                  </a:lnTo>
                  <a:lnTo>
                    <a:pt x="5579986" y="737514"/>
                  </a:lnTo>
                  <a:lnTo>
                    <a:pt x="5572557" y="738949"/>
                  </a:lnTo>
                  <a:lnTo>
                    <a:pt x="5566473" y="742988"/>
                  </a:lnTo>
                  <a:lnTo>
                    <a:pt x="5562333" y="749007"/>
                  </a:lnTo>
                  <a:lnTo>
                    <a:pt x="5560771" y="756399"/>
                  </a:lnTo>
                  <a:lnTo>
                    <a:pt x="5562206" y="763828"/>
                  </a:lnTo>
                  <a:lnTo>
                    <a:pt x="5566245" y="769924"/>
                  </a:lnTo>
                  <a:lnTo>
                    <a:pt x="5572264" y="774052"/>
                  </a:lnTo>
                  <a:lnTo>
                    <a:pt x="5579694" y="775614"/>
                  </a:lnTo>
                  <a:lnTo>
                    <a:pt x="5587123" y="774179"/>
                  </a:lnTo>
                  <a:lnTo>
                    <a:pt x="5593219" y="770153"/>
                  </a:lnTo>
                  <a:lnTo>
                    <a:pt x="5597347" y="764133"/>
                  </a:lnTo>
                  <a:lnTo>
                    <a:pt x="5598909" y="756729"/>
                  </a:lnTo>
                  <a:close/>
                </a:path>
                <a:path w="7581265" h="798195">
                  <a:moveTo>
                    <a:pt x="5675147" y="757389"/>
                  </a:moveTo>
                  <a:lnTo>
                    <a:pt x="5673712" y="749960"/>
                  </a:lnTo>
                  <a:lnTo>
                    <a:pt x="5669686" y="743864"/>
                  </a:lnTo>
                  <a:lnTo>
                    <a:pt x="5663666" y="739736"/>
                  </a:lnTo>
                  <a:lnTo>
                    <a:pt x="5656224" y="738174"/>
                  </a:lnTo>
                  <a:lnTo>
                    <a:pt x="5648795" y="739609"/>
                  </a:lnTo>
                  <a:lnTo>
                    <a:pt x="5642711" y="743635"/>
                  </a:lnTo>
                  <a:lnTo>
                    <a:pt x="5638571" y="749655"/>
                  </a:lnTo>
                  <a:lnTo>
                    <a:pt x="5637009" y="757059"/>
                  </a:lnTo>
                  <a:lnTo>
                    <a:pt x="5638444" y="764489"/>
                  </a:lnTo>
                  <a:lnTo>
                    <a:pt x="5642470" y="770572"/>
                  </a:lnTo>
                  <a:lnTo>
                    <a:pt x="5648490" y="774712"/>
                  </a:lnTo>
                  <a:lnTo>
                    <a:pt x="5655894" y="776274"/>
                  </a:lnTo>
                  <a:lnTo>
                    <a:pt x="5663362" y="774839"/>
                  </a:lnTo>
                  <a:lnTo>
                    <a:pt x="5669458" y="770813"/>
                  </a:lnTo>
                  <a:lnTo>
                    <a:pt x="5673585" y="764794"/>
                  </a:lnTo>
                  <a:lnTo>
                    <a:pt x="5675147" y="757389"/>
                  </a:lnTo>
                  <a:close/>
                </a:path>
                <a:path w="7581265" h="798195">
                  <a:moveTo>
                    <a:pt x="5751385" y="758037"/>
                  </a:moveTo>
                  <a:lnTo>
                    <a:pt x="5749950" y="750608"/>
                  </a:lnTo>
                  <a:lnTo>
                    <a:pt x="5745924" y="744524"/>
                  </a:lnTo>
                  <a:lnTo>
                    <a:pt x="5739904" y="740384"/>
                  </a:lnTo>
                  <a:lnTo>
                    <a:pt x="5732462" y="738822"/>
                  </a:lnTo>
                  <a:lnTo>
                    <a:pt x="5725033" y="740257"/>
                  </a:lnTo>
                  <a:lnTo>
                    <a:pt x="5718937" y="744296"/>
                  </a:lnTo>
                  <a:lnTo>
                    <a:pt x="5714809" y="750316"/>
                  </a:lnTo>
                  <a:lnTo>
                    <a:pt x="5713247" y="757707"/>
                  </a:lnTo>
                  <a:lnTo>
                    <a:pt x="5714682" y="765136"/>
                  </a:lnTo>
                  <a:lnTo>
                    <a:pt x="5718708" y="771232"/>
                  </a:lnTo>
                  <a:lnTo>
                    <a:pt x="5724728" y="775360"/>
                  </a:lnTo>
                  <a:lnTo>
                    <a:pt x="5732170" y="776922"/>
                  </a:lnTo>
                  <a:lnTo>
                    <a:pt x="5739600" y="775487"/>
                  </a:lnTo>
                  <a:lnTo>
                    <a:pt x="5745683" y="771461"/>
                  </a:lnTo>
                  <a:lnTo>
                    <a:pt x="5749823" y="765441"/>
                  </a:lnTo>
                  <a:lnTo>
                    <a:pt x="5751385" y="758037"/>
                  </a:lnTo>
                  <a:close/>
                </a:path>
                <a:path w="7581265" h="798195">
                  <a:moveTo>
                    <a:pt x="5827623" y="758685"/>
                  </a:moveTo>
                  <a:lnTo>
                    <a:pt x="5826188" y="751268"/>
                  </a:lnTo>
                  <a:lnTo>
                    <a:pt x="5822150" y="745172"/>
                  </a:lnTo>
                  <a:lnTo>
                    <a:pt x="5816130" y="741045"/>
                  </a:lnTo>
                  <a:lnTo>
                    <a:pt x="5808688" y="739482"/>
                  </a:lnTo>
                  <a:lnTo>
                    <a:pt x="5801271" y="740918"/>
                  </a:lnTo>
                  <a:lnTo>
                    <a:pt x="5795175" y="744943"/>
                  </a:lnTo>
                  <a:lnTo>
                    <a:pt x="5791035" y="750963"/>
                  </a:lnTo>
                  <a:lnTo>
                    <a:pt x="5789485" y="758367"/>
                  </a:lnTo>
                  <a:lnTo>
                    <a:pt x="5790920" y="765797"/>
                  </a:lnTo>
                  <a:lnTo>
                    <a:pt x="5794946" y="771880"/>
                  </a:lnTo>
                  <a:lnTo>
                    <a:pt x="5800966" y="776020"/>
                  </a:lnTo>
                  <a:lnTo>
                    <a:pt x="5808408" y="777582"/>
                  </a:lnTo>
                  <a:lnTo>
                    <a:pt x="5815838" y="776147"/>
                  </a:lnTo>
                  <a:lnTo>
                    <a:pt x="5821921" y="772109"/>
                  </a:lnTo>
                  <a:lnTo>
                    <a:pt x="5826061" y="766089"/>
                  </a:lnTo>
                  <a:lnTo>
                    <a:pt x="5827623" y="758685"/>
                  </a:lnTo>
                  <a:close/>
                </a:path>
                <a:path w="7581265" h="798195">
                  <a:moveTo>
                    <a:pt x="5903849" y="759345"/>
                  </a:moveTo>
                  <a:lnTo>
                    <a:pt x="5902414" y="751916"/>
                  </a:lnTo>
                  <a:lnTo>
                    <a:pt x="5898388" y="745832"/>
                  </a:lnTo>
                  <a:lnTo>
                    <a:pt x="5892368" y="741692"/>
                  </a:lnTo>
                  <a:lnTo>
                    <a:pt x="5884926" y="740130"/>
                  </a:lnTo>
                  <a:lnTo>
                    <a:pt x="5877496" y="741565"/>
                  </a:lnTo>
                  <a:lnTo>
                    <a:pt x="5871413" y="745591"/>
                  </a:lnTo>
                  <a:lnTo>
                    <a:pt x="5867273" y="751611"/>
                  </a:lnTo>
                  <a:lnTo>
                    <a:pt x="5865711" y="759015"/>
                  </a:lnTo>
                  <a:lnTo>
                    <a:pt x="5867146" y="766445"/>
                  </a:lnTo>
                  <a:lnTo>
                    <a:pt x="5871184" y="772541"/>
                  </a:lnTo>
                  <a:lnTo>
                    <a:pt x="5877204" y="776668"/>
                  </a:lnTo>
                  <a:lnTo>
                    <a:pt x="5884608" y="778230"/>
                  </a:lnTo>
                  <a:lnTo>
                    <a:pt x="5892063" y="776795"/>
                  </a:lnTo>
                  <a:lnTo>
                    <a:pt x="5898159" y="772769"/>
                  </a:lnTo>
                  <a:lnTo>
                    <a:pt x="5902287" y="766749"/>
                  </a:lnTo>
                  <a:lnTo>
                    <a:pt x="5903849" y="759345"/>
                  </a:lnTo>
                  <a:close/>
                </a:path>
                <a:path w="7581265" h="798195">
                  <a:moveTo>
                    <a:pt x="5980087" y="759993"/>
                  </a:moveTo>
                  <a:lnTo>
                    <a:pt x="5978652" y="752576"/>
                  </a:lnTo>
                  <a:lnTo>
                    <a:pt x="5974626" y="746480"/>
                  </a:lnTo>
                  <a:lnTo>
                    <a:pt x="5968606" y="742340"/>
                  </a:lnTo>
                  <a:lnTo>
                    <a:pt x="5961164" y="740791"/>
                  </a:lnTo>
                  <a:lnTo>
                    <a:pt x="5953734" y="742213"/>
                  </a:lnTo>
                  <a:lnTo>
                    <a:pt x="5947651" y="746252"/>
                  </a:lnTo>
                  <a:lnTo>
                    <a:pt x="5943511" y="752271"/>
                  </a:lnTo>
                  <a:lnTo>
                    <a:pt x="5941949" y="759675"/>
                  </a:lnTo>
                  <a:lnTo>
                    <a:pt x="5943384" y="767105"/>
                  </a:lnTo>
                  <a:lnTo>
                    <a:pt x="5947410" y="773188"/>
                  </a:lnTo>
                  <a:lnTo>
                    <a:pt x="5953430" y="777328"/>
                  </a:lnTo>
                  <a:lnTo>
                    <a:pt x="5960872" y="778878"/>
                  </a:lnTo>
                  <a:lnTo>
                    <a:pt x="5968301" y="777455"/>
                  </a:lnTo>
                  <a:lnTo>
                    <a:pt x="5974397" y="773417"/>
                  </a:lnTo>
                  <a:lnTo>
                    <a:pt x="5978525" y="767397"/>
                  </a:lnTo>
                  <a:lnTo>
                    <a:pt x="5980087" y="759993"/>
                  </a:lnTo>
                  <a:close/>
                </a:path>
                <a:path w="7581265" h="798195">
                  <a:moveTo>
                    <a:pt x="6056325" y="760653"/>
                  </a:moveTo>
                  <a:lnTo>
                    <a:pt x="6054890" y="753224"/>
                  </a:lnTo>
                  <a:lnTo>
                    <a:pt x="6050864" y="747128"/>
                  </a:lnTo>
                  <a:lnTo>
                    <a:pt x="6044844" y="743000"/>
                  </a:lnTo>
                  <a:lnTo>
                    <a:pt x="6037402" y="741438"/>
                  </a:lnTo>
                  <a:lnTo>
                    <a:pt x="6029972" y="742873"/>
                  </a:lnTo>
                  <a:lnTo>
                    <a:pt x="6023876" y="746899"/>
                  </a:lnTo>
                  <a:lnTo>
                    <a:pt x="6019749" y="752919"/>
                  </a:lnTo>
                  <a:lnTo>
                    <a:pt x="6018187" y="760323"/>
                  </a:lnTo>
                  <a:lnTo>
                    <a:pt x="6019622" y="767753"/>
                  </a:lnTo>
                  <a:lnTo>
                    <a:pt x="6023648" y="773836"/>
                  </a:lnTo>
                  <a:lnTo>
                    <a:pt x="6029668" y="777976"/>
                  </a:lnTo>
                  <a:lnTo>
                    <a:pt x="6037110" y="779538"/>
                  </a:lnTo>
                  <a:lnTo>
                    <a:pt x="6044539" y="778103"/>
                  </a:lnTo>
                  <a:lnTo>
                    <a:pt x="6050623" y="774077"/>
                  </a:lnTo>
                  <a:lnTo>
                    <a:pt x="6054763" y="768057"/>
                  </a:lnTo>
                  <a:lnTo>
                    <a:pt x="6056325" y="760653"/>
                  </a:lnTo>
                  <a:close/>
                </a:path>
                <a:path w="7581265" h="798195">
                  <a:moveTo>
                    <a:pt x="6132563" y="761301"/>
                  </a:moveTo>
                  <a:lnTo>
                    <a:pt x="6131128" y="753872"/>
                  </a:lnTo>
                  <a:lnTo>
                    <a:pt x="6127089" y="747788"/>
                  </a:lnTo>
                  <a:lnTo>
                    <a:pt x="6121070" y="743648"/>
                  </a:lnTo>
                  <a:lnTo>
                    <a:pt x="6113640" y="742086"/>
                  </a:lnTo>
                  <a:lnTo>
                    <a:pt x="6106211" y="743521"/>
                  </a:lnTo>
                  <a:lnTo>
                    <a:pt x="6100115" y="747560"/>
                  </a:lnTo>
                  <a:lnTo>
                    <a:pt x="6095987" y="753579"/>
                  </a:lnTo>
                  <a:lnTo>
                    <a:pt x="6094425" y="760984"/>
                  </a:lnTo>
                  <a:lnTo>
                    <a:pt x="6095860" y="768400"/>
                  </a:lnTo>
                  <a:lnTo>
                    <a:pt x="6099886" y="774496"/>
                  </a:lnTo>
                  <a:lnTo>
                    <a:pt x="6105906" y="778624"/>
                  </a:lnTo>
                  <a:lnTo>
                    <a:pt x="6113310" y="780186"/>
                  </a:lnTo>
                  <a:lnTo>
                    <a:pt x="6120777" y="778751"/>
                  </a:lnTo>
                  <a:lnTo>
                    <a:pt x="6126861" y="774725"/>
                  </a:lnTo>
                  <a:lnTo>
                    <a:pt x="6131001" y="768705"/>
                  </a:lnTo>
                  <a:lnTo>
                    <a:pt x="6132563" y="761301"/>
                  </a:lnTo>
                  <a:close/>
                </a:path>
                <a:path w="7581265" h="798195">
                  <a:moveTo>
                    <a:pt x="6208788" y="761961"/>
                  </a:moveTo>
                  <a:lnTo>
                    <a:pt x="6207366" y="754532"/>
                  </a:lnTo>
                  <a:lnTo>
                    <a:pt x="6203327" y="748436"/>
                  </a:lnTo>
                  <a:lnTo>
                    <a:pt x="6197308" y="744308"/>
                  </a:lnTo>
                  <a:lnTo>
                    <a:pt x="6189865" y="742746"/>
                  </a:lnTo>
                  <a:lnTo>
                    <a:pt x="6182436" y="744181"/>
                  </a:lnTo>
                  <a:lnTo>
                    <a:pt x="6176353" y="748207"/>
                  </a:lnTo>
                  <a:lnTo>
                    <a:pt x="6172212" y="754227"/>
                  </a:lnTo>
                  <a:lnTo>
                    <a:pt x="6170663" y="761631"/>
                  </a:lnTo>
                  <a:lnTo>
                    <a:pt x="6172085" y="769061"/>
                  </a:lnTo>
                  <a:lnTo>
                    <a:pt x="6176124" y="775144"/>
                  </a:lnTo>
                  <a:lnTo>
                    <a:pt x="6182144" y="779284"/>
                  </a:lnTo>
                  <a:lnTo>
                    <a:pt x="6189586" y="780846"/>
                  </a:lnTo>
                  <a:lnTo>
                    <a:pt x="6197016" y="779411"/>
                  </a:lnTo>
                  <a:lnTo>
                    <a:pt x="6203099" y="775385"/>
                  </a:lnTo>
                  <a:lnTo>
                    <a:pt x="6207239" y="769366"/>
                  </a:lnTo>
                  <a:lnTo>
                    <a:pt x="6208788" y="761961"/>
                  </a:lnTo>
                  <a:close/>
                </a:path>
                <a:path w="7581265" h="798195">
                  <a:moveTo>
                    <a:pt x="6285027" y="762609"/>
                  </a:moveTo>
                  <a:lnTo>
                    <a:pt x="6283591" y="755180"/>
                  </a:lnTo>
                  <a:lnTo>
                    <a:pt x="6279566" y="749096"/>
                  </a:lnTo>
                  <a:lnTo>
                    <a:pt x="6273546" y="744956"/>
                  </a:lnTo>
                  <a:lnTo>
                    <a:pt x="6266104" y="743394"/>
                  </a:lnTo>
                  <a:lnTo>
                    <a:pt x="6258674" y="744829"/>
                  </a:lnTo>
                  <a:lnTo>
                    <a:pt x="6252591" y="748868"/>
                  </a:lnTo>
                  <a:lnTo>
                    <a:pt x="6248451" y="754888"/>
                  </a:lnTo>
                  <a:lnTo>
                    <a:pt x="6246888" y="762279"/>
                  </a:lnTo>
                  <a:lnTo>
                    <a:pt x="6248324" y="769708"/>
                  </a:lnTo>
                  <a:lnTo>
                    <a:pt x="6252362" y="775804"/>
                  </a:lnTo>
                  <a:lnTo>
                    <a:pt x="6258382" y="779932"/>
                  </a:lnTo>
                  <a:lnTo>
                    <a:pt x="6265811" y="781494"/>
                  </a:lnTo>
                  <a:lnTo>
                    <a:pt x="6273241" y="780059"/>
                  </a:lnTo>
                  <a:lnTo>
                    <a:pt x="6279337" y="776033"/>
                  </a:lnTo>
                  <a:lnTo>
                    <a:pt x="6283464" y="770013"/>
                  </a:lnTo>
                  <a:lnTo>
                    <a:pt x="6285027" y="762609"/>
                  </a:lnTo>
                  <a:close/>
                </a:path>
                <a:path w="7581265" h="798195">
                  <a:moveTo>
                    <a:pt x="6361265" y="763257"/>
                  </a:moveTo>
                  <a:lnTo>
                    <a:pt x="6359830" y="755840"/>
                  </a:lnTo>
                  <a:lnTo>
                    <a:pt x="6355804" y="749744"/>
                  </a:lnTo>
                  <a:lnTo>
                    <a:pt x="6349784" y="745617"/>
                  </a:lnTo>
                  <a:lnTo>
                    <a:pt x="6342342" y="744054"/>
                  </a:lnTo>
                  <a:lnTo>
                    <a:pt x="6334912" y="745490"/>
                  </a:lnTo>
                  <a:lnTo>
                    <a:pt x="6328829" y="749515"/>
                  </a:lnTo>
                  <a:lnTo>
                    <a:pt x="6324689" y="755535"/>
                  </a:lnTo>
                  <a:lnTo>
                    <a:pt x="6323127" y="762939"/>
                  </a:lnTo>
                  <a:lnTo>
                    <a:pt x="6324562" y="770369"/>
                  </a:lnTo>
                  <a:lnTo>
                    <a:pt x="6328588" y="776452"/>
                  </a:lnTo>
                  <a:lnTo>
                    <a:pt x="6334607" y="780592"/>
                  </a:lnTo>
                  <a:lnTo>
                    <a:pt x="6342050" y="782154"/>
                  </a:lnTo>
                  <a:lnTo>
                    <a:pt x="6349479" y="780719"/>
                  </a:lnTo>
                  <a:lnTo>
                    <a:pt x="6355575" y="776681"/>
                  </a:lnTo>
                  <a:lnTo>
                    <a:pt x="6359703" y="770661"/>
                  </a:lnTo>
                  <a:lnTo>
                    <a:pt x="6361265" y="763257"/>
                  </a:lnTo>
                  <a:close/>
                </a:path>
                <a:path w="7581265" h="798195">
                  <a:moveTo>
                    <a:pt x="6437503" y="763917"/>
                  </a:moveTo>
                  <a:lnTo>
                    <a:pt x="6436068" y="756488"/>
                  </a:lnTo>
                  <a:lnTo>
                    <a:pt x="6432042" y="750404"/>
                  </a:lnTo>
                  <a:lnTo>
                    <a:pt x="6426022" y="746264"/>
                  </a:lnTo>
                  <a:lnTo>
                    <a:pt x="6418580" y="744702"/>
                  </a:lnTo>
                  <a:lnTo>
                    <a:pt x="6411150" y="746137"/>
                  </a:lnTo>
                  <a:lnTo>
                    <a:pt x="6405054" y="750163"/>
                  </a:lnTo>
                  <a:lnTo>
                    <a:pt x="6400927" y="756183"/>
                  </a:lnTo>
                  <a:lnTo>
                    <a:pt x="6399365" y="763587"/>
                  </a:lnTo>
                  <a:lnTo>
                    <a:pt x="6400800" y="771017"/>
                  </a:lnTo>
                  <a:lnTo>
                    <a:pt x="6404826" y="777113"/>
                  </a:lnTo>
                  <a:lnTo>
                    <a:pt x="6410846" y="781240"/>
                  </a:lnTo>
                  <a:lnTo>
                    <a:pt x="6418250" y="782802"/>
                  </a:lnTo>
                  <a:lnTo>
                    <a:pt x="6425717" y="781367"/>
                  </a:lnTo>
                  <a:lnTo>
                    <a:pt x="6431801" y="777341"/>
                  </a:lnTo>
                  <a:lnTo>
                    <a:pt x="6435941" y="771321"/>
                  </a:lnTo>
                  <a:lnTo>
                    <a:pt x="6437503" y="763917"/>
                  </a:lnTo>
                  <a:close/>
                </a:path>
                <a:path w="7581265" h="798195">
                  <a:moveTo>
                    <a:pt x="6513741" y="764565"/>
                  </a:moveTo>
                  <a:lnTo>
                    <a:pt x="6512306" y="757148"/>
                  </a:lnTo>
                  <a:lnTo>
                    <a:pt x="6508267" y="751052"/>
                  </a:lnTo>
                  <a:lnTo>
                    <a:pt x="6502247" y="746912"/>
                  </a:lnTo>
                  <a:lnTo>
                    <a:pt x="6494805" y="745363"/>
                  </a:lnTo>
                  <a:lnTo>
                    <a:pt x="6487388" y="746785"/>
                  </a:lnTo>
                  <a:lnTo>
                    <a:pt x="6481292" y="750824"/>
                  </a:lnTo>
                  <a:lnTo>
                    <a:pt x="6477165" y="756843"/>
                  </a:lnTo>
                  <a:lnTo>
                    <a:pt x="6475603" y="764247"/>
                  </a:lnTo>
                  <a:lnTo>
                    <a:pt x="6477038" y="771677"/>
                  </a:lnTo>
                  <a:lnTo>
                    <a:pt x="6481064" y="777760"/>
                  </a:lnTo>
                  <a:lnTo>
                    <a:pt x="6487084" y="781900"/>
                  </a:lnTo>
                  <a:lnTo>
                    <a:pt x="6494526" y="783450"/>
                  </a:lnTo>
                  <a:lnTo>
                    <a:pt x="6501955" y="782027"/>
                  </a:lnTo>
                  <a:lnTo>
                    <a:pt x="6508039" y="777989"/>
                  </a:lnTo>
                  <a:lnTo>
                    <a:pt x="6512179" y="771969"/>
                  </a:lnTo>
                  <a:lnTo>
                    <a:pt x="6513741" y="764565"/>
                  </a:lnTo>
                  <a:close/>
                </a:path>
                <a:path w="7581265" h="798195">
                  <a:moveTo>
                    <a:pt x="6589966" y="765225"/>
                  </a:moveTo>
                  <a:lnTo>
                    <a:pt x="6588531" y="757796"/>
                  </a:lnTo>
                  <a:lnTo>
                    <a:pt x="6584505" y="751700"/>
                  </a:lnTo>
                  <a:lnTo>
                    <a:pt x="6578486" y="747572"/>
                  </a:lnTo>
                  <a:lnTo>
                    <a:pt x="6571043" y="746010"/>
                  </a:lnTo>
                  <a:lnTo>
                    <a:pt x="6563614" y="747445"/>
                  </a:lnTo>
                  <a:lnTo>
                    <a:pt x="6557531" y="751471"/>
                  </a:lnTo>
                  <a:lnTo>
                    <a:pt x="6553390" y="757491"/>
                  </a:lnTo>
                  <a:lnTo>
                    <a:pt x="6551828" y="764895"/>
                  </a:lnTo>
                  <a:lnTo>
                    <a:pt x="6553263" y="772325"/>
                  </a:lnTo>
                  <a:lnTo>
                    <a:pt x="6557302" y="778408"/>
                  </a:lnTo>
                  <a:lnTo>
                    <a:pt x="6563322" y="782548"/>
                  </a:lnTo>
                  <a:lnTo>
                    <a:pt x="6570764" y="784110"/>
                  </a:lnTo>
                  <a:lnTo>
                    <a:pt x="6578181" y="782675"/>
                  </a:lnTo>
                  <a:lnTo>
                    <a:pt x="6584277" y="778649"/>
                  </a:lnTo>
                  <a:lnTo>
                    <a:pt x="6588404" y="772629"/>
                  </a:lnTo>
                  <a:lnTo>
                    <a:pt x="6589966" y="765225"/>
                  </a:lnTo>
                  <a:close/>
                </a:path>
                <a:path w="7581265" h="798195">
                  <a:moveTo>
                    <a:pt x="6666204" y="765873"/>
                  </a:moveTo>
                  <a:lnTo>
                    <a:pt x="6664769" y="758444"/>
                  </a:lnTo>
                  <a:lnTo>
                    <a:pt x="6660743" y="752360"/>
                  </a:lnTo>
                  <a:lnTo>
                    <a:pt x="6654724" y="748220"/>
                  </a:lnTo>
                  <a:lnTo>
                    <a:pt x="6647281" y="746658"/>
                  </a:lnTo>
                  <a:lnTo>
                    <a:pt x="6639852" y="748093"/>
                  </a:lnTo>
                  <a:lnTo>
                    <a:pt x="6633769" y="752132"/>
                  </a:lnTo>
                  <a:lnTo>
                    <a:pt x="6629628" y="758151"/>
                  </a:lnTo>
                  <a:lnTo>
                    <a:pt x="6628066" y="765556"/>
                  </a:lnTo>
                  <a:lnTo>
                    <a:pt x="6629501" y="772972"/>
                  </a:lnTo>
                  <a:lnTo>
                    <a:pt x="6633527" y="779068"/>
                  </a:lnTo>
                  <a:lnTo>
                    <a:pt x="6639547" y="783196"/>
                  </a:lnTo>
                  <a:lnTo>
                    <a:pt x="6646951" y="784758"/>
                  </a:lnTo>
                  <a:lnTo>
                    <a:pt x="6654419" y="783323"/>
                  </a:lnTo>
                  <a:lnTo>
                    <a:pt x="6660515" y="779297"/>
                  </a:lnTo>
                  <a:lnTo>
                    <a:pt x="6664642" y="773277"/>
                  </a:lnTo>
                  <a:lnTo>
                    <a:pt x="6666204" y="765873"/>
                  </a:lnTo>
                  <a:close/>
                </a:path>
                <a:path w="7581265" h="798195">
                  <a:moveTo>
                    <a:pt x="6742443" y="766533"/>
                  </a:moveTo>
                  <a:lnTo>
                    <a:pt x="6741007" y="759104"/>
                  </a:lnTo>
                  <a:lnTo>
                    <a:pt x="6736982" y="753008"/>
                  </a:lnTo>
                  <a:lnTo>
                    <a:pt x="6730962" y="748880"/>
                  </a:lnTo>
                  <a:lnTo>
                    <a:pt x="6723520" y="747318"/>
                  </a:lnTo>
                  <a:lnTo>
                    <a:pt x="6716090" y="748753"/>
                  </a:lnTo>
                  <a:lnTo>
                    <a:pt x="6709994" y="752779"/>
                  </a:lnTo>
                  <a:lnTo>
                    <a:pt x="6705867" y="758799"/>
                  </a:lnTo>
                  <a:lnTo>
                    <a:pt x="6704304" y="766203"/>
                  </a:lnTo>
                  <a:lnTo>
                    <a:pt x="6705740" y="773633"/>
                  </a:lnTo>
                  <a:lnTo>
                    <a:pt x="6709765" y="779716"/>
                  </a:lnTo>
                  <a:lnTo>
                    <a:pt x="6715785" y="783856"/>
                  </a:lnTo>
                  <a:lnTo>
                    <a:pt x="6723227" y="785418"/>
                  </a:lnTo>
                  <a:lnTo>
                    <a:pt x="6730657" y="783983"/>
                  </a:lnTo>
                  <a:lnTo>
                    <a:pt x="6736740" y="779957"/>
                  </a:lnTo>
                  <a:lnTo>
                    <a:pt x="6740880" y="773938"/>
                  </a:lnTo>
                  <a:lnTo>
                    <a:pt x="6742443" y="766533"/>
                  </a:lnTo>
                  <a:close/>
                </a:path>
                <a:path w="7581265" h="798195">
                  <a:moveTo>
                    <a:pt x="6818681" y="767181"/>
                  </a:moveTo>
                  <a:lnTo>
                    <a:pt x="6817246" y="759752"/>
                  </a:lnTo>
                  <a:lnTo>
                    <a:pt x="6813207" y="753668"/>
                  </a:lnTo>
                  <a:lnTo>
                    <a:pt x="6807187" y="749528"/>
                  </a:lnTo>
                  <a:lnTo>
                    <a:pt x="6799758" y="747966"/>
                  </a:lnTo>
                  <a:lnTo>
                    <a:pt x="6792328" y="749401"/>
                  </a:lnTo>
                  <a:lnTo>
                    <a:pt x="6786232" y="753440"/>
                  </a:lnTo>
                  <a:lnTo>
                    <a:pt x="6782105" y="759460"/>
                  </a:lnTo>
                  <a:lnTo>
                    <a:pt x="6780543" y="766851"/>
                  </a:lnTo>
                  <a:lnTo>
                    <a:pt x="6781978" y="774280"/>
                  </a:lnTo>
                  <a:lnTo>
                    <a:pt x="6786004" y="780376"/>
                  </a:lnTo>
                  <a:lnTo>
                    <a:pt x="6792023" y="784504"/>
                  </a:lnTo>
                  <a:lnTo>
                    <a:pt x="6799466" y="786066"/>
                  </a:lnTo>
                  <a:lnTo>
                    <a:pt x="6806895" y="784631"/>
                  </a:lnTo>
                  <a:lnTo>
                    <a:pt x="6812978" y="780605"/>
                  </a:lnTo>
                  <a:lnTo>
                    <a:pt x="6817119" y="774585"/>
                  </a:lnTo>
                  <a:lnTo>
                    <a:pt x="6818681" y="767181"/>
                  </a:lnTo>
                  <a:close/>
                </a:path>
                <a:path w="7581265" h="798195">
                  <a:moveTo>
                    <a:pt x="6894919" y="767829"/>
                  </a:moveTo>
                  <a:lnTo>
                    <a:pt x="6893484" y="760412"/>
                  </a:lnTo>
                  <a:lnTo>
                    <a:pt x="6889445" y="754316"/>
                  </a:lnTo>
                  <a:lnTo>
                    <a:pt x="6883425" y="750189"/>
                  </a:lnTo>
                  <a:lnTo>
                    <a:pt x="6875983" y="748626"/>
                  </a:lnTo>
                  <a:lnTo>
                    <a:pt x="6868554" y="750062"/>
                  </a:lnTo>
                  <a:lnTo>
                    <a:pt x="6862470" y="754087"/>
                  </a:lnTo>
                  <a:lnTo>
                    <a:pt x="6858330" y="760107"/>
                  </a:lnTo>
                  <a:lnTo>
                    <a:pt x="6856781" y="767511"/>
                  </a:lnTo>
                  <a:lnTo>
                    <a:pt x="6858203" y="774941"/>
                  </a:lnTo>
                  <a:lnTo>
                    <a:pt x="6862242" y="781024"/>
                  </a:lnTo>
                  <a:lnTo>
                    <a:pt x="6868261" y="785164"/>
                  </a:lnTo>
                  <a:lnTo>
                    <a:pt x="6875704" y="786726"/>
                  </a:lnTo>
                  <a:lnTo>
                    <a:pt x="6883133" y="785291"/>
                  </a:lnTo>
                  <a:lnTo>
                    <a:pt x="6889216" y="781253"/>
                  </a:lnTo>
                  <a:lnTo>
                    <a:pt x="6893357" y="775233"/>
                  </a:lnTo>
                  <a:lnTo>
                    <a:pt x="6894919" y="767829"/>
                  </a:lnTo>
                  <a:close/>
                </a:path>
                <a:path w="7581265" h="798195">
                  <a:moveTo>
                    <a:pt x="6971144" y="768489"/>
                  </a:moveTo>
                  <a:lnTo>
                    <a:pt x="6969709" y="761060"/>
                  </a:lnTo>
                  <a:lnTo>
                    <a:pt x="6965683" y="754976"/>
                  </a:lnTo>
                  <a:lnTo>
                    <a:pt x="6959663" y="750836"/>
                  </a:lnTo>
                  <a:lnTo>
                    <a:pt x="6952221" y="749274"/>
                  </a:lnTo>
                  <a:lnTo>
                    <a:pt x="6944792" y="750709"/>
                  </a:lnTo>
                  <a:lnTo>
                    <a:pt x="6938708" y="754735"/>
                  </a:lnTo>
                  <a:lnTo>
                    <a:pt x="6934568" y="760755"/>
                  </a:lnTo>
                  <a:lnTo>
                    <a:pt x="6933006" y="768159"/>
                  </a:lnTo>
                  <a:lnTo>
                    <a:pt x="6934441" y="775589"/>
                  </a:lnTo>
                  <a:lnTo>
                    <a:pt x="6938480" y="781685"/>
                  </a:lnTo>
                  <a:lnTo>
                    <a:pt x="6944500" y="785812"/>
                  </a:lnTo>
                  <a:lnTo>
                    <a:pt x="6951942" y="787374"/>
                  </a:lnTo>
                  <a:lnTo>
                    <a:pt x="6959359" y="785939"/>
                  </a:lnTo>
                  <a:lnTo>
                    <a:pt x="6965455" y="781913"/>
                  </a:lnTo>
                  <a:lnTo>
                    <a:pt x="6969582" y="775893"/>
                  </a:lnTo>
                  <a:lnTo>
                    <a:pt x="6971144" y="768489"/>
                  </a:lnTo>
                  <a:close/>
                </a:path>
                <a:path w="7581265" h="798195">
                  <a:moveTo>
                    <a:pt x="7047382" y="769137"/>
                  </a:moveTo>
                  <a:lnTo>
                    <a:pt x="7045947" y="761720"/>
                  </a:lnTo>
                  <a:lnTo>
                    <a:pt x="7041921" y="755624"/>
                  </a:lnTo>
                  <a:lnTo>
                    <a:pt x="7035901" y="751484"/>
                  </a:lnTo>
                  <a:lnTo>
                    <a:pt x="7028459" y="749935"/>
                  </a:lnTo>
                  <a:lnTo>
                    <a:pt x="7021030" y="751357"/>
                  </a:lnTo>
                  <a:lnTo>
                    <a:pt x="7014946" y="755396"/>
                  </a:lnTo>
                  <a:lnTo>
                    <a:pt x="7010806" y="761415"/>
                  </a:lnTo>
                  <a:lnTo>
                    <a:pt x="7009244" y="768819"/>
                  </a:lnTo>
                  <a:lnTo>
                    <a:pt x="7010679" y="776249"/>
                  </a:lnTo>
                  <a:lnTo>
                    <a:pt x="7014705" y="782332"/>
                  </a:lnTo>
                  <a:lnTo>
                    <a:pt x="7020725" y="786472"/>
                  </a:lnTo>
                  <a:lnTo>
                    <a:pt x="7028167" y="788022"/>
                  </a:lnTo>
                  <a:lnTo>
                    <a:pt x="7035597" y="786599"/>
                  </a:lnTo>
                  <a:lnTo>
                    <a:pt x="7041693" y="782561"/>
                  </a:lnTo>
                  <a:lnTo>
                    <a:pt x="7045820" y="776541"/>
                  </a:lnTo>
                  <a:lnTo>
                    <a:pt x="7047382" y="769137"/>
                  </a:lnTo>
                  <a:close/>
                </a:path>
                <a:path w="7581265" h="798195">
                  <a:moveTo>
                    <a:pt x="7123620" y="769797"/>
                  </a:moveTo>
                  <a:lnTo>
                    <a:pt x="7122185" y="762368"/>
                  </a:lnTo>
                  <a:lnTo>
                    <a:pt x="7118159" y="756272"/>
                  </a:lnTo>
                  <a:lnTo>
                    <a:pt x="7112140" y="752144"/>
                  </a:lnTo>
                  <a:lnTo>
                    <a:pt x="7104697" y="750582"/>
                  </a:lnTo>
                  <a:lnTo>
                    <a:pt x="7097268" y="752017"/>
                  </a:lnTo>
                  <a:lnTo>
                    <a:pt x="7091172" y="756043"/>
                  </a:lnTo>
                  <a:lnTo>
                    <a:pt x="7087044" y="762063"/>
                  </a:lnTo>
                  <a:lnTo>
                    <a:pt x="7085482" y="769467"/>
                  </a:lnTo>
                  <a:lnTo>
                    <a:pt x="7086917" y="776897"/>
                  </a:lnTo>
                  <a:lnTo>
                    <a:pt x="7090943" y="782980"/>
                  </a:lnTo>
                  <a:lnTo>
                    <a:pt x="7096963" y="787120"/>
                  </a:lnTo>
                  <a:lnTo>
                    <a:pt x="7104405" y="788682"/>
                  </a:lnTo>
                  <a:lnTo>
                    <a:pt x="7111835" y="787247"/>
                  </a:lnTo>
                  <a:lnTo>
                    <a:pt x="7117918" y="783221"/>
                  </a:lnTo>
                  <a:lnTo>
                    <a:pt x="7122058" y="777201"/>
                  </a:lnTo>
                  <a:lnTo>
                    <a:pt x="7123620" y="769797"/>
                  </a:lnTo>
                  <a:close/>
                </a:path>
                <a:path w="7581265" h="798195">
                  <a:moveTo>
                    <a:pt x="7199858" y="770445"/>
                  </a:moveTo>
                  <a:lnTo>
                    <a:pt x="7198423" y="763016"/>
                  </a:lnTo>
                  <a:lnTo>
                    <a:pt x="7194385" y="756932"/>
                  </a:lnTo>
                  <a:lnTo>
                    <a:pt x="7188365" y="752792"/>
                  </a:lnTo>
                  <a:lnTo>
                    <a:pt x="7180935" y="751230"/>
                  </a:lnTo>
                  <a:lnTo>
                    <a:pt x="7173506" y="752665"/>
                  </a:lnTo>
                  <a:lnTo>
                    <a:pt x="7167410" y="756704"/>
                  </a:lnTo>
                  <a:lnTo>
                    <a:pt x="7163282" y="762723"/>
                  </a:lnTo>
                  <a:lnTo>
                    <a:pt x="7161720" y="770128"/>
                  </a:lnTo>
                  <a:lnTo>
                    <a:pt x="7163155" y="777544"/>
                  </a:lnTo>
                  <a:lnTo>
                    <a:pt x="7167181" y="783640"/>
                  </a:lnTo>
                  <a:lnTo>
                    <a:pt x="7173201" y="787768"/>
                  </a:lnTo>
                  <a:lnTo>
                    <a:pt x="7180605" y="789330"/>
                  </a:lnTo>
                  <a:lnTo>
                    <a:pt x="7188073" y="787908"/>
                  </a:lnTo>
                  <a:lnTo>
                    <a:pt x="7194156" y="783869"/>
                  </a:lnTo>
                  <a:lnTo>
                    <a:pt x="7198296" y="777849"/>
                  </a:lnTo>
                  <a:lnTo>
                    <a:pt x="7199858" y="770445"/>
                  </a:lnTo>
                  <a:close/>
                </a:path>
                <a:path w="7581265" h="798195">
                  <a:moveTo>
                    <a:pt x="7276084" y="771105"/>
                  </a:moveTo>
                  <a:lnTo>
                    <a:pt x="7274649" y="763676"/>
                  </a:lnTo>
                  <a:lnTo>
                    <a:pt x="7270623" y="757580"/>
                  </a:lnTo>
                  <a:lnTo>
                    <a:pt x="7264603" y="753452"/>
                  </a:lnTo>
                  <a:lnTo>
                    <a:pt x="7257161" y="751890"/>
                  </a:lnTo>
                  <a:lnTo>
                    <a:pt x="7249731" y="753325"/>
                  </a:lnTo>
                  <a:lnTo>
                    <a:pt x="7243648" y="757351"/>
                  </a:lnTo>
                  <a:lnTo>
                    <a:pt x="7239508" y="763371"/>
                  </a:lnTo>
                  <a:lnTo>
                    <a:pt x="7237958" y="770775"/>
                  </a:lnTo>
                  <a:lnTo>
                    <a:pt x="7239381" y="778205"/>
                  </a:lnTo>
                  <a:lnTo>
                    <a:pt x="7243419" y="784288"/>
                  </a:lnTo>
                  <a:lnTo>
                    <a:pt x="7249439" y="788428"/>
                  </a:lnTo>
                  <a:lnTo>
                    <a:pt x="7256881" y="789990"/>
                  </a:lnTo>
                  <a:lnTo>
                    <a:pt x="7264298" y="788555"/>
                  </a:lnTo>
                  <a:lnTo>
                    <a:pt x="7270394" y="784529"/>
                  </a:lnTo>
                  <a:lnTo>
                    <a:pt x="7274522" y="778510"/>
                  </a:lnTo>
                  <a:lnTo>
                    <a:pt x="7276084" y="771105"/>
                  </a:lnTo>
                  <a:close/>
                </a:path>
                <a:path w="7581265" h="798195">
                  <a:moveTo>
                    <a:pt x="7352322" y="771753"/>
                  </a:moveTo>
                  <a:lnTo>
                    <a:pt x="7350887" y="764324"/>
                  </a:lnTo>
                  <a:lnTo>
                    <a:pt x="7346861" y="758240"/>
                  </a:lnTo>
                  <a:lnTo>
                    <a:pt x="7340841" y="754100"/>
                  </a:lnTo>
                  <a:lnTo>
                    <a:pt x="7333399" y="752538"/>
                  </a:lnTo>
                  <a:lnTo>
                    <a:pt x="7325969" y="753973"/>
                  </a:lnTo>
                  <a:lnTo>
                    <a:pt x="7319886" y="758012"/>
                  </a:lnTo>
                  <a:lnTo>
                    <a:pt x="7315746" y="764032"/>
                  </a:lnTo>
                  <a:lnTo>
                    <a:pt x="7314184" y="771423"/>
                  </a:lnTo>
                  <a:lnTo>
                    <a:pt x="7315619" y="778852"/>
                  </a:lnTo>
                  <a:lnTo>
                    <a:pt x="7319658" y="784948"/>
                  </a:lnTo>
                  <a:lnTo>
                    <a:pt x="7325677" y="789076"/>
                  </a:lnTo>
                  <a:lnTo>
                    <a:pt x="7333107" y="790638"/>
                  </a:lnTo>
                  <a:lnTo>
                    <a:pt x="7340536" y="789203"/>
                  </a:lnTo>
                  <a:lnTo>
                    <a:pt x="7346632" y="785177"/>
                  </a:lnTo>
                  <a:lnTo>
                    <a:pt x="7350760" y="779157"/>
                  </a:lnTo>
                  <a:lnTo>
                    <a:pt x="7352322" y="771753"/>
                  </a:lnTo>
                  <a:close/>
                </a:path>
                <a:path w="7581265" h="798195">
                  <a:moveTo>
                    <a:pt x="7428560" y="772414"/>
                  </a:moveTo>
                  <a:lnTo>
                    <a:pt x="7427125" y="764984"/>
                  </a:lnTo>
                  <a:lnTo>
                    <a:pt x="7423099" y="758888"/>
                  </a:lnTo>
                  <a:lnTo>
                    <a:pt x="7417079" y="754761"/>
                  </a:lnTo>
                  <a:lnTo>
                    <a:pt x="7409637" y="753198"/>
                  </a:lnTo>
                  <a:lnTo>
                    <a:pt x="7402208" y="754634"/>
                  </a:lnTo>
                  <a:lnTo>
                    <a:pt x="7396112" y="758659"/>
                  </a:lnTo>
                  <a:lnTo>
                    <a:pt x="7391984" y="764679"/>
                  </a:lnTo>
                  <a:lnTo>
                    <a:pt x="7390422" y="772083"/>
                  </a:lnTo>
                  <a:lnTo>
                    <a:pt x="7391857" y="779513"/>
                  </a:lnTo>
                  <a:lnTo>
                    <a:pt x="7395883" y="785596"/>
                  </a:lnTo>
                  <a:lnTo>
                    <a:pt x="7401903" y="789736"/>
                  </a:lnTo>
                  <a:lnTo>
                    <a:pt x="7409307" y="791298"/>
                  </a:lnTo>
                  <a:lnTo>
                    <a:pt x="7416774" y="789863"/>
                  </a:lnTo>
                  <a:lnTo>
                    <a:pt x="7422858" y="785825"/>
                  </a:lnTo>
                  <a:lnTo>
                    <a:pt x="7426998" y="779805"/>
                  </a:lnTo>
                  <a:lnTo>
                    <a:pt x="7428560" y="772414"/>
                  </a:lnTo>
                  <a:close/>
                </a:path>
                <a:path w="7581265" h="798195">
                  <a:moveTo>
                    <a:pt x="7504798" y="773061"/>
                  </a:moveTo>
                  <a:lnTo>
                    <a:pt x="7503363" y="765632"/>
                  </a:lnTo>
                  <a:lnTo>
                    <a:pt x="7499324" y="759548"/>
                  </a:lnTo>
                  <a:lnTo>
                    <a:pt x="7493305" y="755408"/>
                  </a:lnTo>
                  <a:lnTo>
                    <a:pt x="7485875" y="753846"/>
                  </a:lnTo>
                  <a:lnTo>
                    <a:pt x="7478446" y="755281"/>
                  </a:lnTo>
                  <a:lnTo>
                    <a:pt x="7472350" y="759307"/>
                  </a:lnTo>
                  <a:lnTo>
                    <a:pt x="7468222" y="765327"/>
                  </a:lnTo>
                  <a:lnTo>
                    <a:pt x="7466660" y="772731"/>
                  </a:lnTo>
                  <a:lnTo>
                    <a:pt x="7468095" y="780161"/>
                  </a:lnTo>
                  <a:lnTo>
                    <a:pt x="7472121" y="786257"/>
                  </a:lnTo>
                  <a:lnTo>
                    <a:pt x="7478141" y="790384"/>
                  </a:lnTo>
                  <a:lnTo>
                    <a:pt x="7485583" y="791946"/>
                  </a:lnTo>
                  <a:lnTo>
                    <a:pt x="7493013" y="790511"/>
                  </a:lnTo>
                  <a:lnTo>
                    <a:pt x="7499096" y="786485"/>
                  </a:lnTo>
                  <a:lnTo>
                    <a:pt x="7503236" y="780465"/>
                  </a:lnTo>
                  <a:lnTo>
                    <a:pt x="7504798" y="773061"/>
                  </a:lnTo>
                  <a:close/>
                </a:path>
                <a:path w="7581265" h="798195">
                  <a:moveTo>
                    <a:pt x="7581036" y="773709"/>
                  </a:moveTo>
                  <a:lnTo>
                    <a:pt x="7579601" y="766292"/>
                  </a:lnTo>
                  <a:lnTo>
                    <a:pt x="7575563" y="760196"/>
                  </a:lnTo>
                  <a:lnTo>
                    <a:pt x="7569543" y="756056"/>
                  </a:lnTo>
                  <a:lnTo>
                    <a:pt x="7562101" y="754507"/>
                  </a:lnTo>
                  <a:lnTo>
                    <a:pt x="7554684" y="755929"/>
                  </a:lnTo>
                  <a:lnTo>
                    <a:pt x="7548588" y="759968"/>
                  </a:lnTo>
                  <a:lnTo>
                    <a:pt x="7544448" y="765987"/>
                  </a:lnTo>
                  <a:lnTo>
                    <a:pt x="7542898" y="773391"/>
                  </a:lnTo>
                  <a:lnTo>
                    <a:pt x="7544321" y="780821"/>
                  </a:lnTo>
                  <a:lnTo>
                    <a:pt x="7548359" y="786904"/>
                  </a:lnTo>
                  <a:lnTo>
                    <a:pt x="7554379" y="791044"/>
                  </a:lnTo>
                  <a:lnTo>
                    <a:pt x="7561821" y="792594"/>
                  </a:lnTo>
                  <a:lnTo>
                    <a:pt x="7569238" y="791171"/>
                  </a:lnTo>
                  <a:lnTo>
                    <a:pt x="7575334" y="787133"/>
                  </a:lnTo>
                  <a:lnTo>
                    <a:pt x="7579474" y="781113"/>
                  </a:lnTo>
                  <a:lnTo>
                    <a:pt x="7581036" y="773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84335" y="3376126"/>
              <a:ext cx="531495" cy="529590"/>
            </a:xfrm>
            <a:custGeom>
              <a:avLst/>
              <a:gdLst/>
              <a:ahLst/>
              <a:cxnLst/>
              <a:rect l="l" t="t" r="r" b="b"/>
              <a:pathLst>
                <a:path w="531494" h="529589">
                  <a:moveTo>
                    <a:pt x="299242" y="71131"/>
                  </a:moveTo>
                  <a:lnTo>
                    <a:pt x="306738" y="72558"/>
                  </a:lnTo>
                  <a:lnTo>
                    <a:pt x="312719" y="76501"/>
                  </a:lnTo>
                  <a:lnTo>
                    <a:pt x="316678" y="82459"/>
                  </a:lnTo>
                  <a:lnTo>
                    <a:pt x="318110" y="89927"/>
                  </a:lnTo>
                  <a:lnTo>
                    <a:pt x="318110" y="99345"/>
                  </a:lnTo>
                  <a:lnTo>
                    <a:pt x="310023" y="106079"/>
                  </a:lnTo>
                  <a:lnTo>
                    <a:pt x="299242" y="106079"/>
                  </a:lnTo>
                  <a:lnTo>
                    <a:pt x="87624" y="106079"/>
                  </a:lnTo>
                  <a:lnTo>
                    <a:pt x="76842" y="106079"/>
                  </a:lnTo>
                  <a:lnTo>
                    <a:pt x="68756" y="97982"/>
                  </a:lnTo>
                  <a:lnTo>
                    <a:pt x="68756" y="89927"/>
                  </a:lnTo>
                  <a:lnTo>
                    <a:pt x="70188" y="81901"/>
                  </a:lnTo>
                  <a:lnTo>
                    <a:pt x="74147" y="76006"/>
                  </a:lnTo>
                  <a:lnTo>
                    <a:pt x="80127" y="72372"/>
                  </a:lnTo>
                  <a:lnTo>
                    <a:pt x="87624" y="71131"/>
                  </a:lnTo>
                  <a:lnTo>
                    <a:pt x="299242" y="71131"/>
                  </a:lnTo>
                  <a:close/>
                </a:path>
                <a:path w="531494" h="529589">
                  <a:moveTo>
                    <a:pt x="299242" y="177211"/>
                  </a:moveTo>
                  <a:lnTo>
                    <a:pt x="310023" y="177211"/>
                  </a:lnTo>
                  <a:lnTo>
                    <a:pt x="318110" y="185266"/>
                  </a:lnTo>
                  <a:lnTo>
                    <a:pt x="318110" y="193321"/>
                  </a:lnTo>
                  <a:lnTo>
                    <a:pt x="316678" y="200789"/>
                  </a:lnTo>
                  <a:lnTo>
                    <a:pt x="312719" y="206747"/>
                  </a:lnTo>
                  <a:lnTo>
                    <a:pt x="306738" y="210690"/>
                  </a:lnTo>
                  <a:lnTo>
                    <a:pt x="299242" y="212117"/>
                  </a:lnTo>
                  <a:lnTo>
                    <a:pt x="87624" y="212117"/>
                  </a:lnTo>
                  <a:lnTo>
                    <a:pt x="80127" y="210690"/>
                  </a:lnTo>
                  <a:lnTo>
                    <a:pt x="74147" y="206747"/>
                  </a:lnTo>
                  <a:lnTo>
                    <a:pt x="70188" y="200789"/>
                  </a:lnTo>
                  <a:lnTo>
                    <a:pt x="68756" y="193321"/>
                  </a:lnTo>
                  <a:lnTo>
                    <a:pt x="68756" y="183945"/>
                  </a:lnTo>
                  <a:lnTo>
                    <a:pt x="76842" y="177211"/>
                  </a:lnTo>
                  <a:lnTo>
                    <a:pt x="87624" y="177211"/>
                  </a:lnTo>
                  <a:lnTo>
                    <a:pt x="299242" y="177211"/>
                  </a:lnTo>
                  <a:close/>
                </a:path>
                <a:path w="531494" h="529589">
                  <a:moveTo>
                    <a:pt x="299242" y="283291"/>
                  </a:moveTo>
                  <a:lnTo>
                    <a:pt x="306738" y="284697"/>
                  </a:lnTo>
                  <a:lnTo>
                    <a:pt x="312719" y="288496"/>
                  </a:lnTo>
                  <a:lnTo>
                    <a:pt x="316678" y="294061"/>
                  </a:lnTo>
                  <a:lnTo>
                    <a:pt x="318110" y="300765"/>
                  </a:lnTo>
                  <a:lnTo>
                    <a:pt x="316678" y="308020"/>
                  </a:lnTo>
                  <a:lnTo>
                    <a:pt x="312719" y="313508"/>
                  </a:lnTo>
                  <a:lnTo>
                    <a:pt x="306738" y="316983"/>
                  </a:lnTo>
                  <a:lnTo>
                    <a:pt x="299242" y="318196"/>
                  </a:lnTo>
                  <a:lnTo>
                    <a:pt x="87624" y="318196"/>
                  </a:lnTo>
                  <a:lnTo>
                    <a:pt x="80127" y="316791"/>
                  </a:lnTo>
                  <a:lnTo>
                    <a:pt x="74147" y="312997"/>
                  </a:lnTo>
                  <a:lnTo>
                    <a:pt x="70188" y="307444"/>
                  </a:lnTo>
                  <a:lnTo>
                    <a:pt x="68756" y="300765"/>
                  </a:lnTo>
                  <a:lnTo>
                    <a:pt x="70188" y="293504"/>
                  </a:lnTo>
                  <a:lnTo>
                    <a:pt x="74147" y="288001"/>
                  </a:lnTo>
                  <a:lnTo>
                    <a:pt x="80127" y="284511"/>
                  </a:lnTo>
                  <a:lnTo>
                    <a:pt x="87624" y="283291"/>
                  </a:lnTo>
                  <a:lnTo>
                    <a:pt x="299242" y="283291"/>
                  </a:lnTo>
                  <a:close/>
                </a:path>
                <a:path w="531494" h="529589">
                  <a:moveTo>
                    <a:pt x="299242" y="388050"/>
                  </a:moveTo>
                  <a:lnTo>
                    <a:pt x="306738" y="389455"/>
                  </a:lnTo>
                  <a:lnTo>
                    <a:pt x="312719" y="393249"/>
                  </a:lnTo>
                  <a:lnTo>
                    <a:pt x="316678" y="398802"/>
                  </a:lnTo>
                  <a:lnTo>
                    <a:pt x="318110" y="405481"/>
                  </a:lnTo>
                  <a:lnTo>
                    <a:pt x="318110" y="414900"/>
                  </a:lnTo>
                  <a:lnTo>
                    <a:pt x="310023" y="421591"/>
                  </a:lnTo>
                  <a:lnTo>
                    <a:pt x="299242" y="421591"/>
                  </a:lnTo>
                  <a:lnTo>
                    <a:pt x="87624" y="421591"/>
                  </a:lnTo>
                  <a:lnTo>
                    <a:pt x="76842" y="421591"/>
                  </a:lnTo>
                  <a:lnTo>
                    <a:pt x="68756" y="413536"/>
                  </a:lnTo>
                  <a:lnTo>
                    <a:pt x="68756" y="405481"/>
                  </a:lnTo>
                  <a:lnTo>
                    <a:pt x="70188" y="398226"/>
                  </a:lnTo>
                  <a:lnTo>
                    <a:pt x="74147" y="392738"/>
                  </a:lnTo>
                  <a:lnTo>
                    <a:pt x="80127" y="389263"/>
                  </a:lnTo>
                  <a:lnTo>
                    <a:pt x="87624" y="388050"/>
                  </a:lnTo>
                  <a:lnTo>
                    <a:pt x="299242" y="388050"/>
                  </a:lnTo>
                  <a:close/>
                </a:path>
                <a:path w="531494" h="529589">
                  <a:moveTo>
                    <a:pt x="490664" y="459182"/>
                  </a:moveTo>
                  <a:lnTo>
                    <a:pt x="483221" y="473140"/>
                  </a:lnTo>
                  <a:lnTo>
                    <a:pt x="471619" y="484194"/>
                  </a:lnTo>
                  <a:lnTo>
                    <a:pt x="456736" y="491468"/>
                  </a:lnTo>
                  <a:lnTo>
                    <a:pt x="439450" y="494087"/>
                  </a:lnTo>
                  <a:lnTo>
                    <a:pt x="423117" y="491468"/>
                  </a:lnTo>
                  <a:lnTo>
                    <a:pt x="408938" y="484194"/>
                  </a:lnTo>
                  <a:lnTo>
                    <a:pt x="397543" y="473140"/>
                  </a:lnTo>
                  <a:lnTo>
                    <a:pt x="389562" y="459182"/>
                  </a:lnTo>
                  <a:lnTo>
                    <a:pt x="490664" y="459182"/>
                  </a:lnTo>
                  <a:close/>
                </a:path>
                <a:path w="531494" h="529589">
                  <a:moveTo>
                    <a:pt x="52583" y="0"/>
                  </a:moveTo>
                  <a:lnTo>
                    <a:pt x="31858" y="4215"/>
                  </a:lnTo>
                  <a:lnTo>
                    <a:pt x="15172" y="15604"/>
                  </a:lnTo>
                  <a:lnTo>
                    <a:pt x="4046" y="32274"/>
                  </a:lnTo>
                  <a:lnTo>
                    <a:pt x="0" y="52336"/>
                  </a:lnTo>
                  <a:lnTo>
                    <a:pt x="0" y="440386"/>
                  </a:lnTo>
                  <a:lnTo>
                    <a:pt x="6290" y="474627"/>
                  </a:lnTo>
                  <a:lnTo>
                    <a:pt x="25104" y="502835"/>
                  </a:lnTo>
                  <a:lnTo>
                    <a:pt x="53272" y="521980"/>
                  </a:lnTo>
                  <a:lnTo>
                    <a:pt x="87624" y="529035"/>
                  </a:lnTo>
                  <a:lnTo>
                    <a:pt x="440776" y="529035"/>
                  </a:lnTo>
                  <a:lnTo>
                    <a:pt x="475935" y="521980"/>
                  </a:lnTo>
                  <a:lnTo>
                    <a:pt x="504644" y="502835"/>
                  </a:lnTo>
                  <a:lnTo>
                    <a:pt x="523999" y="474627"/>
                  </a:lnTo>
                  <a:lnTo>
                    <a:pt x="531096" y="440386"/>
                  </a:lnTo>
                  <a:lnTo>
                    <a:pt x="529472" y="432919"/>
                  </a:lnTo>
                  <a:lnTo>
                    <a:pt x="525192" y="426961"/>
                  </a:lnTo>
                  <a:lnTo>
                    <a:pt x="519147" y="423018"/>
                  </a:lnTo>
                  <a:lnTo>
                    <a:pt x="512228" y="421591"/>
                  </a:lnTo>
                  <a:lnTo>
                    <a:pt x="386866" y="421591"/>
                  </a:lnTo>
                  <a:lnTo>
                    <a:pt x="386866" y="52336"/>
                  </a:lnTo>
                  <a:lnTo>
                    <a:pt x="382841" y="32274"/>
                  </a:lnTo>
                  <a:lnTo>
                    <a:pt x="371865" y="15604"/>
                  </a:lnTo>
                  <a:lnTo>
                    <a:pt x="355585" y="4215"/>
                  </a:lnTo>
                  <a:lnTo>
                    <a:pt x="335652" y="0"/>
                  </a:lnTo>
                  <a:lnTo>
                    <a:pt x="5258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0111" y="3677500"/>
              <a:ext cx="126800" cy="1035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799" y="0"/>
                  </a:moveTo>
                  <a:lnTo>
                    <a:pt x="41758" y="0"/>
                  </a:ln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69810"/>
                  </a:lnTo>
                  <a:lnTo>
                    <a:pt x="35041" y="69810"/>
                  </a:lnTo>
                  <a:lnTo>
                    <a:pt x="35041" y="36268"/>
                  </a:lnTo>
                  <a:lnTo>
                    <a:pt x="37736" y="34904"/>
                  </a:lnTo>
                  <a:lnTo>
                    <a:pt x="116123" y="34904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799" y="0"/>
                  </a:lnTo>
                  <a:close/>
                </a:path>
                <a:path w="117475" h="270510">
                  <a:moveTo>
                    <a:pt x="116123" y="34904"/>
                  </a:moveTo>
                  <a:lnTo>
                    <a:pt x="80864" y="34904"/>
                  </a:lnTo>
                  <a:lnTo>
                    <a:pt x="82190" y="37590"/>
                  </a:lnTo>
                  <a:lnTo>
                    <a:pt x="82190" y="69810"/>
                  </a:lnTo>
                  <a:lnTo>
                    <a:pt x="117232" y="69810"/>
                  </a:lnTo>
                  <a:lnTo>
                    <a:pt x="117232" y="40275"/>
                  </a:lnTo>
                  <a:lnTo>
                    <a:pt x="116123" y="349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800" y="34905"/>
                  </a:moveTo>
                  <a:lnTo>
                    <a:pt x="80864" y="34905"/>
                  </a:lnTo>
                  <a:lnTo>
                    <a:pt x="82191" y="37590"/>
                  </a:lnTo>
                  <a:lnTo>
                    <a:pt x="82191" y="40275"/>
                  </a:lnTo>
                  <a:lnTo>
                    <a:pt x="82191" y="69810"/>
                  </a:lnTo>
                  <a:lnTo>
                    <a:pt x="35041" y="69810"/>
                  </a:lnTo>
                  <a:lnTo>
                    <a:pt x="35041" y="40275"/>
                  </a:lnTo>
                  <a:lnTo>
                    <a:pt x="35041" y="36269"/>
                  </a:lnTo>
                  <a:lnTo>
                    <a:pt x="37736" y="34905"/>
                  </a:lnTo>
                  <a:lnTo>
                    <a:pt x="41758" y="34905"/>
                  </a:lnTo>
                  <a:lnTo>
                    <a:pt x="76800" y="34905"/>
                  </a:lnTo>
                  <a:close/>
                </a:path>
                <a:path w="117475" h="270510">
                  <a:moveTo>
                    <a:pt x="41758" y="0"/>
                  </a:move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40275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800" y="0"/>
                  </a:lnTo>
                  <a:lnTo>
                    <a:pt x="4175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711391" y="3398988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260776" y="0"/>
                  </a:moveTo>
                  <a:lnTo>
                    <a:pt x="7472" y="0"/>
                  </a:lnTo>
                  <a:lnTo>
                    <a:pt x="0" y="7067"/>
                  </a:lnTo>
                  <a:lnTo>
                    <a:pt x="0" y="435399"/>
                  </a:lnTo>
                  <a:lnTo>
                    <a:pt x="298051" y="435399"/>
                  </a:lnTo>
                  <a:lnTo>
                    <a:pt x="298051" y="483612"/>
                  </a:lnTo>
                  <a:lnTo>
                    <a:pt x="326118" y="525689"/>
                  </a:lnTo>
                  <a:lnTo>
                    <a:pt x="344265" y="528988"/>
                  </a:lnTo>
                  <a:lnTo>
                    <a:pt x="363877" y="525291"/>
                  </a:lnTo>
                  <a:lnTo>
                    <a:pt x="379445" y="515348"/>
                  </a:lnTo>
                  <a:lnTo>
                    <a:pt x="389710" y="500881"/>
                  </a:lnTo>
                  <a:lnTo>
                    <a:pt x="393411" y="483612"/>
                  </a:lnTo>
                  <a:lnTo>
                    <a:pt x="393411" y="431662"/>
                  </a:lnTo>
                  <a:lnTo>
                    <a:pt x="250134" y="431662"/>
                  </a:lnTo>
                  <a:lnTo>
                    <a:pt x="238806" y="430445"/>
                  </a:lnTo>
                  <a:lnTo>
                    <a:pt x="207302" y="405876"/>
                  </a:lnTo>
                  <a:lnTo>
                    <a:pt x="206673" y="404202"/>
                  </a:lnTo>
                  <a:lnTo>
                    <a:pt x="111775" y="404202"/>
                  </a:lnTo>
                  <a:lnTo>
                    <a:pt x="107280" y="401366"/>
                  </a:lnTo>
                  <a:lnTo>
                    <a:pt x="104301" y="398531"/>
                  </a:lnTo>
                  <a:lnTo>
                    <a:pt x="71520" y="365893"/>
                  </a:lnTo>
                  <a:lnTo>
                    <a:pt x="65559" y="360221"/>
                  </a:lnTo>
                  <a:lnTo>
                    <a:pt x="65559" y="350318"/>
                  </a:lnTo>
                  <a:lnTo>
                    <a:pt x="74500" y="341810"/>
                  </a:lnTo>
                  <a:lnTo>
                    <a:pt x="78615" y="340370"/>
                  </a:lnTo>
                  <a:lnTo>
                    <a:pt x="140800" y="340370"/>
                  </a:lnTo>
                  <a:lnTo>
                    <a:pt x="169909" y="313404"/>
                  </a:lnTo>
                  <a:lnTo>
                    <a:pt x="172888" y="310568"/>
                  </a:lnTo>
                  <a:lnTo>
                    <a:pt x="176956" y="309173"/>
                  </a:lnTo>
                  <a:lnTo>
                    <a:pt x="111775" y="309173"/>
                  </a:lnTo>
                  <a:lnTo>
                    <a:pt x="107280" y="307732"/>
                  </a:lnTo>
                  <a:lnTo>
                    <a:pt x="104301" y="304896"/>
                  </a:lnTo>
                  <a:lnTo>
                    <a:pt x="71520" y="272304"/>
                  </a:lnTo>
                  <a:lnTo>
                    <a:pt x="65559" y="266632"/>
                  </a:lnTo>
                  <a:lnTo>
                    <a:pt x="65559" y="256683"/>
                  </a:lnTo>
                  <a:lnTo>
                    <a:pt x="74500" y="248175"/>
                  </a:lnTo>
                  <a:lnTo>
                    <a:pt x="78615" y="246780"/>
                  </a:lnTo>
                  <a:lnTo>
                    <a:pt x="140776" y="246780"/>
                  </a:lnTo>
                  <a:lnTo>
                    <a:pt x="169909" y="219815"/>
                  </a:lnTo>
                  <a:lnTo>
                    <a:pt x="172888" y="216979"/>
                  </a:lnTo>
                  <a:lnTo>
                    <a:pt x="111775" y="216979"/>
                  </a:lnTo>
                  <a:lnTo>
                    <a:pt x="107280" y="215583"/>
                  </a:lnTo>
                  <a:lnTo>
                    <a:pt x="104301" y="211307"/>
                  </a:lnTo>
                  <a:lnTo>
                    <a:pt x="65559" y="174439"/>
                  </a:lnTo>
                  <a:lnTo>
                    <a:pt x="65559" y="164490"/>
                  </a:lnTo>
                  <a:lnTo>
                    <a:pt x="74500" y="155982"/>
                  </a:lnTo>
                  <a:lnTo>
                    <a:pt x="78615" y="154586"/>
                  </a:lnTo>
                  <a:lnTo>
                    <a:pt x="140801" y="154586"/>
                  </a:lnTo>
                  <a:lnTo>
                    <a:pt x="169909" y="127622"/>
                  </a:lnTo>
                  <a:lnTo>
                    <a:pt x="172888" y="124786"/>
                  </a:lnTo>
                  <a:lnTo>
                    <a:pt x="176956" y="123390"/>
                  </a:lnTo>
                  <a:lnTo>
                    <a:pt x="266774" y="123390"/>
                  </a:lnTo>
                  <a:lnTo>
                    <a:pt x="260776" y="117718"/>
                  </a:lnTo>
                  <a:lnTo>
                    <a:pt x="260776" y="0"/>
                  </a:lnTo>
                  <a:close/>
                </a:path>
                <a:path w="393700" h="529589">
                  <a:moveTo>
                    <a:pt x="393411" y="358825"/>
                  </a:moveTo>
                  <a:lnTo>
                    <a:pt x="354671" y="397090"/>
                  </a:lnTo>
                  <a:lnTo>
                    <a:pt x="265269" y="429727"/>
                  </a:lnTo>
                  <a:lnTo>
                    <a:pt x="260019" y="431032"/>
                  </a:lnTo>
                  <a:lnTo>
                    <a:pt x="254958" y="431662"/>
                  </a:lnTo>
                  <a:lnTo>
                    <a:pt x="393411" y="431662"/>
                  </a:lnTo>
                  <a:lnTo>
                    <a:pt x="393411" y="358825"/>
                  </a:lnTo>
                  <a:close/>
                </a:path>
                <a:path w="393700" h="529589">
                  <a:moveTo>
                    <a:pt x="312928" y="215583"/>
                  </a:moveTo>
                  <a:lnTo>
                    <a:pt x="185187" y="215583"/>
                  </a:lnTo>
                  <a:lnTo>
                    <a:pt x="189255" y="216979"/>
                  </a:lnTo>
                  <a:lnTo>
                    <a:pt x="192236" y="219815"/>
                  </a:lnTo>
                  <a:lnTo>
                    <a:pt x="197288" y="225563"/>
                  </a:lnTo>
                  <a:lnTo>
                    <a:pt x="199129" y="231700"/>
                  </a:lnTo>
                  <a:lnTo>
                    <a:pt x="197903" y="237566"/>
                  </a:lnTo>
                  <a:lnTo>
                    <a:pt x="193749" y="242503"/>
                  </a:lnTo>
                  <a:lnTo>
                    <a:pt x="126674" y="304896"/>
                  </a:lnTo>
                  <a:lnTo>
                    <a:pt x="123695" y="307732"/>
                  </a:lnTo>
                  <a:lnTo>
                    <a:pt x="119200" y="309173"/>
                  </a:lnTo>
                  <a:lnTo>
                    <a:pt x="185187" y="309173"/>
                  </a:lnTo>
                  <a:lnTo>
                    <a:pt x="189255" y="310568"/>
                  </a:lnTo>
                  <a:lnTo>
                    <a:pt x="192236" y="313404"/>
                  </a:lnTo>
                  <a:lnTo>
                    <a:pt x="197288" y="319159"/>
                  </a:lnTo>
                  <a:lnTo>
                    <a:pt x="199129" y="325311"/>
                  </a:lnTo>
                  <a:lnTo>
                    <a:pt x="197903" y="331193"/>
                  </a:lnTo>
                  <a:lnTo>
                    <a:pt x="193749" y="336138"/>
                  </a:lnTo>
                  <a:lnTo>
                    <a:pt x="126674" y="398531"/>
                  </a:lnTo>
                  <a:lnTo>
                    <a:pt x="123695" y="401366"/>
                  </a:lnTo>
                  <a:lnTo>
                    <a:pt x="119200" y="404202"/>
                  </a:lnTo>
                  <a:lnTo>
                    <a:pt x="206673" y="404202"/>
                  </a:lnTo>
                  <a:lnTo>
                    <a:pt x="203606" y="396043"/>
                  </a:lnTo>
                  <a:lnTo>
                    <a:pt x="202420" y="384607"/>
                  </a:lnTo>
                  <a:lnTo>
                    <a:pt x="204156" y="371566"/>
                  </a:lnTo>
                  <a:lnTo>
                    <a:pt x="238450" y="286485"/>
                  </a:lnTo>
                  <a:lnTo>
                    <a:pt x="312928" y="215583"/>
                  </a:lnTo>
                  <a:close/>
                </a:path>
                <a:path w="393700" h="529589">
                  <a:moveTo>
                    <a:pt x="140800" y="340370"/>
                  </a:moveTo>
                  <a:lnTo>
                    <a:pt x="86799" y="340370"/>
                  </a:lnTo>
                  <a:lnTo>
                    <a:pt x="90914" y="341810"/>
                  </a:lnTo>
                  <a:lnTo>
                    <a:pt x="114754" y="364498"/>
                  </a:lnTo>
                  <a:lnTo>
                    <a:pt x="140800" y="340370"/>
                  </a:lnTo>
                  <a:close/>
                </a:path>
                <a:path w="393700" h="529589">
                  <a:moveTo>
                    <a:pt x="140776" y="246780"/>
                  </a:moveTo>
                  <a:lnTo>
                    <a:pt x="86799" y="246780"/>
                  </a:lnTo>
                  <a:lnTo>
                    <a:pt x="90914" y="248175"/>
                  </a:lnTo>
                  <a:lnTo>
                    <a:pt x="114754" y="270864"/>
                  </a:lnTo>
                  <a:lnTo>
                    <a:pt x="140776" y="246780"/>
                  </a:lnTo>
                  <a:close/>
                </a:path>
                <a:path w="393700" h="529589">
                  <a:moveTo>
                    <a:pt x="266774" y="123390"/>
                  </a:moveTo>
                  <a:lnTo>
                    <a:pt x="185187" y="123390"/>
                  </a:lnTo>
                  <a:lnTo>
                    <a:pt x="189255" y="124786"/>
                  </a:lnTo>
                  <a:lnTo>
                    <a:pt x="192236" y="127622"/>
                  </a:lnTo>
                  <a:lnTo>
                    <a:pt x="197288" y="133173"/>
                  </a:lnTo>
                  <a:lnTo>
                    <a:pt x="199129" y="138983"/>
                  </a:lnTo>
                  <a:lnTo>
                    <a:pt x="197903" y="144784"/>
                  </a:lnTo>
                  <a:lnTo>
                    <a:pt x="193749" y="150310"/>
                  </a:lnTo>
                  <a:lnTo>
                    <a:pt x="126674" y="211307"/>
                  </a:lnTo>
                  <a:lnTo>
                    <a:pt x="123695" y="215583"/>
                  </a:lnTo>
                  <a:lnTo>
                    <a:pt x="119200" y="216979"/>
                  </a:lnTo>
                  <a:lnTo>
                    <a:pt x="172888" y="216979"/>
                  </a:lnTo>
                  <a:lnTo>
                    <a:pt x="176956" y="215583"/>
                  </a:lnTo>
                  <a:lnTo>
                    <a:pt x="312928" y="215583"/>
                  </a:lnTo>
                  <a:lnTo>
                    <a:pt x="393393" y="138983"/>
                  </a:lnTo>
                  <a:lnTo>
                    <a:pt x="393411" y="124786"/>
                  </a:lnTo>
                  <a:lnTo>
                    <a:pt x="268250" y="124786"/>
                  </a:lnTo>
                  <a:lnTo>
                    <a:pt x="266774" y="123390"/>
                  </a:lnTo>
                  <a:close/>
                </a:path>
                <a:path w="393700" h="529589">
                  <a:moveTo>
                    <a:pt x="140801" y="154586"/>
                  </a:moveTo>
                  <a:lnTo>
                    <a:pt x="86799" y="154586"/>
                  </a:lnTo>
                  <a:lnTo>
                    <a:pt x="90914" y="155982"/>
                  </a:lnTo>
                  <a:lnTo>
                    <a:pt x="114754" y="178715"/>
                  </a:lnTo>
                  <a:lnTo>
                    <a:pt x="140801" y="1545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2189" y="3517616"/>
              <a:ext cx="143094" cy="29033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11391" y="3398989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16413" y="0"/>
                  </a:moveTo>
                  <a:lnTo>
                    <a:pt x="7473" y="0"/>
                  </a:lnTo>
                  <a:lnTo>
                    <a:pt x="0" y="7067"/>
                  </a:lnTo>
                  <a:lnTo>
                    <a:pt x="0" y="15575"/>
                  </a:lnTo>
                  <a:lnTo>
                    <a:pt x="0" y="435398"/>
                  </a:lnTo>
                  <a:lnTo>
                    <a:pt x="298051" y="435398"/>
                  </a:lnTo>
                  <a:lnTo>
                    <a:pt x="298051" y="467990"/>
                  </a:lnTo>
                  <a:lnTo>
                    <a:pt x="298051" y="483611"/>
                  </a:lnTo>
                  <a:lnTo>
                    <a:pt x="326119" y="525689"/>
                  </a:lnTo>
                  <a:lnTo>
                    <a:pt x="344265" y="528987"/>
                  </a:lnTo>
                  <a:lnTo>
                    <a:pt x="363878" y="525291"/>
                  </a:lnTo>
                  <a:lnTo>
                    <a:pt x="379446" y="515347"/>
                  </a:lnTo>
                  <a:lnTo>
                    <a:pt x="389711" y="500880"/>
                  </a:lnTo>
                  <a:lnTo>
                    <a:pt x="393412" y="483611"/>
                  </a:lnTo>
                  <a:lnTo>
                    <a:pt x="393412" y="358825"/>
                  </a:lnTo>
                  <a:lnTo>
                    <a:pt x="354672" y="397089"/>
                  </a:lnTo>
                  <a:lnTo>
                    <a:pt x="265270" y="429726"/>
                  </a:lnTo>
                  <a:lnTo>
                    <a:pt x="260020" y="431032"/>
                  </a:lnTo>
                  <a:lnTo>
                    <a:pt x="254959" y="431662"/>
                  </a:lnTo>
                  <a:lnTo>
                    <a:pt x="250134" y="431662"/>
                  </a:lnTo>
                  <a:lnTo>
                    <a:pt x="213096" y="414106"/>
                  </a:lnTo>
                  <a:lnTo>
                    <a:pt x="202420" y="384606"/>
                  </a:lnTo>
                  <a:lnTo>
                    <a:pt x="204156" y="371565"/>
                  </a:lnTo>
                  <a:lnTo>
                    <a:pt x="238450" y="286484"/>
                  </a:lnTo>
                  <a:lnTo>
                    <a:pt x="393412" y="138965"/>
                  </a:lnTo>
                  <a:lnTo>
                    <a:pt x="393412" y="124785"/>
                  </a:lnTo>
                  <a:lnTo>
                    <a:pt x="278657" y="124785"/>
                  </a:lnTo>
                  <a:lnTo>
                    <a:pt x="268251" y="124785"/>
                  </a:lnTo>
                  <a:lnTo>
                    <a:pt x="260777" y="117717"/>
                  </a:lnTo>
                  <a:lnTo>
                    <a:pt x="260777" y="109209"/>
                  </a:lnTo>
                  <a:lnTo>
                    <a:pt x="260777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5008" y="3517615"/>
              <a:ext cx="297193" cy="284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3211" y="3401294"/>
              <a:ext cx="98925" cy="946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298051" y="0"/>
                  </a:moveTo>
                  <a:lnTo>
                    <a:pt x="16414" y="0"/>
                  </a:lnTo>
                  <a:lnTo>
                    <a:pt x="7426" y="0"/>
                  </a:lnTo>
                  <a:lnTo>
                    <a:pt x="0" y="8553"/>
                  </a:lnTo>
                  <a:lnTo>
                    <a:pt x="0" y="31240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1" y="60996"/>
                  </a:lnTo>
                  <a:lnTo>
                    <a:pt x="314464" y="60996"/>
                  </a:lnTo>
                  <a:lnTo>
                    <a:pt x="307490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1" y="15620"/>
                  </a:lnTo>
                  <a:lnTo>
                    <a:pt x="29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16413" y="0"/>
                  </a:moveTo>
                  <a:lnTo>
                    <a:pt x="7426" y="0"/>
                  </a:lnTo>
                  <a:lnTo>
                    <a:pt x="0" y="8553"/>
                  </a:lnTo>
                  <a:lnTo>
                    <a:pt x="0" y="15620"/>
                  </a:lnTo>
                  <a:lnTo>
                    <a:pt x="0" y="31241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0" y="60996"/>
                  </a:lnTo>
                  <a:lnTo>
                    <a:pt x="314464" y="60996"/>
                  </a:lnTo>
                  <a:lnTo>
                    <a:pt x="307489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0" y="15620"/>
                  </a:lnTo>
                  <a:lnTo>
                    <a:pt x="298050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0764" y="3503567"/>
              <a:ext cx="174282" cy="17208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2" y="0"/>
                  </a:moveTo>
                  <a:lnTo>
                    <a:pt x="102021" y="7555"/>
                  </a:lnTo>
                  <a:lnTo>
                    <a:pt x="62444" y="28516"/>
                  </a:lnTo>
                  <a:lnTo>
                    <a:pt x="31053" y="60329"/>
                  </a:lnTo>
                  <a:lnTo>
                    <a:pt x="10369" y="100438"/>
                  </a:lnTo>
                  <a:lnTo>
                    <a:pt x="2914" y="146287"/>
                  </a:lnTo>
                  <a:lnTo>
                    <a:pt x="4031" y="164884"/>
                  </a:lnTo>
                  <a:lnTo>
                    <a:pt x="7473" y="183058"/>
                  </a:lnTo>
                  <a:lnTo>
                    <a:pt x="13380" y="200951"/>
                  </a:lnTo>
                  <a:lnTo>
                    <a:pt x="21889" y="218704"/>
                  </a:lnTo>
                  <a:lnTo>
                    <a:pt x="1480" y="270437"/>
                  </a:lnTo>
                  <a:lnTo>
                    <a:pt x="0" y="274845"/>
                  </a:lnTo>
                  <a:lnTo>
                    <a:pt x="1480" y="280755"/>
                  </a:lnTo>
                  <a:lnTo>
                    <a:pt x="5830" y="286665"/>
                  </a:lnTo>
                  <a:lnTo>
                    <a:pt x="8746" y="289619"/>
                  </a:lnTo>
                  <a:lnTo>
                    <a:pt x="16059" y="292574"/>
                  </a:lnTo>
                  <a:lnTo>
                    <a:pt x="21889" y="292574"/>
                  </a:lnTo>
                  <a:lnTo>
                    <a:pt x="81638" y="276346"/>
                  </a:lnTo>
                  <a:lnTo>
                    <a:pt x="209002" y="276346"/>
                  </a:lnTo>
                  <a:lnTo>
                    <a:pt x="232721" y="263639"/>
                  </a:lnTo>
                  <a:lnTo>
                    <a:pt x="263899" y="231617"/>
                  </a:lnTo>
                  <a:lnTo>
                    <a:pt x="266726" y="226067"/>
                  </a:lnTo>
                  <a:lnTo>
                    <a:pt x="137081" y="226067"/>
                  </a:lnTo>
                  <a:lnTo>
                    <a:pt x="129769" y="218704"/>
                  </a:lnTo>
                  <a:lnTo>
                    <a:pt x="129769" y="199473"/>
                  </a:lnTo>
                  <a:lnTo>
                    <a:pt x="137081" y="192110"/>
                  </a:lnTo>
                  <a:lnTo>
                    <a:pt x="284027" y="192110"/>
                  </a:lnTo>
                  <a:lnTo>
                    <a:pt x="284298" y="191578"/>
                  </a:lnTo>
                  <a:lnTo>
                    <a:pt x="285643" y="183245"/>
                  </a:lnTo>
                  <a:lnTo>
                    <a:pt x="137081" y="183245"/>
                  </a:lnTo>
                  <a:lnTo>
                    <a:pt x="129769" y="175835"/>
                  </a:lnTo>
                  <a:lnTo>
                    <a:pt x="129769" y="166970"/>
                  </a:lnTo>
                  <a:lnTo>
                    <a:pt x="131364" y="153433"/>
                  </a:lnTo>
                  <a:lnTo>
                    <a:pt x="135965" y="141690"/>
                  </a:lnTo>
                  <a:lnTo>
                    <a:pt x="143299" y="131882"/>
                  </a:lnTo>
                  <a:lnTo>
                    <a:pt x="151254" y="125602"/>
                  </a:lnTo>
                  <a:lnTo>
                    <a:pt x="103527" y="125602"/>
                  </a:lnTo>
                  <a:lnTo>
                    <a:pt x="96216" y="118239"/>
                  </a:lnTo>
                  <a:lnTo>
                    <a:pt x="96216" y="109374"/>
                  </a:lnTo>
                  <a:lnTo>
                    <a:pt x="100069" y="92222"/>
                  </a:lnTo>
                  <a:lnTo>
                    <a:pt x="110626" y="77581"/>
                  </a:lnTo>
                  <a:lnTo>
                    <a:pt x="126381" y="67381"/>
                  </a:lnTo>
                  <a:lnTo>
                    <a:pt x="145829" y="63552"/>
                  </a:lnTo>
                  <a:lnTo>
                    <a:pt x="265465" y="63552"/>
                  </a:lnTo>
                  <a:lnTo>
                    <a:pt x="263472" y="59680"/>
                  </a:lnTo>
                  <a:lnTo>
                    <a:pt x="232081" y="28084"/>
                  </a:lnTo>
                  <a:lnTo>
                    <a:pt x="192504" y="7410"/>
                  </a:lnTo>
                  <a:lnTo>
                    <a:pt x="147262" y="0"/>
                  </a:lnTo>
                  <a:close/>
                </a:path>
                <a:path w="292100" h="292735">
                  <a:moveTo>
                    <a:pt x="209002" y="276346"/>
                  </a:moveTo>
                  <a:lnTo>
                    <a:pt x="81638" y="276346"/>
                  </a:lnTo>
                  <a:lnTo>
                    <a:pt x="97221" y="283868"/>
                  </a:lnTo>
                  <a:lnTo>
                    <a:pt x="113357" y="288892"/>
                  </a:lnTo>
                  <a:lnTo>
                    <a:pt x="130038" y="291701"/>
                  </a:lnTo>
                  <a:lnTo>
                    <a:pt x="147262" y="292574"/>
                  </a:lnTo>
                  <a:lnTo>
                    <a:pt x="193073" y="284880"/>
                  </a:lnTo>
                  <a:lnTo>
                    <a:pt x="209002" y="276346"/>
                  </a:lnTo>
                  <a:close/>
                </a:path>
                <a:path w="292100" h="292735">
                  <a:moveTo>
                    <a:pt x="284027" y="192110"/>
                  </a:moveTo>
                  <a:lnTo>
                    <a:pt x="154575" y="192110"/>
                  </a:lnTo>
                  <a:lnTo>
                    <a:pt x="161841" y="199473"/>
                  </a:lnTo>
                  <a:lnTo>
                    <a:pt x="161841" y="218704"/>
                  </a:lnTo>
                  <a:lnTo>
                    <a:pt x="154575" y="226067"/>
                  </a:lnTo>
                  <a:lnTo>
                    <a:pt x="266726" y="226067"/>
                  </a:lnTo>
                  <a:lnTo>
                    <a:pt x="284027" y="192110"/>
                  </a:lnTo>
                  <a:close/>
                </a:path>
                <a:path w="292100" h="292735">
                  <a:moveTo>
                    <a:pt x="265465" y="63552"/>
                  </a:moveTo>
                  <a:lnTo>
                    <a:pt x="145829" y="63552"/>
                  </a:lnTo>
                  <a:lnTo>
                    <a:pt x="164793" y="67403"/>
                  </a:lnTo>
                  <a:lnTo>
                    <a:pt x="179531" y="77763"/>
                  </a:lnTo>
                  <a:lnTo>
                    <a:pt x="189081" y="92836"/>
                  </a:lnTo>
                  <a:lnTo>
                    <a:pt x="192478" y="110829"/>
                  </a:lnTo>
                  <a:lnTo>
                    <a:pt x="190861" y="124598"/>
                  </a:lnTo>
                  <a:lnTo>
                    <a:pt x="186098" y="136695"/>
                  </a:lnTo>
                  <a:lnTo>
                    <a:pt x="178323" y="146577"/>
                  </a:lnTo>
                  <a:lnTo>
                    <a:pt x="167673" y="153697"/>
                  </a:lnTo>
                  <a:lnTo>
                    <a:pt x="163321" y="155152"/>
                  </a:lnTo>
                  <a:lnTo>
                    <a:pt x="161841" y="161061"/>
                  </a:lnTo>
                  <a:lnTo>
                    <a:pt x="161841" y="175835"/>
                  </a:lnTo>
                  <a:lnTo>
                    <a:pt x="154575" y="183245"/>
                  </a:lnTo>
                  <a:lnTo>
                    <a:pt x="285643" y="183245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5465" y="63552"/>
                  </a:lnTo>
                  <a:close/>
                </a:path>
                <a:path w="292100" h="292735">
                  <a:moveTo>
                    <a:pt x="154575" y="91600"/>
                  </a:moveTo>
                  <a:lnTo>
                    <a:pt x="137081" y="91600"/>
                  </a:lnTo>
                  <a:lnTo>
                    <a:pt x="129829" y="100438"/>
                  </a:lnTo>
                  <a:lnTo>
                    <a:pt x="129769" y="118239"/>
                  </a:lnTo>
                  <a:lnTo>
                    <a:pt x="122457" y="125602"/>
                  </a:lnTo>
                  <a:lnTo>
                    <a:pt x="151254" y="125602"/>
                  </a:lnTo>
                  <a:lnTo>
                    <a:pt x="153094" y="124150"/>
                  </a:lnTo>
                  <a:lnTo>
                    <a:pt x="158925" y="119693"/>
                  </a:lnTo>
                  <a:lnTo>
                    <a:pt x="161841" y="115285"/>
                  </a:lnTo>
                  <a:lnTo>
                    <a:pt x="161782" y="100438"/>
                  </a:lnTo>
                  <a:lnTo>
                    <a:pt x="154575" y="9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0895" y="3373555"/>
              <a:ext cx="105787" cy="17204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3" y="0"/>
                  </a:moveTo>
                  <a:lnTo>
                    <a:pt x="102021" y="7554"/>
                  </a:lnTo>
                  <a:lnTo>
                    <a:pt x="62444" y="28516"/>
                  </a:lnTo>
                  <a:lnTo>
                    <a:pt x="31054" y="60329"/>
                  </a:lnTo>
                  <a:lnTo>
                    <a:pt x="10370" y="100437"/>
                  </a:lnTo>
                  <a:lnTo>
                    <a:pt x="2915" y="146287"/>
                  </a:lnTo>
                  <a:lnTo>
                    <a:pt x="4032" y="164884"/>
                  </a:lnTo>
                  <a:lnTo>
                    <a:pt x="7474" y="183058"/>
                  </a:lnTo>
                  <a:lnTo>
                    <a:pt x="13380" y="200951"/>
                  </a:lnTo>
                  <a:lnTo>
                    <a:pt x="21890" y="218704"/>
                  </a:lnTo>
                  <a:lnTo>
                    <a:pt x="1480" y="270437"/>
                  </a:lnTo>
                  <a:lnTo>
                    <a:pt x="0" y="274846"/>
                  </a:lnTo>
                  <a:lnTo>
                    <a:pt x="1480" y="280755"/>
                  </a:lnTo>
                  <a:lnTo>
                    <a:pt x="5831" y="286665"/>
                  </a:lnTo>
                  <a:lnTo>
                    <a:pt x="8746" y="289620"/>
                  </a:lnTo>
                  <a:lnTo>
                    <a:pt x="16059" y="292575"/>
                  </a:lnTo>
                  <a:lnTo>
                    <a:pt x="21890" y="292575"/>
                  </a:lnTo>
                  <a:lnTo>
                    <a:pt x="81638" y="276347"/>
                  </a:lnTo>
                  <a:lnTo>
                    <a:pt x="97222" y="283868"/>
                  </a:lnTo>
                  <a:lnTo>
                    <a:pt x="113357" y="288893"/>
                  </a:lnTo>
                  <a:lnTo>
                    <a:pt x="130039" y="291701"/>
                  </a:lnTo>
                  <a:lnTo>
                    <a:pt x="147263" y="292575"/>
                  </a:lnTo>
                  <a:lnTo>
                    <a:pt x="193074" y="284880"/>
                  </a:lnTo>
                  <a:lnTo>
                    <a:pt x="232722" y="263639"/>
                  </a:lnTo>
                  <a:lnTo>
                    <a:pt x="263899" y="231617"/>
                  </a:lnTo>
                  <a:lnTo>
                    <a:pt x="284299" y="191578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3473" y="59680"/>
                  </a:lnTo>
                  <a:lnTo>
                    <a:pt x="232082" y="28084"/>
                  </a:lnTo>
                  <a:lnTo>
                    <a:pt x="192505" y="7410"/>
                  </a:lnTo>
                  <a:lnTo>
                    <a:pt x="1472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230383" y="0"/>
                  </a:moveTo>
                  <a:lnTo>
                    <a:pt x="213272" y="16842"/>
                  </a:lnTo>
                  <a:lnTo>
                    <a:pt x="193017" y="29384"/>
                  </a:lnTo>
                  <a:lnTo>
                    <a:pt x="170305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10" y="0"/>
                  </a:lnTo>
                  <a:lnTo>
                    <a:pt x="37526" y="23092"/>
                  </a:lnTo>
                  <a:lnTo>
                    <a:pt x="17679" y="51733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8" y="203930"/>
                  </a:lnTo>
                  <a:lnTo>
                    <a:pt x="284345" y="203930"/>
                  </a:lnTo>
                  <a:lnTo>
                    <a:pt x="291612" y="196519"/>
                  </a:lnTo>
                  <a:lnTo>
                    <a:pt x="291612" y="121194"/>
                  </a:lnTo>
                  <a:lnTo>
                    <a:pt x="287375" y="85017"/>
                  </a:lnTo>
                  <a:lnTo>
                    <a:pt x="275211" y="52296"/>
                  </a:lnTo>
                  <a:lnTo>
                    <a:pt x="255940" y="23725"/>
                  </a:lnTo>
                  <a:lnTo>
                    <a:pt x="230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62709" y="0"/>
                  </a:moveTo>
                  <a:lnTo>
                    <a:pt x="37526" y="23091"/>
                  </a:lnTo>
                  <a:lnTo>
                    <a:pt x="17679" y="51732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7" y="203930"/>
                  </a:lnTo>
                  <a:lnTo>
                    <a:pt x="18974" y="203930"/>
                  </a:lnTo>
                  <a:lnTo>
                    <a:pt x="275598" y="203930"/>
                  </a:lnTo>
                  <a:lnTo>
                    <a:pt x="284345" y="203930"/>
                  </a:lnTo>
                  <a:lnTo>
                    <a:pt x="291611" y="196519"/>
                  </a:lnTo>
                  <a:lnTo>
                    <a:pt x="291611" y="187655"/>
                  </a:lnTo>
                  <a:lnTo>
                    <a:pt x="291611" y="121194"/>
                  </a:lnTo>
                  <a:lnTo>
                    <a:pt x="287374" y="85017"/>
                  </a:lnTo>
                  <a:lnTo>
                    <a:pt x="275211" y="52295"/>
                  </a:lnTo>
                  <a:lnTo>
                    <a:pt x="255940" y="23725"/>
                  </a:lnTo>
                  <a:lnTo>
                    <a:pt x="230383" y="0"/>
                  </a:lnTo>
                  <a:lnTo>
                    <a:pt x="213273" y="16842"/>
                  </a:lnTo>
                  <a:lnTo>
                    <a:pt x="193017" y="29384"/>
                  </a:lnTo>
                  <a:lnTo>
                    <a:pt x="170306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0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477167" y="4345940"/>
            <a:ext cx="12217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800" spc="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45" b="1">
                <a:solidFill>
                  <a:srgbClr val="B42B2D"/>
                </a:solidFill>
                <a:latin typeface="Trebuchet MS"/>
                <a:cs typeface="Trebuchet MS"/>
              </a:rPr>
              <a:t>O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3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30" b="1">
                <a:solidFill>
                  <a:srgbClr val="B42B2D"/>
                </a:solidFill>
                <a:latin typeface="Trebuchet MS"/>
                <a:cs typeface="Trebuchet MS"/>
              </a:rPr>
              <a:t>D</a:t>
            </a: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7167" y="4561332"/>
            <a:ext cx="2181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latin typeface="Trebuchet MS"/>
                <a:cs typeface="Trebuchet MS"/>
              </a:rPr>
              <a:t>A</a:t>
            </a:r>
            <a:r>
              <a:rPr dirty="0" sz="1400" spc="114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55" b="1">
                <a:latin typeface="Trebuchet MS"/>
                <a:cs typeface="Trebuchet MS"/>
              </a:rPr>
              <a:t>K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135" b="1">
                <a:latin typeface="Trebuchet MS"/>
                <a:cs typeface="Trebuchet MS"/>
              </a:rPr>
              <a:t>d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45" b="1">
                <a:latin typeface="Trebuchet MS"/>
                <a:cs typeface="Trebuchet MS"/>
              </a:rPr>
              <a:t>Si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195" b="1">
                <a:latin typeface="Trebuchet MS"/>
                <a:cs typeface="Trebuchet MS"/>
              </a:rPr>
              <a:t>a</a:t>
            </a:r>
            <a:r>
              <a:rPr dirty="0" sz="1400" spc="140" b="1">
                <a:latin typeface="Trebuchet MS"/>
                <a:cs typeface="Trebuchet MS"/>
              </a:rPr>
              <a:t>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22842" y="4314952"/>
            <a:ext cx="206565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1900" spc="3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35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70" b="1">
                <a:solidFill>
                  <a:srgbClr val="B42B2D"/>
                </a:solidFill>
                <a:latin typeface="Trebuchet MS"/>
                <a:cs typeface="Trebuchet MS"/>
              </a:rPr>
              <a:t>J</a:t>
            </a:r>
            <a:r>
              <a:rPr dirty="0" sz="1900" spc="155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1639"/>
              </a:lnSpc>
            </a:pPr>
            <a:r>
              <a:rPr dirty="0" sz="1400" spc="155" b="1">
                <a:latin typeface="Trebuchet MS"/>
                <a:cs typeface="Trebuchet MS"/>
              </a:rPr>
              <a:t>Bagaimana?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38764" y="4333747"/>
            <a:ext cx="2070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FO</a:t>
            </a:r>
            <a:r>
              <a:rPr dirty="0" sz="1800" spc="1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/</a:t>
            </a:r>
            <a:r>
              <a:rPr dirty="0" sz="18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55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70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800" spc="-17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800" spc="-1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84140" y="3212661"/>
            <a:ext cx="7810500" cy="1864360"/>
            <a:chOff x="384140" y="3212661"/>
            <a:chExt cx="7810500" cy="1864360"/>
          </a:xfrm>
        </p:grpSpPr>
        <p:sp>
          <p:nvSpPr>
            <p:cNvPr id="32" name="object 32"/>
            <p:cNvSpPr/>
            <p:nvPr/>
          </p:nvSpPr>
          <p:spPr>
            <a:xfrm>
              <a:off x="398427" y="3247341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30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034375" y="3236407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717916" y="3226949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1580" y="2135816"/>
            <a:ext cx="3131185" cy="2440940"/>
          </a:xfrm>
          <a:prstGeom prst="rect">
            <a:avLst/>
          </a:prstGeom>
          <a:ln w="19050">
            <a:solidFill>
              <a:srgbClr val="D9D9D9"/>
            </a:solidFill>
          </a:ln>
        </p:spPr>
        <p:txBody>
          <a:bodyPr wrap="square" lIns="0" tIns="132080" rIns="0" bIns="0" rtlCol="0" vert="horz">
            <a:spAutoFit/>
          </a:bodyPr>
          <a:lstStyle/>
          <a:p>
            <a:pPr marL="581660" marR="405130" indent="-228600">
              <a:lnSpc>
                <a:spcPct val="102499"/>
              </a:lnSpc>
              <a:spcBef>
                <a:spcPts val="1040"/>
              </a:spcBef>
              <a:buAutoNum type="arabicPeriod"/>
              <a:tabLst>
                <a:tab pos="582295" algn="l"/>
              </a:tabLst>
            </a:pPr>
            <a:r>
              <a:rPr dirty="0" sz="1300" spc="-95">
                <a:latin typeface="Microsoft Sans Serif"/>
                <a:cs typeface="Microsoft Sans Serif"/>
              </a:rPr>
              <a:t>Umpan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15">
                <a:latin typeface="Microsoft Sans Serif"/>
                <a:cs typeface="Microsoft Sans Serif"/>
              </a:rPr>
              <a:t>balik berkala </a:t>
            </a:r>
            <a:r>
              <a:rPr dirty="0" sz="1300" spc="-55">
                <a:latin typeface="Microsoft Sans Serif"/>
                <a:cs typeface="Microsoft Sans Serif"/>
              </a:rPr>
              <a:t>(Ongoing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feedback)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meliputi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proses 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90" b="1">
                <a:latin typeface="Arial"/>
                <a:cs typeface="Arial"/>
              </a:rPr>
              <a:t>p</a:t>
            </a:r>
            <a:r>
              <a:rPr dirty="0" sz="1300" spc="-90" b="1">
                <a:latin typeface="Arial"/>
                <a:cs typeface="Arial"/>
              </a:rPr>
              <a:t>e</a:t>
            </a:r>
            <a:r>
              <a:rPr dirty="0" sz="1300" spc="-110" b="1">
                <a:latin typeface="Arial"/>
                <a:cs typeface="Arial"/>
              </a:rPr>
              <a:t>m</a:t>
            </a:r>
            <a:r>
              <a:rPr dirty="0" sz="1300" spc="-90" b="1">
                <a:latin typeface="Arial"/>
                <a:cs typeface="Arial"/>
              </a:rPr>
              <a:t>b</a:t>
            </a:r>
            <a:r>
              <a:rPr dirty="0" sz="1300" spc="-90" b="1">
                <a:latin typeface="Arial"/>
                <a:cs typeface="Arial"/>
              </a:rPr>
              <a:t>e</a:t>
            </a:r>
            <a:r>
              <a:rPr dirty="0" sz="1300" spc="-95" b="1">
                <a:latin typeface="Arial"/>
                <a:cs typeface="Arial"/>
              </a:rPr>
              <a:t>r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35" b="1">
                <a:latin typeface="Arial"/>
                <a:cs typeface="Arial"/>
              </a:rPr>
              <a:t>f</a:t>
            </a:r>
            <a:r>
              <a:rPr dirty="0" sz="1300" spc="-70" b="1">
                <a:latin typeface="Arial"/>
                <a:cs typeface="Arial"/>
              </a:rPr>
              <a:t>e</a:t>
            </a:r>
            <a:r>
              <a:rPr dirty="0" sz="1300" spc="-95" b="1">
                <a:latin typeface="Arial"/>
                <a:cs typeface="Arial"/>
              </a:rPr>
              <a:t>e</a:t>
            </a:r>
            <a:r>
              <a:rPr dirty="0" sz="1300" spc="-85" b="1">
                <a:latin typeface="Arial"/>
                <a:cs typeface="Arial"/>
              </a:rPr>
              <a:t>db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90" b="1">
                <a:latin typeface="Arial"/>
                <a:cs typeface="Arial"/>
              </a:rPr>
              <a:t>c</a:t>
            </a:r>
            <a:r>
              <a:rPr dirty="0" sz="1300" spc="-105" b="1">
                <a:latin typeface="Arial"/>
                <a:cs typeface="Arial"/>
              </a:rPr>
              <a:t>k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10">
                <a:latin typeface="Microsoft Sans Serif"/>
                <a:cs typeface="Microsoft Sans Serif"/>
              </a:rPr>
              <a:t>a</a:t>
            </a:r>
            <a:r>
              <a:rPr dirty="0" sz="1300">
                <a:latin typeface="Microsoft Sans Serif"/>
                <a:cs typeface="Microsoft Sans Serif"/>
              </a:rPr>
              <a:t>t</a:t>
            </a:r>
            <a:r>
              <a:rPr dirty="0" sz="1300" spc="-100">
                <a:latin typeface="Microsoft Sans Serif"/>
                <a:cs typeface="Microsoft Sans Serif"/>
              </a:rPr>
              <a:t>a</a:t>
            </a:r>
            <a:r>
              <a:rPr dirty="0" sz="1300" spc="-110">
                <a:latin typeface="Microsoft Sans Serif"/>
                <a:cs typeface="Microsoft Sans Serif"/>
              </a:rPr>
              <a:t>s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55" b="1">
                <a:latin typeface="Arial"/>
                <a:cs typeface="Arial"/>
              </a:rPr>
              <a:t>h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15" b="1">
                <a:latin typeface="Arial"/>
                <a:cs typeface="Arial"/>
              </a:rPr>
              <a:t>l</a:t>
            </a:r>
            <a:r>
              <a:rPr dirty="0" sz="1300" spc="-25" b="1">
                <a:latin typeface="Arial"/>
                <a:cs typeface="Arial"/>
              </a:rPr>
              <a:t>-  </a:t>
            </a:r>
            <a:r>
              <a:rPr dirty="0" sz="1300" spc="-45" b="1">
                <a:latin typeface="Arial"/>
                <a:cs typeface="Arial"/>
              </a:rPr>
              <a:t>hal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yang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sudah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baik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atau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40" b="1">
                <a:latin typeface="Arial"/>
                <a:cs typeface="Arial"/>
              </a:rPr>
              <a:t>hal- </a:t>
            </a:r>
            <a:r>
              <a:rPr dirty="0" sz="1300" spc="-345" b="1">
                <a:latin typeface="Arial"/>
                <a:cs typeface="Arial"/>
              </a:rPr>
              <a:t> </a:t>
            </a:r>
            <a:r>
              <a:rPr dirty="0" sz="1300" spc="-45" b="1">
                <a:latin typeface="Arial"/>
                <a:cs typeface="Arial"/>
              </a:rPr>
              <a:t>hal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yang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75" b="1">
                <a:latin typeface="Arial"/>
                <a:cs typeface="Arial"/>
              </a:rPr>
              <a:t>perlu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diperbaiki </a:t>
            </a:r>
            <a:r>
              <a:rPr dirty="0" sz="1300" spc="-60" b="1">
                <a:latin typeface="Arial"/>
                <a:cs typeface="Arial"/>
              </a:rPr>
              <a:t> </a:t>
            </a:r>
            <a:r>
              <a:rPr dirty="0" sz="1300" spc="-25">
                <a:latin typeface="Microsoft Sans Serif"/>
                <a:cs typeface="Microsoft Sans Serif"/>
              </a:rPr>
              <a:t>pegawai</a:t>
            </a:r>
            <a:r>
              <a:rPr dirty="0" sz="1300" spc="5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kapanpun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dibutuhkan.</a:t>
            </a:r>
            <a:endParaRPr sz="1300">
              <a:latin typeface="Microsoft Sans Serif"/>
              <a:cs typeface="Microsoft Sans Serif"/>
            </a:endParaRPr>
          </a:p>
          <a:p>
            <a:pPr marL="581660" marR="276860" indent="-228600">
              <a:lnSpc>
                <a:spcPct val="102600"/>
              </a:lnSpc>
              <a:spcBef>
                <a:spcPts val="10"/>
              </a:spcBef>
              <a:buAutoNum type="arabicPeriod"/>
              <a:tabLst>
                <a:tab pos="582295" algn="l"/>
              </a:tabLst>
            </a:pPr>
            <a:r>
              <a:rPr dirty="0" sz="1300" spc="-25">
                <a:latin typeface="Microsoft Sans Serif"/>
                <a:cs typeface="Microsoft Sans Serif"/>
              </a:rPr>
              <a:t>Dapat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dilakukan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secara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langsung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(tatap </a:t>
            </a:r>
            <a:r>
              <a:rPr dirty="0" sz="1300" spc="-90">
                <a:latin typeface="Microsoft Sans Serif"/>
                <a:cs typeface="Microsoft Sans Serif"/>
              </a:rPr>
              <a:t>muka)</a:t>
            </a:r>
            <a:r>
              <a:rPr dirty="0" sz="1300" spc="-85">
                <a:latin typeface="Microsoft Sans Serif"/>
                <a:cs typeface="Microsoft Sans Serif"/>
              </a:rPr>
              <a:t> </a:t>
            </a:r>
            <a:r>
              <a:rPr dirty="0" sz="1300" spc="-100">
                <a:latin typeface="Microsoft Sans Serif"/>
                <a:cs typeface="Microsoft Sans Serif"/>
              </a:rPr>
              <a:t>maupun</a:t>
            </a:r>
            <a:r>
              <a:rPr dirty="0" sz="1300" spc="-95">
                <a:latin typeface="Microsoft Sans Serif"/>
                <a:cs typeface="Microsoft Sans Serif"/>
              </a:rPr>
              <a:t> </a:t>
            </a:r>
            <a:r>
              <a:rPr dirty="0" sz="1300" spc="-15">
                <a:latin typeface="Microsoft Sans Serif"/>
                <a:cs typeface="Microsoft Sans Serif"/>
              </a:rPr>
              <a:t>tidak </a:t>
            </a:r>
            <a:r>
              <a:rPr dirty="0" sz="1300" spc="-1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langsung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(menggunakan</a:t>
            </a:r>
            <a:r>
              <a:rPr dirty="0" sz="1300" spc="-7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media </a:t>
            </a:r>
            <a:r>
              <a:rPr dirty="0" sz="1300" spc="-50">
                <a:latin typeface="Microsoft Sans Serif"/>
                <a:cs typeface="Microsoft Sans Serif"/>
              </a:rPr>
              <a:t> tertentu)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96422" y="2123089"/>
            <a:ext cx="3131185" cy="2451100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Times New Roman"/>
              <a:cs typeface="Times New Roman"/>
            </a:endParaRPr>
          </a:p>
          <a:p>
            <a:pPr marL="233679" marR="577850">
              <a:lnSpc>
                <a:spcPct val="102600"/>
              </a:lnSpc>
            </a:pPr>
            <a:r>
              <a:rPr dirty="0" sz="1300" spc="-95">
                <a:latin typeface="Microsoft Sans Serif"/>
                <a:cs typeface="Microsoft Sans Serif"/>
              </a:rPr>
              <a:t>Umpan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15">
                <a:latin typeface="Microsoft Sans Serif"/>
                <a:cs typeface="Microsoft Sans Serif"/>
              </a:rPr>
              <a:t>balik berkala </a:t>
            </a:r>
            <a:r>
              <a:rPr dirty="0" sz="1300" spc="10">
                <a:latin typeface="Microsoft Sans Serif"/>
                <a:cs typeface="Microsoft Sans Serif"/>
              </a:rPr>
              <a:t>dapat 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diberikan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kapan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saja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50">
                <a:latin typeface="Microsoft Sans Serif"/>
                <a:cs typeface="Microsoft Sans Serif"/>
              </a:rPr>
              <a:t>atas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inisiatif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pemberi</a:t>
            </a:r>
            <a:r>
              <a:rPr dirty="0" sz="1300" spc="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umpan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15">
                <a:latin typeface="Microsoft Sans Serif"/>
                <a:cs typeface="Microsoft Sans Serif"/>
              </a:rPr>
              <a:t>balik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atau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inisiatif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p</a:t>
            </a:r>
            <a:r>
              <a:rPr dirty="0" sz="1300" spc="-30">
                <a:latin typeface="Microsoft Sans Serif"/>
                <a:cs typeface="Microsoft Sans Serif"/>
              </a:rPr>
              <a:t>e</a:t>
            </a:r>
            <a:r>
              <a:rPr dirty="0" sz="1300" spc="-20">
                <a:latin typeface="Microsoft Sans Serif"/>
                <a:cs typeface="Microsoft Sans Serif"/>
              </a:rPr>
              <a:t>g</a:t>
            </a:r>
            <a:r>
              <a:rPr dirty="0" sz="1300" spc="-15">
                <a:latin typeface="Microsoft Sans Serif"/>
                <a:cs typeface="Microsoft Sans Serif"/>
              </a:rPr>
              <a:t>a</a:t>
            </a:r>
            <a:r>
              <a:rPr dirty="0" sz="1300" spc="-80">
                <a:latin typeface="Microsoft Sans Serif"/>
                <a:cs typeface="Microsoft Sans Serif"/>
              </a:rPr>
              <a:t>w</a:t>
            </a:r>
            <a:r>
              <a:rPr dirty="0" sz="1300" spc="5">
                <a:latin typeface="Microsoft Sans Serif"/>
                <a:cs typeface="Microsoft Sans Serif"/>
              </a:rPr>
              <a:t>a</a:t>
            </a:r>
            <a:r>
              <a:rPr dirty="0" sz="1300" spc="-5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 </a:t>
            </a:r>
            <a:r>
              <a:rPr dirty="0" sz="1300" spc="-125">
                <a:latin typeface="Microsoft Sans Serif"/>
                <a:cs typeface="Microsoft Sans Serif"/>
              </a:rPr>
              <a:t>s</a:t>
            </a:r>
            <a:r>
              <a:rPr dirty="0" sz="1300" spc="-145">
                <a:latin typeface="Microsoft Sans Serif"/>
                <a:cs typeface="Microsoft Sans Serif"/>
              </a:rPr>
              <a:t>e</a:t>
            </a:r>
            <a:r>
              <a:rPr dirty="0" sz="1300" spc="-175">
                <a:latin typeface="Microsoft Sans Serif"/>
                <a:cs typeface="Microsoft Sans Serif"/>
              </a:rPr>
              <a:t>su</a:t>
            </a:r>
            <a:r>
              <a:rPr dirty="0" sz="1300" spc="10">
                <a:latin typeface="Microsoft Sans Serif"/>
                <a:cs typeface="Microsoft Sans Serif"/>
              </a:rPr>
              <a:t>a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85">
                <a:latin typeface="Microsoft Sans Serif"/>
                <a:cs typeface="Microsoft Sans Serif"/>
              </a:rPr>
              <a:t>k</a:t>
            </a:r>
            <a:r>
              <a:rPr dirty="0" sz="1300" spc="-100">
                <a:latin typeface="Microsoft Sans Serif"/>
                <a:cs typeface="Microsoft Sans Serif"/>
              </a:rPr>
              <a:t>e</a:t>
            </a:r>
            <a:r>
              <a:rPr dirty="0" sz="1300" spc="10">
                <a:latin typeface="Microsoft Sans Serif"/>
                <a:cs typeface="Microsoft Sans Serif"/>
              </a:rPr>
              <a:t>b</a:t>
            </a:r>
            <a:r>
              <a:rPr dirty="0" sz="1300" spc="-140">
                <a:latin typeface="Microsoft Sans Serif"/>
                <a:cs typeface="Microsoft Sans Serif"/>
              </a:rPr>
              <a:t>u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-140">
                <a:latin typeface="Microsoft Sans Serif"/>
                <a:cs typeface="Microsoft Sans Serif"/>
              </a:rPr>
              <a:t>uh</a:t>
            </a:r>
            <a:r>
              <a:rPr dirty="0" sz="1300" spc="10">
                <a:latin typeface="Microsoft Sans Serif"/>
                <a:cs typeface="Microsoft Sans Serif"/>
              </a:rPr>
              <a:t>a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80">
                <a:latin typeface="Microsoft Sans Serif"/>
                <a:cs typeface="Microsoft Sans Serif"/>
              </a:rPr>
              <a:t>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9920" y="2125701"/>
            <a:ext cx="3131185" cy="2451100"/>
          </a:xfrm>
          <a:prstGeom prst="rect">
            <a:avLst/>
          </a:prstGeom>
          <a:ln w="19050">
            <a:solidFill>
              <a:srgbClr val="B4C7E7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385445">
              <a:lnSpc>
                <a:spcPct val="100000"/>
              </a:lnSpc>
            </a:pPr>
            <a:r>
              <a:rPr dirty="0" sz="1300" spc="-85">
                <a:latin typeface="Microsoft Sans Serif"/>
                <a:cs typeface="Microsoft Sans Serif"/>
              </a:rPr>
              <a:t>Pemberian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umpan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15">
                <a:latin typeface="Microsoft Sans Serif"/>
                <a:cs typeface="Microsoft Sans Serif"/>
              </a:rPr>
              <a:t>balik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berkala:</a:t>
            </a:r>
            <a:endParaRPr sz="1300">
              <a:latin typeface="Microsoft Sans Serif"/>
              <a:cs typeface="Microsoft Sans Serif"/>
            </a:endParaRPr>
          </a:p>
          <a:p>
            <a:pPr marL="690245" marR="607060" indent="-304800">
              <a:lnSpc>
                <a:spcPts val="1610"/>
              </a:lnSpc>
              <a:spcBef>
                <a:spcPts val="35"/>
              </a:spcBef>
              <a:buAutoNum type="arabicPeriod"/>
              <a:tabLst>
                <a:tab pos="690245" algn="l"/>
                <a:tab pos="690880" algn="l"/>
              </a:tabLst>
            </a:pPr>
            <a:r>
              <a:rPr dirty="0" sz="1300" spc="-25" b="1">
                <a:latin typeface="Arial"/>
                <a:cs typeface="Arial"/>
              </a:rPr>
              <a:t>wajib</a:t>
            </a:r>
            <a:r>
              <a:rPr dirty="0" sz="1300" spc="15" b="1">
                <a:latin typeface="Arial"/>
                <a:cs typeface="Arial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dilakukan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oleh 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55" b="1">
                <a:latin typeface="Arial"/>
                <a:cs typeface="Arial"/>
              </a:rPr>
              <a:t>Pimpinan/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75" b="1">
                <a:latin typeface="Arial"/>
                <a:cs typeface="Arial"/>
              </a:rPr>
              <a:t>Pejabat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Penilai </a:t>
            </a:r>
            <a:r>
              <a:rPr dirty="0" sz="1300" spc="-345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Kinerja;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35">
                <a:latin typeface="Microsoft Sans Serif"/>
                <a:cs typeface="Microsoft Sans Serif"/>
              </a:rPr>
              <a:t>dan</a:t>
            </a:r>
            <a:endParaRPr sz="1300">
              <a:latin typeface="Microsoft Sans Serif"/>
              <a:cs typeface="Microsoft Sans Serif"/>
            </a:endParaRPr>
          </a:p>
          <a:p>
            <a:pPr marL="690245" indent="-305435">
              <a:lnSpc>
                <a:spcPts val="1520"/>
              </a:lnSpc>
              <a:buAutoNum type="arabicPeriod"/>
              <a:tabLst>
                <a:tab pos="690245" algn="l"/>
                <a:tab pos="690880" algn="l"/>
              </a:tabLst>
            </a:pPr>
            <a:r>
              <a:rPr dirty="0" sz="1300" spc="-60" b="1">
                <a:latin typeface="Arial"/>
                <a:cs typeface="Arial"/>
              </a:rPr>
              <a:t>dapat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juga</a:t>
            </a:r>
            <a:r>
              <a:rPr dirty="0" sz="1300" spc="20">
                <a:latin typeface="Microsoft Sans Serif"/>
                <a:cs typeface="Microsoft Sans Serif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dilakukan</a:t>
            </a:r>
            <a:r>
              <a:rPr dirty="0" sz="1300" spc="1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oleh</a:t>
            </a:r>
            <a:endParaRPr sz="1300">
              <a:latin typeface="Microsoft Sans Serif"/>
              <a:cs typeface="Microsoft Sans Serif"/>
            </a:endParaRPr>
          </a:p>
          <a:p>
            <a:pPr marL="690245" marR="266700">
              <a:lnSpc>
                <a:spcPct val="103099"/>
              </a:lnSpc>
            </a:pPr>
            <a:r>
              <a:rPr dirty="0" sz="1300" spc="-60" b="1">
                <a:latin typeface="Arial"/>
                <a:cs typeface="Arial"/>
              </a:rPr>
              <a:t>pejabat</a:t>
            </a:r>
            <a:r>
              <a:rPr dirty="0" sz="1300" spc="-2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lain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60" b="1">
                <a:latin typeface="Arial"/>
                <a:cs typeface="Arial"/>
              </a:rPr>
              <a:t>yang</a:t>
            </a:r>
            <a:r>
              <a:rPr dirty="0" sz="1300" spc="-15" b="1">
                <a:latin typeface="Arial"/>
                <a:cs typeface="Arial"/>
              </a:rPr>
              <a:t> </a:t>
            </a:r>
            <a:r>
              <a:rPr dirty="0" sz="1300" spc="-80" b="1">
                <a:latin typeface="Arial"/>
                <a:cs typeface="Arial"/>
              </a:rPr>
              <a:t>memberikan </a:t>
            </a:r>
            <a:r>
              <a:rPr dirty="0" sz="1300" spc="-345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p</a:t>
            </a:r>
            <a:r>
              <a:rPr dirty="0" sz="1300" spc="-90" b="1">
                <a:latin typeface="Arial"/>
                <a:cs typeface="Arial"/>
              </a:rPr>
              <a:t>e</a:t>
            </a:r>
            <a:r>
              <a:rPr dirty="0" sz="1300" spc="-85" b="1">
                <a:latin typeface="Arial"/>
                <a:cs typeface="Arial"/>
              </a:rPr>
              <a:t>nu</a:t>
            </a:r>
            <a:r>
              <a:rPr dirty="0" sz="1300" spc="-95" b="1">
                <a:latin typeface="Arial"/>
                <a:cs typeface="Arial"/>
              </a:rPr>
              <a:t>g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55" b="1">
                <a:latin typeface="Arial"/>
                <a:cs typeface="Arial"/>
              </a:rPr>
              <a:t>s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10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ke</a:t>
            </a:r>
            <a:r>
              <a:rPr dirty="0" sz="1300" spc="-90" b="1">
                <a:latin typeface="Arial"/>
                <a:cs typeface="Arial"/>
              </a:rPr>
              <a:t>p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85" b="1">
                <a:latin typeface="Arial"/>
                <a:cs typeface="Arial"/>
              </a:rPr>
              <a:t>d</a:t>
            </a:r>
            <a:r>
              <a:rPr dirty="0" sz="1300" spc="-40" b="1">
                <a:latin typeface="Arial"/>
                <a:cs typeface="Arial"/>
              </a:rPr>
              <a:t>a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90" b="1">
                <a:latin typeface="Arial"/>
                <a:cs typeface="Arial"/>
              </a:rPr>
              <a:t>p</a:t>
            </a:r>
            <a:r>
              <a:rPr dirty="0" sz="1300" spc="-60" b="1">
                <a:latin typeface="Arial"/>
                <a:cs typeface="Arial"/>
              </a:rPr>
              <a:t>e</a:t>
            </a:r>
            <a:r>
              <a:rPr dirty="0" sz="1300" spc="-100" b="1">
                <a:latin typeface="Arial"/>
                <a:cs typeface="Arial"/>
              </a:rPr>
              <a:t>g</a:t>
            </a:r>
            <a:r>
              <a:rPr dirty="0" sz="1300" spc="-15" b="1">
                <a:latin typeface="Arial"/>
                <a:cs typeface="Arial"/>
              </a:rPr>
              <a:t>a</a:t>
            </a:r>
            <a:r>
              <a:rPr dirty="0" sz="1300" spc="35" b="1">
                <a:latin typeface="Arial"/>
                <a:cs typeface="Arial"/>
              </a:rPr>
              <a:t>w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25" b="1">
                <a:latin typeface="Arial"/>
                <a:cs typeface="Arial"/>
              </a:rPr>
              <a:t>,</a:t>
            </a:r>
            <a:endParaRPr sz="1300">
              <a:latin typeface="Arial"/>
              <a:cs typeface="Arial"/>
            </a:endParaRPr>
          </a:p>
          <a:p>
            <a:pPr marL="690245" marR="554990">
              <a:lnSpc>
                <a:spcPts val="1610"/>
              </a:lnSpc>
              <a:spcBef>
                <a:spcPts val="35"/>
              </a:spcBef>
            </a:pPr>
            <a:r>
              <a:rPr dirty="0" sz="1300" spc="-75" b="1">
                <a:latin typeface="Arial"/>
                <a:cs typeface="Arial"/>
              </a:rPr>
              <a:t>rekan</a:t>
            </a:r>
            <a:r>
              <a:rPr dirty="0" sz="1300" spc="-5" b="1">
                <a:latin typeface="Arial"/>
                <a:cs typeface="Arial"/>
              </a:rPr>
              <a:t> </a:t>
            </a:r>
            <a:r>
              <a:rPr dirty="0" sz="1300" spc="-65" b="1">
                <a:latin typeface="Arial"/>
                <a:cs typeface="Arial"/>
              </a:rPr>
              <a:t>kerja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75" b="1">
                <a:latin typeface="Arial"/>
                <a:cs typeface="Arial"/>
              </a:rPr>
              <a:t>setingkat,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atau </a:t>
            </a:r>
            <a:r>
              <a:rPr dirty="0" sz="1300" spc="-35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pegawai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55" b="1">
                <a:latin typeface="Arial"/>
                <a:cs typeface="Arial"/>
              </a:rPr>
              <a:t>di</a:t>
            </a:r>
            <a:r>
              <a:rPr dirty="0" sz="1300" spc="-10" b="1">
                <a:latin typeface="Arial"/>
                <a:cs typeface="Arial"/>
              </a:rPr>
              <a:t> </a:t>
            </a:r>
            <a:r>
              <a:rPr dirty="0" sz="1300" spc="-40" b="1">
                <a:latin typeface="Arial"/>
                <a:cs typeface="Arial"/>
              </a:rPr>
              <a:t>bawahnya </a:t>
            </a:r>
            <a:r>
              <a:rPr dirty="0" sz="1300" spc="-35" b="1">
                <a:latin typeface="Arial"/>
                <a:cs typeface="Arial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(feedback</a:t>
            </a:r>
            <a:r>
              <a:rPr dirty="0" sz="1300" spc="25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360)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19919" y="1533536"/>
            <a:ext cx="6708140" cy="534035"/>
            <a:chOff x="4719919" y="1533536"/>
            <a:chExt cx="6708140" cy="534035"/>
          </a:xfrm>
        </p:grpSpPr>
        <p:sp>
          <p:nvSpPr>
            <p:cNvPr id="14" name="object 14"/>
            <p:cNvSpPr/>
            <p:nvPr/>
          </p:nvSpPr>
          <p:spPr>
            <a:xfrm>
              <a:off x="4719916" y="1533537"/>
              <a:ext cx="3131185" cy="523875"/>
            </a:xfrm>
            <a:custGeom>
              <a:avLst/>
              <a:gdLst/>
              <a:ahLst/>
              <a:cxnLst/>
              <a:rect l="l" t="t" r="r" b="b"/>
              <a:pathLst>
                <a:path w="3131184" h="523875">
                  <a:moveTo>
                    <a:pt x="3131121" y="58750"/>
                  </a:moveTo>
                  <a:lnTo>
                    <a:pt x="3126511" y="35890"/>
                  </a:lnTo>
                  <a:lnTo>
                    <a:pt x="3113913" y="17208"/>
                  </a:lnTo>
                  <a:lnTo>
                    <a:pt x="3095244" y="4622"/>
                  </a:lnTo>
                  <a:lnTo>
                    <a:pt x="3072371" y="0"/>
                  </a:lnTo>
                  <a:lnTo>
                    <a:pt x="58750" y="0"/>
                  </a:lnTo>
                  <a:lnTo>
                    <a:pt x="35877" y="4622"/>
                  </a:lnTo>
                  <a:lnTo>
                    <a:pt x="17208" y="17208"/>
                  </a:lnTo>
                  <a:lnTo>
                    <a:pt x="4610" y="35890"/>
                  </a:lnTo>
                  <a:lnTo>
                    <a:pt x="0" y="58750"/>
                  </a:lnTo>
                  <a:lnTo>
                    <a:pt x="0" y="293738"/>
                  </a:lnTo>
                  <a:lnTo>
                    <a:pt x="4610" y="316611"/>
                  </a:lnTo>
                  <a:lnTo>
                    <a:pt x="17208" y="335292"/>
                  </a:lnTo>
                  <a:lnTo>
                    <a:pt x="35877" y="347878"/>
                  </a:lnTo>
                  <a:lnTo>
                    <a:pt x="58750" y="352488"/>
                  </a:lnTo>
                  <a:lnTo>
                    <a:pt x="1468297" y="352488"/>
                  </a:lnTo>
                  <a:lnTo>
                    <a:pt x="1565554" y="523697"/>
                  </a:lnTo>
                  <a:lnTo>
                    <a:pt x="1662798" y="352488"/>
                  </a:lnTo>
                  <a:lnTo>
                    <a:pt x="3072371" y="352488"/>
                  </a:lnTo>
                  <a:lnTo>
                    <a:pt x="3095244" y="347878"/>
                  </a:lnTo>
                  <a:lnTo>
                    <a:pt x="3113913" y="335292"/>
                  </a:lnTo>
                  <a:lnTo>
                    <a:pt x="3126511" y="316611"/>
                  </a:lnTo>
                  <a:lnTo>
                    <a:pt x="3131121" y="293738"/>
                  </a:lnTo>
                  <a:lnTo>
                    <a:pt x="3131121" y="58750"/>
                  </a:lnTo>
                  <a:close/>
                </a:path>
              </a:pathLst>
            </a:custGeom>
            <a:solidFill>
              <a:srgbClr val="B4C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296414" y="1543659"/>
              <a:ext cx="3131185" cy="523875"/>
            </a:xfrm>
            <a:custGeom>
              <a:avLst/>
              <a:gdLst/>
              <a:ahLst/>
              <a:cxnLst/>
              <a:rect l="l" t="t" r="r" b="b"/>
              <a:pathLst>
                <a:path w="3131184" h="523875">
                  <a:moveTo>
                    <a:pt x="3131134" y="58750"/>
                  </a:moveTo>
                  <a:lnTo>
                    <a:pt x="3126511" y="35877"/>
                  </a:lnTo>
                  <a:lnTo>
                    <a:pt x="3113925" y="17208"/>
                  </a:lnTo>
                  <a:lnTo>
                    <a:pt x="3095244" y="4610"/>
                  </a:lnTo>
                  <a:lnTo>
                    <a:pt x="3072384" y="0"/>
                  </a:lnTo>
                  <a:lnTo>
                    <a:pt x="58750" y="0"/>
                  </a:lnTo>
                  <a:lnTo>
                    <a:pt x="35877" y="4610"/>
                  </a:lnTo>
                  <a:lnTo>
                    <a:pt x="17208" y="17208"/>
                  </a:lnTo>
                  <a:lnTo>
                    <a:pt x="4622" y="35877"/>
                  </a:lnTo>
                  <a:lnTo>
                    <a:pt x="0" y="58750"/>
                  </a:lnTo>
                  <a:lnTo>
                    <a:pt x="0" y="293738"/>
                  </a:lnTo>
                  <a:lnTo>
                    <a:pt x="4622" y="316611"/>
                  </a:lnTo>
                  <a:lnTo>
                    <a:pt x="17208" y="335280"/>
                  </a:lnTo>
                  <a:lnTo>
                    <a:pt x="35877" y="347865"/>
                  </a:lnTo>
                  <a:lnTo>
                    <a:pt x="58750" y="352488"/>
                  </a:lnTo>
                  <a:lnTo>
                    <a:pt x="1468310" y="352488"/>
                  </a:lnTo>
                  <a:lnTo>
                    <a:pt x="1565567" y="523697"/>
                  </a:lnTo>
                  <a:lnTo>
                    <a:pt x="1662811" y="352488"/>
                  </a:lnTo>
                  <a:lnTo>
                    <a:pt x="3072384" y="352488"/>
                  </a:lnTo>
                  <a:lnTo>
                    <a:pt x="3095244" y="347865"/>
                  </a:lnTo>
                  <a:lnTo>
                    <a:pt x="3113925" y="335280"/>
                  </a:lnTo>
                  <a:lnTo>
                    <a:pt x="3126511" y="316611"/>
                  </a:lnTo>
                  <a:lnTo>
                    <a:pt x="3131134" y="293738"/>
                  </a:lnTo>
                  <a:lnTo>
                    <a:pt x="3131134" y="5875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9601345" y="1619503"/>
            <a:ext cx="56134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95" b="1" i="1">
                <a:latin typeface="Arial"/>
                <a:cs typeface="Arial"/>
              </a:rPr>
              <a:t>K</a:t>
            </a:r>
            <a:r>
              <a:rPr dirty="0" sz="1500" spc="-200" b="1" i="1">
                <a:latin typeface="Arial"/>
                <a:cs typeface="Arial"/>
              </a:rPr>
              <a:t>A</a:t>
            </a:r>
            <a:r>
              <a:rPr dirty="0" sz="1500" spc="-440" b="1" i="1">
                <a:latin typeface="Arial"/>
                <a:cs typeface="Arial"/>
              </a:rPr>
              <a:t>P</a:t>
            </a:r>
            <a:r>
              <a:rPr dirty="0" sz="1500" spc="-165" b="1" i="1">
                <a:latin typeface="Arial"/>
                <a:cs typeface="Arial"/>
              </a:rPr>
              <a:t>A</a:t>
            </a:r>
            <a:r>
              <a:rPr dirty="0" sz="1500" spc="-135" b="1" i="1">
                <a:latin typeface="Arial"/>
                <a:cs typeface="Arial"/>
              </a:rPr>
              <a:t>N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31580" y="1543651"/>
            <a:ext cx="10296525" cy="4862830"/>
            <a:chOff x="1131580" y="1543651"/>
            <a:chExt cx="10296525" cy="4862830"/>
          </a:xfrm>
        </p:grpSpPr>
        <p:sp>
          <p:nvSpPr>
            <p:cNvPr id="18" name="object 18"/>
            <p:cNvSpPr/>
            <p:nvPr/>
          </p:nvSpPr>
          <p:spPr>
            <a:xfrm>
              <a:off x="1131570" y="1543659"/>
              <a:ext cx="3131185" cy="523875"/>
            </a:xfrm>
            <a:custGeom>
              <a:avLst/>
              <a:gdLst/>
              <a:ahLst/>
              <a:cxnLst/>
              <a:rect l="l" t="t" r="r" b="b"/>
              <a:pathLst>
                <a:path w="3131185" h="523875">
                  <a:moveTo>
                    <a:pt x="3131134" y="58750"/>
                  </a:moveTo>
                  <a:lnTo>
                    <a:pt x="3126511" y="35877"/>
                  </a:lnTo>
                  <a:lnTo>
                    <a:pt x="3113925" y="17208"/>
                  </a:lnTo>
                  <a:lnTo>
                    <a:pt x="3095244" y="4610"/>
                  </a:lnTo>
                  <a:lnTo>
                    <a:pt x="3072384" y="0"/>
                  </a:lnTo>
                  <a:lnTo>
                    <a:pt x="58750" y="0"/>
                  </a:lnTo>
                  <a:lnTo>
                    <a:pt x="35890" y="4610"/>
                  </a:lnTo>
                  <a:lnTo>
                    <a:pt x="17208" y="17208"/>
                  </a:lnTo>
                  <a:lnTo>
                    <a:pt x="4622" y="35877"/>
                  </a:lnTo>
                  <a:lnTo>
                    <a:pt x="0" y="58750"/>
                  </a:lnTo>
                  <a:lnTo>
                    <a:pt x="0" y="293738"/>
                  </a:lnTo>
                  <a:lnTo>
                    <a:pt x="4622" y="316611"/>
                  </a:lnTo>
                  <a:lnTo>
                    <a:pt x="17208" y="335280"/>
                  </a:lnTo>
                  <a:lnTo>
                    <a:pt x="35890" y="347865"/>
                  </a:lnTo>
                  <a:lnTo>
                    <a:pt x="58750" y="352488"/>
                  </a:lnTo>
                  <a:lnTo>
                    <a:pt x="1468310" y="352488"/>
                  </a:lnTo>
                  <a:lnTo>
                    <a:pt x="1565567" y="523697"/>
                  </a:lnTo>
                  <a:lnTo>
                    <a:pt x="1662811" y="352488"/>
                  </a:lnTo>
                  <a:lnTo>
                    <a:pt x="3072384" y="352488"/>
                  </a:lnTo>
                  <a:lnTo>
                    <a:pt x="3095244" y="347865"/>
                  </a:lnTo>
                  <a:lnTo>
                    <a:pt x="3113925" y="335280"/>
                  </a:lnTo>
                  <a:lnTo>
                    <a:pt x="3126511" y="316611"/>
                  </a:lnTo>
                  <a:lnTo>
                    <a:pt x="3131134" y="293738"/>
                  </a:lnTo>
                  <a:lnTo>
                    <a:pt x="3131134" y="5875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2153" y="5370074"/>
              <a:ext cx="1394979" cy="8779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808" y="5306568"/>
              <a:ext cx="874776" cy="880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8673" y="4907197"/>
              <a:ext cx="2247842" cy="14990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5344" y="4930143"/>
              <a:ext cx="1766653" cy="14474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2462" y="5079862"/>
              <a:ext cx="1905085" cy="10013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0030" y="4776179"/>
              <a:ext cx="1438115" cy="50175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071363" y="1598167"/>
            <a:ext cx="45402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0" b="1" i="1">
                <a:latin typeface="Arial"/>
                <a:cs typeface="Arial"/>
              </a:rPr>
              <a:t>SIAPA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05767" y="4758435"/>
            <a:ext cx="807085" cy="5105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 indent="45085">
              <a:lnSpc>
                <a:spcPts val="1900"/>
              </a:lnSpc>
              <a:spcBef>
                <a:spcPts val="180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Ongoing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dbac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40045" y="5557913"/>
            <a:ext cx="4676775" cy="280670"/>
          </a:xfrm>
          <a:custGeom>
            <a:avLst/>
            <a:gdLst/>
            <a:ahLst/>
            <a:cxnLst/>
            <a:rect l="l" t="t" r="r" b="b"/>
            <a:pathLst>
              <a:path w="4676775" h="280670">
                <a:moveTo>
                  <a:pt x="429107" y="82677"/>
                </a:moveTo>
                <a:lnTo>
                  <a:pt x="131940" y="82677"/>
                </a:lnTo>
                <a:lnTo>
                  <a:pt x="131940" y="16700"/>
                </a:lnTo>
                <a:lnTo>
                  <a:pt x="0" y="148653"/>
                </a:lnTo>
                <a:lnTo>
                  <a:pt x="131940" y="280593"/>
                </a:lnTo>
                <a:lnTo>
                  <a:pt x="131940" y="214630"/>
                </a:lnTo>
                <a:lnTo>
                  <a:pt x="429107" y="214630"/>
                </a:lnTo>
                <a:lnTo>
                  <a:pt x="429107" y="82677"/>
                </a:lnTo>
                <a:close/>
              </a:path>
              <a:path w="4676775" h="280670">
                <a:moveTo>
                  <a:pt x="4676406" y="140296"/>
                </a:moveTo>
                <a:lnTo>
                  <a:pt x="4536110" y="0"/>
                </a:lnTo>
                <a:lnTo>
                  <a:pt x="4536110" y="70154"/>
                </a:lnTo>
                <a:lnTo>
                  <a:pt x="4247299" y="70154"/>
                </a:lnTo>
                <a:lnTo>
                  <a:pt x="4247299" y="210451"/>
                </a:lnTo>
                <a:lnTo>
                  <a:pt x="4536110" y="210451"/>
                </a:lnTo>
                <a:lnTo>
                  <a:pt x="4536110" y="280593"/>
                </a:lnTo>
                <a:lnTo>
                  <a:pt x="4676406" y="140296"/>
                </a:lnTo>
                <a:close/>
              </a:path>
            </a:pathLst>
          </a:custGeom>
          <a:solidFill>
            <a:srgbClr val="D8A73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2536817" y="1607311"/>
            <a:ext cx="3365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65" b="1" i="1">
                <a:latin typeface="Arial"/>
                <a:cs typeface="Arial"/>
              </a:rPr>
              <a:t>A</a:t>
            </a:r>
            <a:r>
              <a:rPr dirty="0" sz="1500" spc="-440" b="1" i="1">
                <a:latin typeface="Arial"/>
                <a:cs typeface="Arial"/>
              </a:rPr>
              <a:t>P</a:t>
            </a:r>
            <a:r>
              <a:rPr dirty="0" sz="1500" spc="-135" b="1" i="1"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419775" y="647700"/>
            <a:ext cx="18776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/>
              <a:t>P</a:t>
            </a:r>
            <a:r>
              <a:rPr dirty="0" sz="3200" spc="-15"/>
              <a:t>r</a:t>
            </a:r>
            <a:r>
              <a:rPr dirty="0" sz="3200" spc="220"/>
              <a:t>o</a:t>
            </a:r>
            <a:r>
              <a:rPr dirty="0" sz="3200" spc="370"/>
              <a:t>s</a:t>
            </a:r>
            <a:r>
              <a:rPr dirty="0" sz="3200" spc="135"/>
              <a:t>e</a:t>
            </a:r>
            <a:r>
              <a:rPr dirty="0" sz="3200" spc="265"/>
              <a:t>d</a:t>
            </a:r>
            <a:r>
              <a:rPr dirty="0" sz="3200" spc="265"/>
              <a:t>u</a:t>
            </a:r>
            <a:r>
              <a:rPr dirty="0" sz="3200" spc="-75"/>
              <a:t>r</a:t>
            </a:r>
            <a:endParaRPr sz="3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5440" y="1935479"/>
            <a:ext cx="10592435" cy="4099560"/>
            <a:chOff x="1075440" y="1935479"/>
            <a:chExt cx="10592435" cy="40995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3231" y="1935479"/>
              <a:ext cx="7144511" cy="40995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567" y="2322576"/>
              <a:ext cx="2779776" cy="2039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1504" y="2517358"/>
              <a:ext cx="2190224" cy="1451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7887" y="2273808"/>
              <a:ext cx="3383279" cy="21244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3367" y="2467653"/>
              <a:ext cx="2794001" cy="15377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75436" y="4122978"/>
              <a:ext cx="10330815" cy="420370"/>
            </a:xfrm>
            <a:custGeom>
              <a:avLst/>
              <a:gdLst/>
              <a:ahLst/>
              <a:cxnLst/>
              <a:rect l="l" t="t" r="r" b="b"/>
              <a:pathLst>
                <a:path w="10330815" h="420370">
                  <a:moveTo>
                    <a:pt x="28600" y="397979"/>
                  </a:moveTo>
                  <a:lnTo>
                    <a:pt x="22199" y="391579"/>
                  </a:lnTo>
                  <a:lnTo>
                    <a:pt x="6400" y="391579"/>
                  </a:lnTo>
                  <a:lnTo>
                    <a:pt x="0" y="397979"/>
                  </a:lnTo>
                  <a:lnTo>
                    <a:pt x="0" y="413766"/>
                  </a:lnTo>
                  <a:lnTo>
                    <a:pt x="6400" y="420154"/>
                  </a:lnTo>
                  <a:lnTo>
                    <a:pt x="22199" y="420154"/>
                  </a:lnTo>
                  <a:lnTo>
                    <a:pt x="28600" y="413766"/>
                  </a:lnTo>
                  <a:lnTo>
                    <a:pt x="28600" y="397979"/>
                  </a:lnTo>
                  <a:close/>
                </a:path>
                <a:path w="10330815" h="420370">
                  <a:moveTo>
                    <a:pt x="85775" y="397979"/>
                  </a:moveTo>
                  <a:lnTo>
                    <a:pt x="79387" y="391579"/>
                  </a:lnTo>
                  <a:lnTo>
                    <a:pt x="63576" y="391579"/>
                  </a:lnTo>
                  <a:lnTo>
                    <a:pt x="57175" y="397979"/>
                  </a:lnTo>
                  <a:lnTo>
                    <a:pt x="57175" y="413766"/>
                  </a:lnTo>
                  <a:lnTo>
                    <a:pt x="63576" y="420154"/>
                  </a:lnTo>
                  <a:lnTo>
                    <a:pt x="79387" y="420154"/>
                  </a:lnTo>
                  <a:lnTo>
                    <a:pt x="85775" y="413766"/>
                  </a:lnTo>
                  <a:lnTo>
                    <a:pt x="85775" y="397979"/>
                  </a:lnTo>
                  <a:close/>
                </a:path>
                <a:path w="10330815" h="420370">
                  <a:moveTo>
                    <a:pt x="142963" y="397979"/>
                  </a:moveTo>
                  <a:lnTo>
                    <a:pt x="136563" y="391579"/>
                  </a:lnTo>
                  <a:lnTo>
                    <a:pt x="120751" y="391579"/>
                  </a:lnTo>
                  <a:lnTo>
                    <a:pt x="114350" y="397979"/>
                  </a:lnTo>
                  <a:lnTo>
                    <a:pt x="114350" y="413766"/>
                  </a:lnTo>
                  <a:lnTo>
                    <a:pt x="120751" y="420154"/>
                  </a:lnTo>
                  <a:lnTo>
                    <a:pt x="136563" y="420154"/>
                  </a:lnTo>
                  <a:lnTo>
                    <a:pt x="142963" y="413766"/>
                  </a:lnTo>
                  <a:lnTo>
                    <a:pt x="142963" y="397979"/>
                  </a:lnTo>
                  <a:close/>
                </a:path>
                <a:path w="10330815" h="420370">
                  <a:moveTo>
                    <a:pt x="200139" y="397979"/>
                  </a:moveTo>
                  <a:lnTo>
                    <a:pt x="193738" y="391579"/>
                  </a:lnTo>
                  <a:lnTo>
                    <a:pt x="177927" y="391579"/>
                  </a:lnTo>
                  <a:lnTo>
                    <a:pt x="171538" y="397979"/>
                  </a:lnTo>
                  <a:lnTo>
                    <a:pt x="171538" y="413766"/>
                  </a:lnTo>
                  <a:lnTo>
                    <a:pt x="177927" y="420154"/>
                  </a:lnTo>
                  <a:lnTo>
                    <a:pt x="193738" y="420154"/>
                  </a:lnTo>
                  <a:lnTo>
                    <a:pt x="200139" y="413766"/>
                  </a:lnTo>
                  <a:lnTo>
                    <a:pt x="200139" y="397979"/>
                  </a:lnTo>
                  <a:close/>
                </a:path>
                <a:path w="10330815" h="420370">
                  <a:moveTo>
                    <a:pt x="257314" y="397979"/>
                  </a:moveTo>
                  <a:lnTo>
                    <a:pt x="250913" y="391579"/>
                  </a:lnTo>
                  <a:lnTo>
                    <a:pt x="235115" y="391579"/>
                  </a:lnTo>
                  <a:lnTo>
                    <a:pt x="228714" y="397979"/>
                  </a:lnTo>
                  <a:lnTo>
                    <a:pt x="228714" y="413766"/>
                  </a:lnTo>
                  <a:lnTo>
                    <a:pt x="235115" y="420154"/>
                  </a:lnTo>
                  <a:lnTo>
                    <a:pt x="250913" y="420154"/>
                  </a:lnTo>
                  <a:lnTo>
                    <a:pt x="257314" y="413766"/>
                  </a:lnTo>
                  <a:lnTo>
                    <a:pt x="257314" y="397979"/>
                  </a:lnTo>
                  <a:close/>
                </a:path>
                <a:path w="10330815" h="420370">
                  <a:moveTo>
                    <a:pt x="314490" y="397979"/>
                  </a:moveTo>
                  <a:lnTo>
                    <a:pt x="308102" y="391579"/>
                  </a:lnTo>
                  <a:lnTo>
                    <a:pt x="292290" y="391579"/>
                  </a:lnTo>
                  <a:lnTo>
                    <a:pt x="285889" y="397979"/>
                  </a:lnTo>
                  <a:lnTo>
                    <a:pt x="285889" y="413766"/>
                  </a:lnTo>
                  <a:lnTo>
                    <a:pt x="292290" y="420154"/>
                  </a:lnTo>
                  <a:lnTo>
                    <a:pt x="308102" y="420154"/>
                  </a:lnTo>
                  <a:lnTo>
                    <a:pt x="314490" y="413766"/>
                  </a:lnTo>
                  <a:lnTo>
                    <a:pt x="314490" y="397979"/>
                  </a:lnTo>
                  <a:close/>
                </a:path>
                <a:path w="10330815" h="420370">
                  <a:moveTo>
                    <a:pt x="371678" y="397979"/>
                  </a:moveTo>
                  <a:lnTo>
                    <a:pt x="365277" y="391579"/>
                  </a:lnTo>
                  <a:lnTo>
                    <a:pt x="349465" y="391579"/>
                  </a:lnTo>
                  <a:lnTo>
                    <a:pt x="343065" y="397979"/>
                  </a:lnTo>
                  <a:lnTo>
                    <a:pt x="343065" y="413766"/>
                  </a:lnTo>
                  <a:lnTo>
                    <a:pt x="349465" y="420154"/>
                  </a:lnTo>
                  <a:lnTo>
                    <a:pt x="365277" y="420154"/>
                  </a:lnTo>
                  <a:lnTo>
                    <a:pt x="371678" y="413766"/>
                  </a:lnTo>
                  <a:lnTo>
                    <a:pt x="371678" y="397979"/>
                  </a:lnTo>
                  <a:close/>
                </a:path>
                <a:path w="10330815" h="420370">
                  <a:moveTo>
                    <a:pt x="428853" y="397979"/>
                  </a:moveTo>
                  <a:lnTo>
                    <a:pt x="422452" y="391579"/>
                  </a:lnTo>
                  <a:lnTo>
                    <a:pt x="406641" y="391579"/>
                  </a:lnTo>
                  <a:lnTo>
                    <a:pt x="400253" y="397979"/>
                  </a:lnTo>
                  <a:lnTo>
                    <a:pt x="400253" y="413766"/>
                  </a:lnTo>
                  <a:lnTo>
                    <a:pt x="406641" y="420154"/>
                  </a:lnTo>
                  <a:lnTo>
                    <a:pt x="422452" y="420154"/>
                  </a:lnTo>
                  <a:lnTo>
                    <a:pt x="428853" y="413766"/>
                  </a:lnTo>
                  <a:lnTo>
                    <a:pt x="428853" y="397979"/>
                  </a:lnTo>
                  <a:close/>
                </a:path>
                <a:path w="10330815" h="420370">
                  <a:moveTo>
                    <a:pt x="486029" y="397979"/>
                  </a:moveTo>
                  <a:lnTo>
                    <a:pt x="479628" y="391579"/>
                  </a:lnTo>
                  <a:lnTo>
                    <a:pt x="463829" y="391579"/>
                  </a:lnTo>
                  <a:lnTo>
                    <a:pt x="457428" y="397979"/>
                  </a:lnTo>
                  <a:lnTo>
                    <a:pt x="457428" y="413766"/>
                  </a:lnTo>
                  <a:lnTo>
                    <a:pt x="463829" y="420154"/>
                  </a:lnTo>
                  <a:lnTo>
                    <a:pt x="479628" y="420154"/>
                  </a:lnTo>
                  <a:lnTo>
                    <a:pt x="486029" y="413766"/>
                  </a:lnTo>
                  <a:lnTo>
                    <a:pt x="486029" y="397979"/>
                  </a:lnTo>
                  <a:close/>
                </a:path>
                <a:path w="10330815" h="420370">
                  <a:moveTo>
                    <a:pt x="543204" y="397979"/>
                  </a:moveTo>
                  <a:lnTo>
                    <a:pt x="536816" y="391579"/>
                  </a:lnTo>
                  <a:lnTo>
                    <a:pt x="521004" y="391579"/>
                  </a:lnTo>
                  <a:lnTo>
                    <a:pt x="514604" y="397979"/>
                  </a:lnTo>
                  <a:lnTo>
                    <a:pt x="514604" y="413766"/>
                  </a:lnTo>
                  <a:lnTo>
                    <a:pt x="521004" y="420154"/>
                  </a:lnTo>
                  <a:lnTo>
                    <a:pt x="536816" y="420154"/>
                  </a:lnTo>
                  <a:lnTo>
                    <a:pt x="543204" y="413766"/>
                  </a:lnTo>
                  <a:lnTo>
                    <a:pt x="543204" y="397979"/>
                  </a:lnTo>
                  <a:close/>
                </a:path>
                <a:path w="10330815" h="420370">
                  <a:moveTo>
                    <a:pt x="600392" y="397979"/>
                  </a:moveTo>
                  <a:lnTo>
                    <a:pt x="593991" y="391579"/>
                  </a:lnTo>
                  <a:lnTo>
                    <a:pt x="578180" y="391579"/>
                  </a:lnTo>
                  <a:lnTo>
                    <a:pt x="571779" y="397979"/>
                  </a:lnTo>
                  <a:lnTo>
                    <a:pt x="571779" y="413766"/>
                  </a:lnTo>
                  <a:lnTo>
                    <a:pt x="578180" y="420154"/>
                  </a:lnTo>
                  <a:lnTo>
                    <a:pt x="593991" y="420154"/>
                  </a:lnTo>
                  <a:lnTo>
                    <a:pt x="600392" y="413766"/>
                  </a:lnTo>
                  <a:lnTo>
                    <a:pt x="600392" y="397979"/>
                  </a:lnTo>
                  <a:close/>
                </a:path>
                <a:path w="10330815" h="420370">
                  <a:moveTo>
                    <a:pt x="657567" y="397979"/>
                  </a:moveTo>
                  <a:lnTo>
                    <a:pt x="651167" y="391579"/>
                  </a:lnTo>
                  <a:lnTo>
                    <a:pt x="635355" y="391579"/>
                  </a:lnTo>
                  <a:lnTo>
                    <a:pt x="628967" y="397979"/>
                  </a:lnTo>
                  <a:lnTo>
                    <a:pt x="628967" y="413766"/>
                  </a:lnTo>
                  <a:lnTo>
                    <a:pt x="635355" y="420154"/>
                  </a:lnTo>
                  <a:lnTo>
                    <a:pt x="651167" y="420154"/>
                  </a:lnTo>
                  <a:lnTo>
                    <a:pt x="657567" y="413766"/>
                  </a:lnTo>
                  <a:lnTo>
                    <a:pt x="657567" y="397979"/>
                  </a:lnTo>
                  <a:close/>
                </a:path>
                <a:path w="10330815" h="420370">
                  <a:moveTo>
                    <a:pt x="714743" y="397979"/>
                  </a:moveTo>
                  <a:lnTo>
                    <a:pt x="708342" y="391579"/>
                  </a:lnTo>
                  <a:lnTo>
                    <a:pt x="692543" y="391579"/>
                  </a:lnTo>
                  <a:lnTo>
                    <a:pt x="686142" y="397979"/>
                  </a:lnTo>
                  <a:lnTo>
                    <a:pt x="686142" y="413766"/>
                  </a:lnTo>
                  <a:lnTo>
                    <a:pt x="692543" y="420154"/>
                  </a:lnTo>
                  <a:lnTo>
                    <a:pt x="708342" y="420154"/>
                  </a:lnTo>
                  <a:lnTo>
                    <a:pt x="714743" y="413766"/>
                  </a:lnTo>
                  <a:lnTo>
                    <a:pt x="714743" y="397979"/>
                  </a:lnTo>
                  <a:close/>
                </a:path>
                <a:path w="10330815" h="420370">
                  <a:moveTo>
                    <a:pt x="771918" y="397979"/>
                  </a:moveTo>
                  <a:lnTo>
                    <a:pt x="765530" y="391579"/>
                  </a:lnTo>
                  <a:lnTo>
                    <a:pt x="749719" y="391579"/>
                  </a:lnTo>
                  <a:lnTo>
                    <a:pt x="743318" y="397979"/>
                  </a:lnTo>
                  <a:lnTo>
                    <a:pt x="743318" y="413766"/>
                  </a:lnTo>
                  <a:lnTo>
                    <a:pt x="749719" y="420154"/>
                  </a:lnTo>
                  <a:lnTo>
                    <a:pt x="765530" y="420154"/>
                  </a:lnTo>
                  <a:lnTo>
                    <a:pt x="771918" y="413766"/>
                  </a:lnTo>
                  <a:lnTo>
                    <a:pt x="771918" y="397979"/>
                  </a:lnTo>
                  <a:close/>
                </a:path>
                <a:path w="10330815" h="420370">
                  <a:moveTo>
                    <a:pt x="829106" y="397979"/>
                  </a:moveTo>
                  <a:lnTo>
                    <a:pt x="822706" y="391579"/>
                  </a:lnTo>
                  <a:lnTo>
                    <a:pt x="806894" y="391579"/>
                  </a:lnTo>
                  <a:lnTo>
                    <a:pt x="800493" y="397979"/>
                  </a:lnTo>
                  <a:lnTo>
                    <a:pt x="800493" y="413766"/>
                  </a:lnTo>
                  <a:lnTo>
                    <a:pt x="806894" y="420154"/>
                  </a:lnTo>
                  <a:lnTo>
                    <a:pt x="822706" y="420154"/>
                  </a:lnTo>
                  <a:lnTo>
                    <a:pt x="829106" y="413766"/>
                  </a:lnTo>
                  <a:lnTo>
                    <a:pt x="829106" y="397979"/>
                  </a:lnTo>
                  <a:close/>
                </a:path>
                <a:path w="10330815" h="420370">
                  <a:moveTo>
                    <a:pt x="886282" y="397979"/>
                  </a:moveTo>
                  <a:lnTo>
                    <a:pt x="879881" y="391579"/>
                  </a:lnTo>
                  <a:lnTo>
                    <a:pt x="864069" y="391579"/>
                  </a:lnTo>
                  <a:lnTo>
                    <a:pt x="857681" y="397979"/>
                  </a:lnTo>
                  <a:lnTo>
                    <a:pt x="857681" y="413766"/>
                  </a:lnTo>
                  <a:lnTo>
                    <a:pt x="864069" y="420154"/>
                  </a:lnTo>
                  <a:lnTo>
                    <a:pt x="879881" y="420154"/>
                  </a:lnTo>
                  <a:lnTo>
                    <a:pt x="886282" y="413766"/>
                  </a:lnTo>
                  <a:lnTo>
                    <a:pt x="886282" y="397979"/>
                  </a:lnTo>
                  <a:close/>
                </a:path>
                <a:path w="10330815" h="420370">
                  <a:moveTo>
                    <a:pt x="943457" y="397979"/>
                  </a:moveTo>
                  <a:lnTo>
                    <a:pt x="937056" y="391579"/>
                  </a:lnTo>
                  <a:lnTo>
                    <a:pt x="921258" y="391579"/>
                  </a:lnTo>
                  <a:lnTo>
                    <a:pt x="914857" y="397979"/>
                  </a:lnTo>
                  <a:lnTo>
                    <a:pt x="914857" y="413766"/>
                  </a:lnTo>
                  <a:lnTo>
                    <a:pt x="921258" y="420154"/>
                  </a:lnTo>
                  <a:lnTo>
                    <a:pt x="937056" y="420154"/>
                  </a:lnTo>
                  <a:lnTo>
                    <a:pt x="943457" y="413766"/>
                  </a:lnTo>
                  <a:lnTo>
                    <a:pt x="943457" y="397979"/>
                  </a:lnTo>
                  <a:close/>
                </a:path>
                <a:path w="10330815" h="420370">
                  <a:moveTo>
                    <a:pt x="1000633" y="397979"/>
                  </a:moveTo>
                  <a:lnTo>
                    <a:pt x="994244" y="391579"/>
                  </a:lnTo>
                  <a:lnTo>
                    <a:pt x="978433" y="391579"/>
                  </a:lnTo>
                  <a:lnTo>
                    <a:pt x="972032" y="397979"/>
                  </a:lnTo>
                  <a:lnTo>
                    <a:pt x="972032" y="413766"/>
                  </a:lnTo>
                  <a:lnTo>
                    <a:pt x="978433" y="420154"/>
                  </a:lnTo>
                  <a:lnTo>
                    <a:pt x="994244" y="420154"/>
                  </a:lnTo>
                  <a:lnTo>
                    <a:pt x="1000633" y="413766"/>
                  </a:lnTo>
                  <a:lnTo>
                    <a:pt x="1000633" y="397979"/>
                  </a:lnTo>
                  <a:close/>
                </a:path>
                <a:path w="10330815" h="420370">
                  <a:moveTo>
                    <a:pt x="1057821" y="397979"/>
                  </a:moveTo>
                  <a:lnTo>
                    <a:pt x="1051420" y="391579"/>
                  </a:lnTo>
                  <a:lnTo>
                    <a:pt x="1035608" y="391579"/>
                  </a:lnTo>
                  <a:lnTo>
                    <a:pt x="1029208" y="397979"/>
                  </a:lnTo>
                  <a:lnTo>
                    <a:pt x="1029208" y="413766"/>
                  </a:lnTo>
                  <a:lnTo>
                    <a:pt x="1035608" y="420154"/>
                  </a:lnTo>
                  <a:lnTo>
                    <a:pt x="1051420" y="420154"/>
                  </a:lnTo>
                  <a:lnTo>
                    <a:pt x="1057821" y="413766"/>
                  </a:lnTo>
                  <a:lnTo>
                    <a:pt x="1057821" y="397979"/>
                  </a:lnTo>
                  <a:close/>
                </a:path>
                <a:path w="10330815" h="420370">
                  <a:moveTo>
                    <a:pt x="1114996" y="397979"/>
                  </a:moveTo>
                  <a:lnTo>
                    <a:pt x="1108595" y="391579"/>
                  </a:lnTo>
                  <a:lnTo>
                    <a:pt x="1092784" y="391579"/>
                  </a:lnTo>
                  <a:lnTo>
                    <a:pt x="1086396" y="397979"/>
                  </a:lnTo>
                  <a:lnTo>
                    <a:pt x="1086396" y="413766"/>
                  </a:lnTo>
                  <a:lnTo>
                    <a:pt x="1092784" y="420154"/>
                  </a:lnTo>
                  <a:lnTo>
                    <a:pt x="1108595" y="420154"/>
                  </a:lnTo>
                  <a:lnTo>
                    <a:pt x="1114996" y="413766"/>
                  </a:lnTo>
                  <a:lnTo>
                    <a:pt x="1114996" y="397979"/>
                  </a:lnTo>
                  <a:close/>
                </a:path>
                <a:path w="10330815" h="420370">
                  <a:moveTo>
                    <a:pt x="1172171" y="397979"/>
                  </a:moveTo>
                  <a:lnTo>
                    <a:pt x="1165771" y="391579"/>
                  </a:lnTo>
                  <a:lnTo>
                    <a:pt x="1149972" y="391579"/>
                  </a:lnTo>
                  <a:lnTo>
                    <a:pt x="1143571" y="397979"/>
                  </a:lnTo>
                  <a:lnTo>
                    <a:pt x="1143571" y="413766"/>
                  </a:lnTo>
                  <a:lnTo>
                    <a:pt x="1149972" y="420154"/>
                  </a:lnTo>
                  <a:lnTo>
                    <a:pt x="1165771" y="420154"/>
                  </a:lnTo>
                  <a:lnTo>
                    <a:pt x="1172171" y="413766"/>
                  </a:lnTo>
                  <a:lnTo>
                    <a:pt x="1172171" y="397979"/>
                  </a:lnTo>
                  <a:close/>
                </a:path>
                <a:path w="10330815" h="420370">
                  <a:moveTo>
                    <a:pt x="1229347" y="397979"/>
                  </a:moveTo>
                  <a:lnTo>
                    <a:pt x="1222959" y="391579"/>
                  </a:lnTo>
                  <a:lnTo>
                    <a:pt x="1207147" y="391579"/>
                  </a:lnTo>
                  <a:lnTo>
                    <a:pt x="1200746" y="397979"/>
                  </a:lnTo>
                  <a:lnTo>
                    <a:pt x="1200746" y="413766"/>
                  </a:lnTo>
                  <a:lnTo>
                    <a:pt x="1207147" y="420154"/>
                  </a:lnTo>
                  <a:lnTo>
                    <a:pt x="1222959" y="420154"/>
                  </a:lnTo>
                  <a:lnTo>
                    <a:pt x="1229347" y="413766"/>
                  </a:lnTo>
                  <a:lnTo>
                    <a:pt x="1229347" y="397979"/>
                  </a:lnTo>
                  <a:close/>
                </a:path>
                <a:path w="10330815" h="420370">
                  <a:moveTo>
                    <a:pt x="1286535" y="397979"/>
                  </a:moveTo>
                  <a:lnTo>
                    <a:pt x="1280134" y="391579"/>
                  </a:lnTo>
                  <a:lnTo>
                    <a:pt x="1264323" y="391579"/>
                  </a:lnTo>
                  <a:lnTo>
                    <a:pt x="1257922" y="397979"/>
                  </a:lnTo>
                  <a:lnTo>
                    <a:pt x="1257922" y="413766"/>
                  </a:lnTo>
                  <a:lnTo>
                    <a:pt x="1264323" y="420154"/>
                  </a:lnTo>
                  <a:lnTo>
                    <a:pt x="1280134" y="420154"/>
                  </a:lnTo>
                  <a:lnTo>
                    <a:pt x="1286535" y="413766"/>
                  </a:lnTo>
                  <a:lnTo>
                    <a:pt x="1286535" y="397979"/>
                  </a:lnTo>
                  <a:close/>
                </a:path>
                <a:path w="10330815" h="420370">
                  <a:moveTo>
                    <a:pt x="1343710" y="397979"/>
                  </a:moveTo>
                  <a:lnTo>
                    <a:pt x="1337310" y="391579"/>
                  </a:lnTo>
                  <a:lnTo>
                    <a:pt x="1321498" y="391579"/>
                  </a:lnTo>
                  <a:lnTo>
                    <a:pt x="1315110" y="397979"/>
                  </a:lnTo>
                  <a:lnTo>
                    <a:pt x="1315110" y="413766"/>
                  </a:lnTo>
                  <a:lnTo>
                    <a:pt x="1321498" y="420154"/>
                  </a:lnTo>
                  <a:lnTo>
                    <a:pt x="1337310" y="420154"/>
                  </a:lnTo>
                  <a:lnTo>
                    <a:pt x="1343710" y="413766"/>
                  </a:lnTo>
                  <a:lnTo>
                    <a:pt x="1343710" y="397979"/>
                  </a:lnTo>
                  <a:close/>
                </a:path>
                <a:path w="10330815" h="420370">
                  <a:moveTo>
                    <a:pt x="1400886" y="397979"/>
                  </a:moveTo>
                  <a:lnTo>
                    <a:pt x="1394485" y="391579"/>
                  </a:lnTo>
                  <a:lnTo>
                    <a:pt x="1378686" y="391579"/>
                  </a:lnTo>
                  <a:lnTo>
                    <a:pt x="1372285" y="397979"/>
                  </a:lnTo>
                  <a:lnTo>
                    <a:pt x="1372285" y="413766"/>
                  </a:lnTo>
                  <a:lnTo>
                    <a:pt x="1378686" y="420154"/>
                  </a:lnTo>
                  <a:lnTo>
                    <a:pt x="1394485" y="420154"/>
                  </a:lnTo>
                  <a:lnTo>
                    <a:pt x="1400886" y="413766"/>
                  </a:lnTo>
                  <a:lnTo>
                    <a:pt x="1400886" y="397979"/>
                  </a:lnTo>
                  <a:close/>
                </a:path>
                <a:path w="10330815" h="420370">
                  <a:moveTo>
                    <a:pt x="1458061" y="397979"/>
                  </a:moveTo>
                  <a:lnTo>
                    <a:pt x="1451673" y="391579"/>
                  </a:lnTo>
                  <a:lnTo>
                    <a:pt x="1435862" y="391579"/>
                  </a:lnTo>
                  <a:lnTo>
                    <a:pt x="1429461" y="397979"/>
                  </a:lnTo>
                  <a:lnTo>
                    <a:pt x="1429461" y="413766"/>
                  </a:lnTo>
                  <a:lnTo>
                    <a:pt x="1435862" y="420154"/>
                  </a:lnTo>
                  <a:lnTo>
                    <a:pt x="1451673" y="420154"/>
                  </a:lnTo>
                  <a:lnTo>
                    <a:pt x="1458061" y="413766"/>
                  </a:lnTo>
                  <a:lnTo>
                    <a:pt x="1458061" y="397979"/>
                  </a:lnTo>
                  <a:close/>
                </a:path>
                <a:path w="10330815" h="420370">
                  <a:moveTo>
                    <a:pt x="1515249" y="397979"/>
                  </a:moveTo>
                  <a:lnTo>
                    <a:pt x="1508848" y="391579"/>
                  </a:lnTo>
                  <a:lnTo>
                    <a:pt x="1493037" y="391579"/>
                  </a:lnTo>
                  <a:lnTo>
                    <a:pt x="1486636" y="397979"/>
                  </a:lnTo>
                  <a:lnTo>
                    <a:pt x="1486636" y="413766"/>
                  </a:lnTo>
                  <a:lnTo>
                    <a:pt x="1493037" y="420154"/>
                  </a:lnTo>
                  <a:lnTo>
                    <a:pt x="1508848" y="420154"/>
                  </a:lnTo>
                  <a:lnTo>
                    <a:pt x="1515249" y="413766"/>
                  </a:lnTo>
                  <a:lnTo>
                    <a:pt x="1515249" y="397979"/>
                  </a:lnTo>
                  <a:close/>
                </a:path>
                <a:path w="10330815" h="420370">
                  <a:moveTo>
                    <a:pt x="1572425" y="397979"/>
                  </a:moveTo>
                  <a:lnTo>
                    <a:pt x="1566024" y="391579"/>
                  </a:lnTo>
                  <a:lnTo>
                    <a:pt x="1550212" y="391579"/>
                  </a:lnTo>
                  <a:lnTo>
                    <a:pt x="1543824" y="397979"/>
                  </a:lnTo>
                  <a:lnTo>
                    <a:pt x="1543824" y="413766"/>
                  </a:lnTo>
                  <a:lnTo>
                    <a:pt x="1550212" y="420154"/>
                  </a:lnTo>
                  <a:lnTo>
                    <a:pt x="1566024" y="420154"/>
                  </a:lnTo>
                  <a:lnTo>
                    <a:pt x="1572425" y="413766"/>
                  </a:lnTo>
                  <a:lnTo>
                    <a:pt x="1572425" y="397979"/>
                  </a:lnTo>
                  <a:close/>
                </a:path>
                <a:path w="10330815" h="420370">
                  <a:moveTo>
                    <a:pt x="1629600" y="397979"/>
                  </a:moveTo>
                  <a:lnTo>
                    <a:pt x="1623199" y="391579"/>
                  </a:lnTo>
                  <a:lnTo>
                    <a:pt x="1607400" y="391579"/>
                  </a:lnTo>
                  <a:lnTo>
                    <a:pt x="1601000" y="397979"/>
                  </a:lnTo>
                  <a:lnTo>
                    <a:pt x="1601000" y="413766"/>
                  </a:lnTo>
                  <a:lnTo>
                    <a:pt x="1607400" y="420154"/>
                  </a:lnTo>
                  <a:lnTo>
                    <a:pt x="1623199" y="420154"/>
                  </a:lnTo>
                  <a:lnTo>
                    <a:pt x="1629600" y="413766"/>
                  </a:lnTo>
                  <a:lnTo>
                    <a:pt x="1629600" y="397979"/>
                  </a:lnTo>
                  <a:close/>
                </a:path>
                <a:path w="10330815" h="420370">
                  <a:moveTo>
                    <a:pt x="1686775" y="397979"/>
                  </a:moveTo>
                  <a:lnTo>
                    <a:pt x="1680387" y="391579"/>
                  </a:lnTo>
                  <a:lnTo>
                    <a:pt x="1664576" y="391579"/>
                  </a:lnTo>
                  <a:lnTo>
                    <a:pt x="1658175" y="397979"/>
                  </a:lnTo>
                  <a:lnTo>
                    <a:pt x="1658175" y="413766"/>
                  </a:lnTo>
                  <a:lnTo>
                    <a:pt x="1664576" y="420154"/>
                  </a:lnTo>
                  <a:lnTo>
                    <a:pt x="1680387" y="420154"/>
                  </a:lnTo>
                  <a:lnTo>
                    <a:pt x="1686775" y="413766"/>
                  </a:lnTo>
                  <a:lnTo>
                    <a:pt x="1686775" y="397979"/>
                  </a:lnTo>
                  <a:close/>
                </a:path>
                <a:path w="10330815" h="420370">
                  <a:moveTo>
                    <a:pt x="1743964" y="397979"/>
                  </a:moveTo>
                  <a:lnTo>
                    <a:pt x="1737563" y="391579"/>
                  </a:lnTo>
                  <a:lnTo>
                    <a:pt x="1721751" y="391579"/>
                  </a:lnTo>
                  <a:lnTo>
                    <a:pt x="1715350" y="397979"/>
                  </a:lnTo>
                  <a:lnTo>
                    <a:pt x="1715350" y="413766"/>
                  </a:lnTo>
                  <a:lnTo>
                    <a:pt x="1721751" y="420154"/>
                  </a:lnTo>
                  <a:lnTo>
                    <a:pt x="1737563" y="420154"/>
                  </a:lnTo>
                  <a:lnTo>
                    <a:pt x="1743964" y="413766"/>
                  </a:lnTo>
                  <a:lnTo>
                    <a:pt x="1743964" y="397979"/>
                  </a:lnTo>
                  <a:close/>
                </a:path>
                <a:path w="10330815" h="420370">
                  <a:moveTo>
                    <a:pt x="1801139" y="397979"/>
                  </a:moveTo>
                  <a:lnTo>
                    <a:pt x="1794738" y="391579"/>
                  </a:lnTo>
                  <a:lnTo>
                    <a:pt x="1778927" y="391579"/>
                  </a:lnTo>
                  <a:lnTo>
                    <a:pt x="1772539" y="397979"/>
                  </a:lnTo>
                  <a:lnTo>
                    <a:pt x="1772539" y="413766"/>
                  </a:lnTo>
                  <a:lnTo>
                    <a:pt x="1778927" y="420154"/>
                  </a:lnTo>
                  <a:lnTo>
                    <a:pt x="1794738" y="420154"/>
                  </a:lnTo>
                  <a:lnTo>
                    <a:pt x="1801139" y="413766"/>
                  </a:lnTo>
                  <a:lnTo>
                    <a:pt x="1801139" y="397979"/>
                  </a:lnTo>
                  <a:close/>
                </a:path>
                <a:path w="10330815" h="420370">
                  <a:moveTo>
                    <a:pt x="1858314" y="397979"/>
                  </a:moveTo>
                  <a:lnTo>
                    <a:pt x="1851926" y="391579"/>
                  </a:lnTo>
                  <a:lnTo>
                    <a:pt x="1836115" y="391579"/>
                  </a:lnTo>
                  <a:lnTo>
                    <a:pt x="1829714" y="397979"/>
                  </a:lnTo>
                  <a:lnTo>
                    <a:pt x="1829714" y="413766"/>
                  </a:lnTo>
                  <a:lnTo>
                    <a:pt x="1836115" y="420154"/>
                  </a:lnTo>
                  <a:lnTo>
                    <a:pt x="1851926" y="420154"/>
                  </a:lnTo>
                  <a:lnTo>
                    <a:pt x="1858314" y="413766"/>
                  </a:lnTo>
                  <a:lnTo>
                    <a:pt x="1858314" y="397979"/>
                  </a:lnTo>
                  <a:close/>
                </a:path>
                <a:path w="10330815" h="420370">
                  <a:moveTo>
                    <a:pt x="1915490" y="397979"/>
                  </a:moveTo>
                  <a:lnTo>
                    <a:pt x="1909102" y="391579"/>
                  </a:lnTo>
                  <a:lnTo>
                    <a:pt x="1893290" y="391579"/>
                  </a:lnTo>
                  <a:lnTo>
                    <a:pt x="1886889" y="397979"/>
                  </a:lnTo>
                  <a:lnTo>
                    <a:pt x="1886889" y="413766"/>
                  </a:lnTo>
                  <a:lnTo>
                    <a:pt x="1893290" y="420154"/>
                  </a:lnTo>
                  <a:lnTo>
                    <a:pt x="1909102" y="420154"/>
                  </a:lnTo>
                  <a:lnTo>
                    <a:pt x="1915490" y="413766"/>
                  </a:lnTo>
                  <a:lnTo>
                    <a:pt x="1915490" y="397979"/>
                  </a:lnTo>
                  <a:close/>
                </a:path>
                <a:path w="10330815" h="420370">
                  <a:moveTo>
                    <a:pt x="1972678" y="397979"/>
                  </a:moveTo>
                  <a:lnTo>
                    <a:pt x="1966277" y="391579"/>
                  </a:lnTo>
                  <a:lnTo>
                    <a:pt x="1950466" y="391579"/>
                  </a:lnTo>
                  <a:lnTo>
                    <a:pt x="1944065" y="397979"/>
                  </a:lnTo>
                  <a:lnTo>
                    <a:pt x="1944065" y="413766"/>
                  </a:lnTo>
                  <a:lnTo>
                    <a:pt x="1950466" y="420154"/>
                  </a:lnTo>
                  <a:lnTo>
                    <a:pt x="1966277" y="420154"/>
                  </a:lnTo>
                  <a:lnTo>
                    <a:pt x="1972678" y="413766"/>
                  </a:lnTo>
                  <a:lnTo>
                    <a:pt x="1972678" y="397979"/>
                  </a:lnTo>
                  <a:close/>
                </a:path>
                <a:path w="10330815" h="420370">
                  <a:moveTo>
                    <a:pt x="2029853" y="397979"/>
                  </a:moveTo>
                  <a:lnTo>
                    <a:pt x="2023452" y="391579"/>
                  </a:lnTo>
                  <a:lnTo>
                    <a:pt x="2007641" y="391579"/>
                  </a:lnTo>
                  <a:lnTo>
                    <a:pt x="2001253" y="397979"/>
                  </a:lnTo>
                  <a:lnTo>
                    <a:pt x="2001253" y="413766"/>
                  </a:lnTo>
                  <a:lnTo>
                    <a:pt x="2007641" y="420154"/>
                  </a:lnTo>
                  <a:lnTo>
                    <a:pt x="2023452" y="420154"/>
                  </a:lnTo>
                  <a:lnTo>
                    <a:pt x="2029853" y="413766"/>
                  </a:lnTo>
                  <a:lnTo>
                    <a:pt x="2029853" y="397979"/>
                  </a:lnTo>
                  <a:close/>
                </a:path>
                <a:path w="10330815" h="420370">
                  <a:moveTo>
                    <a:pt x="2087029" y="397979"/>
                  </a:moveTo>
                  <a:lnTo>
                    <a:pt x="2080641" y="391579"/>
                  </a:lnTo>
                  <a:lnTo>
                    <a:pt x="2064829" y="391579"/>
                  </a:lnTo>
                  <a:lnTo>
                    <a:pt x="2058428" y="397979"/>
                  </a:lnTo>
                  <a:lnTo>
                    <a:pt x="2058428" y="413766"/>
                  </a:lnTo>
                  <a:lnTo>
                    <a:pt x="2064829" y="420154"/>
                  </a:lnTo>
                  <a:lnTo>
                    <a:pt x="2080641" y="420154"/>
                  </a:lnTo>
                  <a:lnTo>
                    <a:pt x="2087029" y="413766"/>
                  </a:lnTo>
                  <a:lnTo>
                    <a:pt x="2087029" y="397979"/>
                  </a:lnTo>
                  <a:close/>
                </a:path>
                <a:path w="10330815" h="420370">
                  <a:moveTo>
                    <a:pt x="2144204" y="397979"/>
                  </a:moveTo>
                  <a:lnTo>
                    <a:pt x="2137816" y="391579"/>
                  </a:lnTo>
                  <a:lnTo>
                    <a:pt x="2122005" y="391579"/>
                  </a:lnTo>
                  <a:lnTo>
                    <a:pt x="2115604" y="397979"/>
                  </a:lnTo>
                  <a:lnTo>
                    <a:pt x="2115604" y="413766"/>
                  </a:lnTo>
                  <a:lnTo>
                    <a:pt x="2122005" y="420154"/>
                  </a:lnTo>
                  <a:lnTo>
                    <a:pt x="2137816" y="420154"/>
                  </a:lnTo>
                  <a:lnTo>
                    <a:pt x="2144204" y="413766"/>
                  </a:lnTo>
                  <a:lnTo>
                    <a:pt x="2144204" y="397979"/>
                  </a:lnTo>
                  <a:close/>
                </a:path>
                <a:path w="10330815" h="420370">
                  <a:moveTo>
                    <a:pt x="2201392" y="397979"/>
                  </a:moveTo>
                  <a:lnTo>
                    <a:pt x="2194991" y="391579"/>
                  </a:lnTo>
                  <a:lnTo>
                    <a:pt x="2179180" y="391579"/>
                  </a:lnTo>
                  <a:lnTo>
                    <a:pt x="2172779" y="397979"/>
                  </a:lnTo>
                  <a:lnTo>
                    <a:pt x="2172779" y="413766"/>
                  </a:lnTo>
                  <a:lnTo>
                    <a:pt x="2179180" y="420154"/>
                  </a:lnTo>
                  <a:lnTo>
                    <a:pt x="2194991" y="420154"/>
                  </a:lnTo>
                  <a:lnTo>
                    <a:pt x="2201392" y="413766"/>
                  </a:lnTo>
                  <a:lnTo>
                    <a:pt x="2201392" y="397979"/>
                  </a:lnTo>
                  <a:close/>
                </a:path>
                <a:path w="10330815" h="420370">
                  <a:moveTo>
                    <a:pt x="2258568" y="397979"/>
                  </a:moveTo>
                  <a:lnTo>
                    <a:pt x="2252167" y="391579"/>
                  </a:lnTo>
                  <a:lnTo>
                    <a:pt x="2236355" y="391579"/>
                  </a:lnTo>
                  <a:lnTo>
                    <a:pt x="2229967" y="397979"/>
                  </a:lnTo>
                  <a:lnTo>
                    <a:pt x="2229967" y="413766"/>
                  </a:lnTo>
                  <a:lnTo>
                    <a:pt x="2236355" y="420154"/>
                  </a:lnTo>
                  <a:lnTo>
                    <a:pt x="2252167" y="420154"/>
                  </a:lnTo>
                  <a:lnTo>
                    <a:pt x="2258568" y="413766"/>
                  </a:lnTo>
                  <a:lnTo>
                    <a:pt x="2258568" y="397979"/>
                  </a:lnTo>
                  <a:close/>
                </a:path>
                <a:path w="10330815" h="420370">
                  <a:moveTo>
                    <a:pt x="2315743" y="397979"/>
                  </a:moveTo>
                  <a:lnTo>
                    <a:pt x="2309342" y="391579"/>
                  </a:lnTo>
                  <a:lnTo>
                    <a:pt x="2293543" y="391579"/>
                  </a:lnTo>
                  <a:lnTo>
                    <a:pt x="2287143" y="397979"/>
                  </a:lnTo>
                  <a:lnTo>
                    <a:pt x="2287143" y="413766"/>
                  </a:lnTo>
                  <a:lnTo>
                    <a:pt x="2293543" y="420154"/>
                  </a:lnTo>
                  <a:lnTo>
                    <a:pt x="2309342" y="420154"/>
                  </a:lnTo>
                  <a:lnTo>
                    <a:pt x="2315743" y="413766"/>
                  </a:lnTo>
                  <a:lnTo>
                    <a:pt x="2315743" y="397979"/>
                  </a:lnTo>
                  <a:close/>
                </a:path>
                <a:path w="10330815" h="420370">
                  <a:moveTo>
                    <a:pt x="2372918" y="397979"/>
                  </a:moveTo>
                  <a:lnTo>
                    <a:pt x="2366530" y="391579"/>
                  </a:lnTo>
                  <a:lnTo>
                    <a:pt x="2350719" y="391579"/>
                  </a:lnTo>
                  <a:lnTo>
                    <a:pt x="2344318" y="397979"/>
                  </a:lnTo>
                  <a:lnTo>
                    <a:pt x="2344318" y="413766"/>
                  </a:lnTo>
                  <a:lnTo>
                    <a:pt x="2350719" y="420154"/>
                  </a:lnTo>
                  <a:lnTo>
                    <a:pt x="2366530" y="420154"/>
                  </a:lnTo>
                  <a:lnTo>
                    <a:pt x="2372918" y="413766"/>
                  </a:lnTo>
                  <a:lnTo>
                    <a:pt x="2372918" y="397979"/>
                  </a:lnTo>
                  <a:close/>
                </a:path>
                <a:path w="10330815" h="420370">
                  <a:moveTo>
                    <a:pt x="2430107" y="397979"/>
                  </a:moveTo>
                  <a:lnTo>
                    <a:pt x="2423706" y="391579"/>
                  </a:lnTo>
                  <a:lnTo>
                    <a:pt x="2407894" y="391579"/>
                  </a:lnTo>
                  <a:lnTo>
                    <a:pt x="2401493" y="397979"/>
                  </a:lnTo>
                  <a:lnTo>
                    <a:pt x="2401493" y="413766"/>
                  </a:lnTo>
                  <a:lnTo>
                    <a:pt x="2407894" y="420154"/>
                  </a:lnTo>
                  <a:lnTo>
                    <a:pt x="2423706" y="420154"/>
                  </a:lnTo>
                  <a:lnTo>
                    <a:pt x="2430107" y="413766"/>
                  </a:lnTo>
                  <a:lnTo>
                    <a:pt x="2430107" y="397979"/>
                  </a:lnTo>
                  <a:close/>
                </a:path>
                <a:path w="10330815" h="420370">
                  <a:moveTo>
                    <a:pt x="2487282" y="397979"/>
                  </a:moveTo>
                  <a:lnTo>
                    <a:pt x="2480881" y="391579"/>
                  </a:lnTo>
                  <a:lnTo>
                    <a:pt x="2465070" y="391579"/>
                  </a:lnTo>
                  <a:lnTo>
                    <a:pt x="2458682" y="397979"/>
                  </a:lnTo>
                  <a:lnTo>
                    <a:pt x="2458682" y="413766"/>
                  </a:lnTo>
                  <a:lnTo>
                    <a:pt x="2465070" y="420154"/>
                  </a:lnTo>
                  <a:lnTo>
                    <a:pt x="2480881" y="420154"/>
                  </a:lnTo>
                  <a:lnTo>
                    <a:pt x="2487282" y="413766"/>
                  </a:lnTo>
                  <a:lnTo>
                    <a:pt x="2487282" y="397979"/>
                  </a:lnTo>
                  <a:close/>
                </a:path>
                <a:path w="10330815" h="420370">
                  <a:moveTo>
                    <a:pt x="2544457" y="397979"/>
                  </a:moveTo>
                  <a:lnTo>
                    <a:pt x="2538057" y="391579"/>
                  </a:lnTo>
                  <a:lnTo>
                    <a:pt x="2522258" y="391579"/>
                  </a:lnTo>
                  <a:lnTo>
                    <a:pt x="2515857" y="397979"/>
                  </a:lnTo>
                  <a:lnTo>
                    <a:pt x="2515857" y="413766"/>
                  </a:lnTo>
                  <a:lnTo>
                    <a:pt x="2522258" y="420154"/>
                  </a:lnTo>
                  <a:lnTo>
                    <a:pt x="2538057" y="420154"/>
                  </a:lnTo>
                  <a:lnTo>
                    <a:pt x="2544457" y="413766"/>
                  </a:lnTo>
                  <a:lnTo>
                    <a:pt x="2544457" y="397979"/>
                  </a:lnTo>
                  <a:close/>
                </a:path>
                <a:path w="10330815" h="420370">
                  <a:moveTo>
                    <a:pt x="2601633" y="397979"/>
                  </a:moveTo>
                  <a:lnTo>
                    <a:pt x="2595245" y="391579"/>
                  </a:lnTo>
                  <a:lnTo>
                    <a:pt x="2579433" y="391579"/>
                  </a:lnTo>
                  <a:lnTo>
                    <a:pt x="2573032" y="397979"/>
                  </a:lnTo>
                  <a:lnTo>
                    <a:pt x="2573032" y="413766"/>
                  </a:lnTo>
                  <a:lnTo>
                    <a:pt x="2579433" y="420154"/>
                  </a:lnTo>
                  <a:lnTo>
                    <a:pt x="2595245" y="420154"/>
                  </a:lnTo>
                  <a:lnTo>
                    <a:pt x="2601633" y="413766"/>
                  </a:lnTo>
                  <a:lnTo>
                    <a:pt x="2601633" y="397979"/>
                  </a:lnTo>
                  <a:close/>
                </a:path>
                <a:path w="10330815" h="420370">
                  <a:moveTo>
                    <a:pt x="2658821" y="397979"/>
                  </a:moveTo>
                  <a:lnTo>
                    <a:pt x="2652420" y="391579"/>
                  </a:lnTo>
                  <a:lnTo>
                    <a:pt x="2636609" y="391579"/>
                  </a:lnTo>
                  <a:lnTo>
                    <a:pt x="2630208" y="397979"/>
                  </a:lnTo>
                  <a:lnTo>
                    <a:pt x="2630208" y="413766"/>
                  </a:lnTo>
                  <a:lnTo>
                    <a:pt x="2636609" y="420154"/>
                  </a:lnTo>
                  <a:lnTo>
                    <a:pt x="2652420" y="420154"/>
                  </a:lnTo>
                  <a:lnTo>
                    <a:pt x="2658821" y="413766"/>
                  </a:lnTo>
                  <a:lnTo>
                    <a:pt x="2658821" y="397979"/>
                  </a:lnTo>
                  <a:close/>
                </a:path>
                <a:path w="10330815" h="420370">
                  <a:moveTo>
                    <a:pt x="2715996" y="397979"/>
                  </a:moveTo>
                  <a:lnTo>
                    <a:pt x="2709595" y="391579"/>
                  </a:lnTo>
                  <a:lnTo>
                    <a:pt x="2693784" y="391579"/>
                  </a:lnTo>
                  <a:lnTo>
                    <a:pt x="2687396" y="397979"/>
                  </a:lnTo>
                  <a:lnTo>
                    <a:pt x="2687396" y="413766"/>
                  </a:lnTo>
                  <a:lnTo>
                    <a:pt x="2693784" y="420154"/>
                  </a:lnTo>
                  <a:lnTo>
                    <a:pt x="2709595" y="420154"/>
                  </a:lnTo>
                  <a:lnTo>
                    <a:pt x="2715996" y="413766"/>
                  </a:lnTo>
                  <a:lnTo>
                    <a:pt x="2715996" y="397979"/>
                  </a:lnTo>
                  <a:close/>
                </a:path>
                <a:path w="10330815" h="420370">
                  <a:moveTo>
                    <a:pt x="2773172" y="397979"/>
                  </a:moveTo>
                  <a:lnTo>
                    <a:pt x="2766771" y="391579"/>
                  </a:lnTo>
                  <a:lnTo>
                    <a:pt x="2750972" y="391579"/>
                  </a:lnTo>
                  <a:lnTo>
                    <a:pt x="2744571" y="397979"/>
                  </a:lnTo>
                  <a:lnTo>
                    <a:pt x="2744571" y="413766"/>
                  </a:lnTo>
                  <a:lnTo>
                    <a:pt x="2750972" y="420154"/>
                  </a:lnTo>
                  <a:lnTo>
                    <a:pt x="2766771" y="420154"/>
                  </a:lnTo>
                  <a:lnTo>
                    <a:pt x="2773172" y="413766"/>
                  </a:lnTo>
                  <a:lnTo>
                    <a:pt x="2773172" y="397979"/>
                  </a:lnTo>
                  <a:close/>
                </a:path>
                <a:path w="10330815" h="420370">
                  <a:moveTo>
                    <a:pt x="2830347" y="397979"/>
                  </a:moveTo>
                  <a:lnTo>
                    <a:pt x="2823959" y="391579"/>
                  </a:lnTo>
                  <a:lnTo>
                    <a:pt x="2808147" y="391579"/>
                  </a:lnTo>
                  <a:lnTo>
                    <a:pt x="2801747" y="397979"/>
                  </a:lnTo>
                  <a:lnTo>
                    <a:pt x="2801747" y="413766"/>
                  </a:lnTo>
                  <a:lnTo>
                    <a:pt x="2808147" y="420154"/>
                  </a:lnTo>
                  <a:lnTo>
                    <a:pt x="2823959" y="420154"/>
                  </a:lnTo>
                  <a:lnTo>
                    <a:pt x="2830347" y="413766"/>
                  </a:lnTo>
                  <a:lnTo>
                    <a:pt x="2830347" y="397979"/>
                  </a:lnTo>
                  <a:close/>
                </a:path>
                <a:path w="10330815" h="420370">
                  <a:moveTo>
                    <a:pt x="2887535" y="397979"/>
                  </a:moveTo>
                  <a:lnTo>
                    <a:pt x="2881134" y="391579"/>
                  </a:lnTo>
                  <a:lnTo>
                    <a:pt x="2865323" y="391579"/>
                  </a:lnTo>
                  <a:lnTo>
                    <a:pt x="2858922" y="397979"/>
                  </a:lnTo>
                  <a:lnTo>
                    <a:pt x="2858922" y="413766"/>
                  </a:lnTo>
                  <a:lnTo>
                    <a:pt x="2865323" y="420154"/>
                  </a:lnTo>
                  <a:lnTo>
                    <a:pt x="2881134" y="420154"/>
                  </a:lnTo>
                  <a:lnTo>
                    <a:pt x="2887535" y="413766"/>
                  </a:lnTo>
                  <a:lnTo>
                    <a:pt x="2887535" y="397979"/>
                  </a:lnTo>
                  <a:close/>
                </a:path>
                <a:path w="10330815" h="420370">
                  <a:moveTo>
                    <a:pt x="2944711" y="397979"/>
                  </a:moveTo>
                  <a:lnTo>
                    <a:pt x="2938310" y="391579"/>
                  </a:lnTo>
                  <a:lnTo>
                    <a:pt x="2922498" y="391579"/>
                  </a:lnTo>
                  <a:lnTo>
                    <a:pt x="2916110" y="397979"/>
                  </a:lnTo>
                  <a:lnTo>
                    <a:pt x="2916110" y="413766"/>
                  </a:lnTo>
                  <a:lnTo>
                    <a:pt x="2922498" y="420154"/>
                  </a:lnTo>
                  <a:lnTo>
                    <a:pt x="2938310" y="420154"/>
                  </a:lnTo>
                  <a:lnTo>
                    <a:pt x="2944711" y="413766"/>
                  </a:lnTo>
                  <a:lnTo>
                    <a:pt x="2944711" y="397979"/>
                  </a:lnTo>
                  <a:close/>
                </a:path>
                <a:path w="10330815" h="420370">
                  <a:moveTo>
                    <a:pt x="3685146" y="6400"/>
                  </a:moveTo>
                  <a:lnTo>
                    <a:pt x="3678758" y="0"/>
                  </a:lnTo>
                  <a:lnTo>
                    <a:pt x="3662946" y="0"/>
                  </a:lnTo>
                  <a:lnTo>
                    <a:pt x="3656546" y="6400"/>
                  </a:lnTo>
                  <a:lnTo>
                    <a:pt x="3656546" y="22186"/>
                  </a:lnTo>
                  <a:lnTo>
                    <a:pt x="3662946" y="28575"/>
                  </a:lnTo>
                  <a:lnTo>
                    <a:pt x="3678758" y="28575"/>
                  </a:lnTo>
                  <a:lnTo>
                    <a:pt x="3685146" y="22186"/>
                  </a:lnTo>
                  <a:lnTo>
                    <a:pt x="3685146" y="6400"/>
                  </a:lnTo>
                  <a:close/>
                </a:path>
                <a:path w="10330815" h="420370">
                  <a:moveTo>
                    <a:pt x="3742334" y="6400"/>
                  </a:moveTo>
                  <a:lnTo>
                    <a:pt x="3735933" y="0"/>
                  </a:lnTo>
                  <a:lnTo>
                    <a:pt x="3720122" y="0"/>
                  </a:lnTo>
                  <a:lnTo>
                    <a:pt x="3713721" y="6400"/>
                  </a:lnTo>
                  <a:lnTo>
                    <a:pt x="3713721" y="22186"/>
                  </a:lnTo>
                  <a:lnTo>
                    <a:pt x="3720122" y="28575"/>
                  </a:lnTo>
                  <a:lnTo>
                    <a:pt x="3735933" y="28575"/>
                  </a:lnTo>
                  <a:lnTo>
                    <a:pt x="3742334" y="22186"/>
                  </a:lnTo>
                  <a:lnTo>
                    <a:pt x="3742334" y="6400"/>
                  </a:lnTo>
                  <a:close/>
                </a:path>
                <a:path w="10330815" h="420370">
                  <a:moveTo>
                    <a:pt x="3799509" y="6400"/>
                  </a:moveTo>
                  <a:lnTo>
                    <a:pt x="3793109" y="0"/>
                  </a:lnTo>
                  <a:lnTo>
                    <a:pt x="3777297" y="0"/>
                  </a:lnTo>
                  <a:lnTo>
                    <a:pt x="3770909" y="6400"/>
                  </a:lnTo>
                  <a:lnTo>
                    <a:pt x="3770909" y="22186"/>
                  </a:lnTo>
                  <a:lnTo>
                    <a:pt x="3777297" y="28575"/>
                  </a:lnTo>
                  <a:lnTo>
                    <a:pt x="3793109" y="28575"/>
                  </a:lnTo>
                  <a:lnTo>
                    <a:pt x="3799509" y="22186"/>
                  </a:lnTo>
                  <a:lnTo>
                    <a:pt x="3799509" y="6400"/>
                  </a:lnTo>
                  <a:close/>
                </a:path>
                <a:path w="10330815" h="420370">
                  <a:moveTo>
                    <a:pt x="3856685" y="6400"/>
                  </a:moveTo>
                  <a:lnTo>
                    <a:pt x="3850297" y="0"/>
                  </a:lnTo>
                  <a:lnTo>
                    <a:pt x="3834485" y="0"/>
                  </a:lnTo>
                  <a:lnTo>
                    <a:pt x="3828084" y="6400"/>
                  </a:lnTo>
                  <a:lnTo>
                    <a:pt x="3828084" y="22186"/>
                  </a:lnTo>
                  <a:lnTo>
                    <a:pt x="3834485" y="28575"/>
                  </a:lnTo>
                  <a:lnTo>
                    <a:pt x="3850297" y="28575"/>
                  </a:lnTo>
                  <a:lnTo>
                    <a:pt x="3856685" y="22186"/>
                  </a:lnTo>
                  <a:lnTo>
                    <a:pt x="3856685" y="6400"/>
                  </a:lnTo>
                  <a:close/>
                </a:path>
                <a:path w="10330815" h="420370">
                  <a:moveTo>
                    <a:pt x="3913860" y="6400"/>
                  </a:moveTo>
                  <a:lnTo>
                    <a:pt x="3907472" y="0"/>
                  </a:lnTo>
                  <a:lnTo>
                    <a:pt x="3891661" y="0"/>
                  </a:lnTo>
                  <a:lnTo>
                    <a:pt x="3885260" y="6400"/>
                  </a:lnTo>
                  <a:lnTo>
                    <a:pt x="3885260" y="22186"/>
                  </a:lnTo>
                  <a:lnTo>
                    <a:pt x="3891661" y="28575"/>
                  </a:lnTo>
                  <a:lnTo>
                    <a:pt x="3907472" y="28575"/>
                  </a:lnTo>
                  <a:lnTo>
                    <a:pt x="3913860" y="22186"/>
                  </a:lnTo>
                  <a:lnTo>
                    <a:pt x="3913860" y="6400"/>
                  </a:lnTo>
                  <a:close/>
                </a:path>
                <a:path w="10330815" h="420370">
                  <a:moveTo>
                    <a:pt x="3971048" y="6400"/>
                  </a:moveTo>
                  <a:lnTo>
                    <a:pt x="3964648" y="0"/>
                  </a:lnTo>
                  <a:lnTo>
                    <a:pt x="3948836" y="0"/>
                  </a:lnTo>
                  <a:lnTo>
                    <a:pt x="3942435" y="6400"/>
                  </a:lnTo>
                  <a:lnTo>
                    <a:pt x="3942435" y="22186"/>
                  </a:lnTo>
                  <a:lnTo>
                    <a:pt x="3948836" y="28575"/>
                  </a:lnTo>
                  <a:lnTo>
                    <a:pt x="3964648" y="28575"/>
                  </a:lnTo>
                  <a:lnTo>
                    <a:pt x="3971048" y="22186"/>
                  </a:lnTo>
                  <a:lnTo>
                    <a:pt x="3971048" y="6400"/>
                  </a:lnTo>
                  <a:close/>
                </a:path>
                <a:path w="10330815" h="420370">
                  <a:moveTo>
                    <a:pt x="4028224" y="6400"/>
                  </a:moveTo>
                  <a:lnTo>
                    <a:pt x="4021823" y="0"/>
                  </a:lnTo>
                  <a:lnTo>
                    <a:pt x="4006011" y="0"/>
                  </a:lnTo>
                  <a:lnTo>
                    <a:pt x="3999623" y="6400"/>
                  </a:lnTo>
                  <a:lnTo>
                    <a:pt x="3999623" y="22186"/>
                  </a:lnTo>
                  <a:lnTo>
                    <a:pt x="4006011" y="28575"/>
                  </a:lnTo>
                  <a:lnTo>
                    <a:pt x="4021823" y="28575"/>
                  </a:lnTo>
                  <a:lnTo>
                    <a:pt x="4028224" y="22186"/>
                  </a:lnTo>
                  <a:lnTo>
                    <a:pt x="4028224" y="6400"/>
                  </a:lnTo>
                  <a:close/>
                </a:path>
                <a:path w="10330815" h="420370">
                  <a:moveTo>
                    <a:pt x="4085399" y="6400"/>
                  </a:moveTo>
                  <a:lnTo>
                    <a:pt x="4079011" y="0"/>
                  </a:lnTo>
                  <a:lnTo>
                    <a:pt x="4063200" y="0"/>
                  </a:lnTo>
                  <a:lnTo>
                    <a:pt x="4056799" y="6400"/>
                  </a:lnTo>
                  <a:lnTo>
                    <a:pt x="4056799" y="22186"/>
                  </a:lnTo>
                  <a:lnTo>
                    <a:pt x="4063200" y="28575"/>
                  </a:lnTo>
                  <a:lnTo>
                    <a:pt x="4079011" y="28575"/>
                  </a:lnTo>
                  <a:lnTo>
                    <a:pt x="4085399" y="22186"/>
                  </a:lnTo>
                  <a:lnTo>
                    <a:pt x="4085399" y="6400"/>
                  </a:lnTo>
                  <a:close/>
                </a:path>
                <a:path w="10330815" h="420370">
                  <a:moveTo>
                    <a:pt x="4142575" y="6400"/>
                  </a:moveTo>
                  <a:lnTo>
                    <a:pt x="4136186" y="0"/>
                  </a:lnTo>
                  <a:lnTo>
                    <a:pt x="4120375" y="0"/>
                  </a:lnTo>
                  <a:lnTo>
                    <a:pt x="4113974" y="6400"/>
                  </a:lnTo>
                  <a:lnTo>
                    <a:pt x="4113974" y="22186"/>
                  </a:lnTo>
                  <a:lnTo>
                    <a:pt x="4120375" y="28575"/>
                  </a:lnTo>
                  <a:lnTo>
                    <a:pt x="4136186" y="28575"/>
                  </a:lnTo>
                  <a:lnTo>
                    <a:pt x="4142575" y="22186"/>
                  </a:lnTo>
                  <a:lnTo>
                    <a:pt x="4142575" y="6400"/>
                  </a:lnTo>
                  <a:close/>
                </a:path>
                <a:path w="10330815" h="420370">
                  <a:moveTo>
                    <a:pt x="4199763" y="6400"/>
                  </a:moveTo>
                  <a:lnTo>
                    <a:pt x="4193362" y="0"/>
                  </a:lnTo>
                  <a:lnTo>
                    <a:pt x="4177550" y="0"/>
                  </a:lnTo>
                  <a:lnTo>
                    <a:pt x="4171150" y="6400"/>
                  </a:lnTo>
                  <a:lnTo>
                    <a:pt x="4171150" y="22186"/>
                  </a:lnTo>
                  <a:lnTo>
                    <a:pt x="4177550" y="28575"/>
                  </a:lnTo>
                  <a:lnTo>
                    <a:pt x="4193362" y="28575"/>
                  </a:lnTo>
                  <a:lnTo>
                    <a:pt x="4199763" y="22186"/>
                  </a:lnTo>
                  <a:lnTo>
                    <a:pt x="4199763" y="6400"/>
                  </a:lnTo>
                  <a:close/>
                </a:path>
                <a:path w="10330815" h="420370">
                  <a:moveTo>
                    <a:pt x="4256938" y="6400"/>
                  </a:moveTo>
                  <a:lnTo>
                    <a:pt x="4250537" y="0"/>
                  </a:lnTo>
                  <a:lnTo>
                    <a:pt x="4234726" y="0"/>
                  </a:lnTo>
                  <a:lnTo>
                    <a:pt x="4228338" y="6400"/>
                  </a:lnTo>
                  <a:lnTo>
                    <a:pt x="4228338" y="22186"/>
                  </a:lnTo>
                  <a:lnTo>
                    <a:pt x="4234726" y="28575"/>
                  </a:lnTo>
                  <a:lnTo>
                    <a:pt x="4250537" y="28575"/>
                  </a:lnTo>
                  <a:lnTo>
                    <a:pt x="4256938" y="22186"/>
                  </a:lnTo>
                  <a:lnTo>
                    <a:pt x="4256938" y="6400"/>
                  </a:lnTo>
                  <a:close/>
                </a:path>
                <a:path w="10330815" h="420370">
                  <a:moveTo>
                    <a:pt x="4314114" y="6400"/>
                  </a:moveTo>
                  <a:lnTo>
                    <a:pt x="4307725" y="0"/>
                  </a:lnTo>
                  <a:lnTo>
                    <a:pt x="4291914" y="0"/>
                  </a:lnTo>
                  <a:lnTo>
                    <a:pt x="4285513" y="6400"/>
                  </a:lnTo>
                  <a:lnTo>
                    <a:pt x="4285513" y="22186"/>
                  </a:lnTo>
                  <a:lnTo>
                    <a:pt x="4291914" y="28575"/>
                  </a:lnTo>
                  <a:lnTo>
                    <a:pt x="4307725" y="28575"/>
                  </a:lnTo>
                  <a:lnTo>
                    <a:pt x="4314114" y="22186"/>
                  </a:lnTo>
                  <a:lnTo>
                    <a:pt x="4314114" y="6400"/>
                  </a:lnTo>
                  <a:close/>
                </a:path>
                <a:path w="10330815" h="420370">
                  <a:moveTo>
                    <a:pt x="4371289" y="6400"/>
                  </a:moveTo>
                  <a:lnTo>
                    <a:pt x="4364901" y="0"/>
                  </a:lnTo>
                  <a:lnTo>
                    <a:pt x="4349089" y="0"/>
                  </a:lnTo>
                  <a:lnTo>
                    <a:pt x="4342689" y="6400"/>
                  </a:lnTo>
                  <a:lnTo>
                    <a:pt x="4342689" y="22186"/>
                  </a:lnTo>
                  <a:lnTo>
                    <a:pt x="4349089" y="28575"/>
                  </a:lnTo>
                  <a:lnTo>
                    <a:pt x="4364901" y="28575"/>
                  </a:lnTo>
                  <a:lnTo>
                    <a:pt x="4371289" y="22186"/>
                  </a:lnTo>
                  <a:lnTo>
                    <a:pt x="4371289" y="6400"/>
                  </a:lnTo>
                  <a:close/>
                </a:path>
                <a:path w="10330815" h="420370">
                  <a:moveTo>
                    <a:pt x="4428477" y="6400"/>
                  </a:moveTo>
                  <a:lnTo>
                    <a:pt x="4422076" y="0"/>
                  </a:lnTo>
                  <a:lnTo>
                    <a:pt x="4406265" y="0"/>
                  </a:lnTo>
                  <a:lnTo>
                    <a:pt x="4399864" y="6400"/>
                  </a:lnTo>
                  <a:lnTo>
                    <a:pt x="4399864" y="22186"/>
                  </a:lnTo>
                  <a:lnTo>
                    <a:pt x="4406265" y="28575"/>
                  </a:lnTo>
                  <a:lnTo>
                    <a:pt x="4422076" y="28575"/>
                  </a:lnTo>
                  <a:lnTo>
                    <a:pt x="4428477" y="22186"/>
                  </a:lnTo>
                  <a:lnTo>
                    <a:pt x="4428477" y="6400"/>
                  </a:lnTo>
                  <a:close/>
                </a:path>
                <a:path w="10330815" h="420370">
                  <a:moveTo>
                    <a:pt x="4485652" y="6400"/>
                  </a:moveTo>
                  <a:lnTo>
                    <a:pt x="4479252" y="0"/>
                  </a:lnTo>
                  <a:lnTo>
                    <a:pt x="4463440" y="0"/>
                  </a:lnTo>
                  <a:lnTo>
                    <a:pt x="4457052" y="6400"/>
                  </a:lnTo>
                  <a:lnTo>
                    <a:pt x="4457052" y="22186"/>
                  </a:lnTo>
                  <a:lnTo>
                    <a:pt x="4463440" y="28575"/>
                  </a:lnTo>
                  <a:lnTo>
                    <a:pt x="4479252" y="28575"/>
                  </a:lnTo>
                  <a:lnTo>
                    <a:pt x="4485652" y="22186"/>
                  </a:lnTo>
                  <a:lnTo>
                    <a:pt x="4485652" y="6400"/>
                  </a:lnTo>
                  <a:close/>
                </a:path>
                <a:path w="10330815" h="420370">
                  <a:moveTo>
                    <a:pt x="4542828" y="6400"/>
                  </a:moveTo>
                  <a:lnTo>
                    <a:pt x="4536440" y="0"/>
                  </a:lnTo>
                  <a:lnTo>
                    <a:pt x="4520628" y="0"/>
                  </a:lnTo>
                  <a:lnTo>
                    <a:pt x="4514227" y="6400"/>
                  </a:lnTo>
                  <a:lnTo>
                    <a:pt x="4514227" y="22186"/>
                  </a:lnTo>
                  <a:lnTo>
                    <a:pt x="4520628" y="28575"/>
                  </a:lnTo>
                  <a:lnTo>
                    <a:pt x="4536440" y="28575"/>
                  </a:lnTo>
                  <a:lnTo>
                    <a:pt x="4542828" y="22186"/>
                  </a:lnTo>
                  <a:lnTo>
                    <a:pt x="4542828" y="6400"/>
                  </a:lnTo>
                  <a:close/>
                </a:path>
                <a:path w="10330815" h="420370">
                  <a:moveTo>
                    <a:pt x="4600003" y="6400"/>
                  </a:moveTo>
                  <a:lnTo>
                    <a:pt x="4593615" y="0"/>
                  </a:lnTo>
                  <a:lnTo>
                    <a:pt x="4577804" y="0"/>
                  </a:lnTo>
                  <a:lnTo>
                    <a:pt x="4571403" y="6400"/>
                  </a:lnTo>
                  <a:lnTo>
                    <a:pt x="4571403" y="22186"/>
                  </a:lnTo>
                  <a:lnTo>
                    <a:pt x="4577804" y="28575"/>
                  </a:lnTo>
                  <a:lnTo>
                    <a:pt x="4593615" y="28575"/>
                  </a:lnTo>
                  <a:lnTo>
                    <a:pt x="4600003" y="22186"/>
                  </a:lnTo>
                  <a:lnTo>
                    <a:pt x="4600003" y="6400"/>
                  </a:lnTo>
                  <a:close/>
                </a:path>
                <a:path w="10330815" h="420370">
                  <a:moveTo>
                    <a:pt x="4657191" y="6400"/>
                  </a:moveTo>
                  <a:lnTo>
                    <a:pt x="4650791" y="0"/>
                  </a:lnTo>
                  <a:lnTo>
                    <a:pt x="4634979" y="0"/>
                  </a:lnTo>
                  <a:lnTo>
                    <a:pt x="4628578" y="6400"/>
                  </a:lnTo>
                  <a:lnTo>
                    <a:pt x="4628578" y="22186"/>
                  </a:lnTo>
                  <a:lnTo>
                    <a:pt x="4634979" y="28575"/>
                  </a:lnTo>
                  <a:lnTo>
                    <a:pt x="4650791" y="28575"/>
                  </a:lnTo>
                  <a:lnTo>
                    <a:pt x="4657191" y="22186"/>
                  </a:lnTo>
                  <a:lnTo>
                    <a:pt x="4657191" y="6400"/>
                  </a:lnTo>
                  <a:close/>
                </a:path>
                <a:path w="10330815" h="420370">
                  <a:moveTo>
                    <a:pt x="4714367" y="6400"/>
                  </a:moveTo>
                  <a:lnTo>
                    <a:pt x="4707966" y="0"/>
                  </a:lnTo>
                  <a:lnTo>
                    <a:pt x="4692154" y="0"/>
                  </a:lnTo>
                  <a:lnTo>
                    <a:pt x="4685766" y="6400"/>
                  </a:lnTo>
                  <a:lnTo>
                    <a:pt x="4685766" y="22186"/>
                  </a:lnTo>
                  <a:lnTo>
                    <a:pt x="4692154" y="28575"/>
                  </a:lnTo>
                  <a:lnTo>
                    <a:pt x="4707966" y="28575"/>
                  </a:lnTo>
                  <a:lnTo>
                    <a:pt x="4714367" y="22186"/>
                  </a:lnTo>
                  <a:lnTo>
                    <a:pt x="4714367" y="6400"/>
                  </a:lnTo>
                  <a:close/>
                </a:path>
                <a:path w="10330815" h="420370">
                  <a:moveTo>
                    <a:pt x="4771542" y="6400"/>
                  </a:moveTo>
                  <a:lnTo>
                    <a:pt x="4765154" y="0"/>
                  </a:lnTo>
                  <a:lnTo>
                    <a:pt x="4749343" y="0"/>
                  </a:lnTo>
                  <a:lnTo>
                    <a:pt x="4742942" y="6400"/>
                  </a:lnTo>
                  <a:lnTo>
                    <a:pt x="4742942" y="22186"/>
                  </a:lnTo>
                  <a:lnTo>
                    <a:pt x="4749343" y="28575"/>
                  </a:lnTo>
                  <a:lnTo>
                    <a:pt x="4765154" y="28575"/>
                  </a:lnTo>
                  <a:lnTo>
                    <a:pt x="4771542" y="22186"/>
                  </a:lnTo>
                  <a:lnTo>
                    <a:pt x="4771542" y="6400"/>
                  </a:lnTo>
                  <a:close/>
                </a:path>
                <a:path w="10330815" h="420370">
                  <a:moveTo>
                    <a:pt x="4828718" y="6400"/>
                  </a:moveTo>
                  <a:lnTo>
                    <a:pt x="4822329" y="0"/>
                  </a:lnTo>
                  <a:lnTo>
                    <a:pt x="4806518" y="0"/>
                  </a:lnTo>
                  <a:lnTo>
                    <a:pt x="4800117" y="6400"/>
                  </a:lnTo>
                  <a:lnTo>
                    <a:pt x="4800117" y="22186"/>
                  </a:lnTo>
                  <a:lnTo>
                    <a:pt x="4806518" y="28575"/>
                  </a:lnTo>
                  <a:lnTo>
                    <a:pt x="4822329" y="28575"/>
                  </a:lnTo>
                  <a:lnTo>
                    <a:pt x="4828718" y="22186"/>
                  </a:lnTo>
                  <a:lnTo>
                    <a:pt x="4828718" y="6400"/>
                  </a:lnTo>
                  <a:close/>
                </a:path>
                <a:path w="10330815" h="420370">
                  <a:moveTo>
                    <a:pt x="4885906" y="6400"/>
                  </a:moveTo>
                  <a:lnTo>
                    <a:pt x="4879505" y="0"/>
                  </a:lnTo>
                  <a:lnTo>
                    <a:pt x="4863693" y="0"/>
                  </a:lnTo>
                  <a:lnTo>
                    <a:pt x="4857293" y="6400"/>
                  </a:lnTo>
                  <a:lnTo>
                    <a:pt x="4857293" y="22186"/>
                  </a:lnTo>
                  <a:lnTo>
                    <a:pt x="4863693" y="28575"/>
                  </a:lnTo>
                  <a:lnTo>
                    <a:pt x="4879505" y="28575"/>
                  </a:lnTo>
                  <a:lnTo>
                    <a:pt x="4885906" y="22186"/>
                  </a:lnTo>
                  <a:lnTo>
                    <a:pt x="4885906" y="6400"/>
                  </a:lnTo>
                  <a:close/>
                </a:path>
                <a:path w="10330815" h="420370">
                  <a:moveTo>
                    <a:pt x="4943081" y="6400"/>
                  </a:moveTo>
                  <a:lnTo>
                    <a:pt x="4936680" y="0"/>
                  </a:lnTo>
                  <a:lnTo>
                    <a:pt x="4920869" y="0"/>
                  </a:lnTo>
                  <a:lnTo>
                    <a:pt x="4914481" y="6400"/>
                  </a:lnTo>
                  <a:lnTo>
                    <a:pt x="4914481" y="22186"/>
                  </a:lnTo>
                  <a:lnTo>
                    <a:pt x="4920869" y="28575"/>
                  </a:lnTo>
                  <a:lnTo>
                    <a:pt x="4936680" y="28575"/>
                  </a:lnTo>
                  <a:lnTo>
                    <a:pt x="4943081" y="22186"/>
                  </a:lnTo>
                  <a:lnTo>
                    <a:pt x="4943081" y="6400"/>
                  </a:lnTo>
                  <a:close/>
                </a:path>
                <a:path w="10330815" h="420370">
                  <a:moveTo>
                    <a:pt x="5000256" y="6400"/>
                  </a:moveTo>
                  <a:lnTo>
                    <a:pt x="4993868" y="0"/>
                  </a:lnTo>
                  <a:lnTo>
                    <a:pt x="4978057" y="0"/>
                  </a:lnTo>
                  <a:lnTo>
                    <a:pt x="4971656" y="6400"/>
                  </a:lnTo>
                  <a:lnTo>
                    <a:pt x="4971656" y="22186"/>
                  </a:lnTo>
                  <a:lnTo>
                    <a:pt x="4978057" y="28575"/>
                  </a:lnTo>
                  <a:lnTo>
                    <a:pt x="4993868" y="28575"/>
                  </a:lnTo>
                  <a:lnTo>
                    <a:pt x="5000256" y="22186"/>
                  </a:lnTo>
                  <a:lnTo>
                    <a:pt x="5000256" y="6400"/>
                  </a:lnTo>
                  <a:close/>
                </a:path>
                <a:path w="10330815" h="420370">
                  <a:moveTo>
                    <a:pt x="5057432" y="6400"/>
                  </a:moveTo>
                  <a:lnTo>
                    <a:pt x="5051044" y="0"/>
                  </a:lnTo>
                  <a:lnTo>
                    <a:pt x="5035232" y="0"/>
                  </a:lnTo>
                  <a:lnTo>
                    <a:pt x="5028831" y="6400"/>
                  </a:lnTo>
                  <a:lnTo>
                    <a:pt x="5028831" y="22186"/>
                  </a:lnTo>
                  <a:lnTo>
                    <a:pt x="5035232" y="28575"/>
                  </a:lnTo>
                  <a:lnTo>
                    <a:pt x="5051044" y="28575"/>
                  </a:lnTo>
                  <a:lnTo>
                    <a:pt x="5057432" y="22186"/>
                  </a:lnTo>
                  <a:lnTo>
                    <a:pt x="5057432" y="6400"/>
                  </a:lnTo>
                  <a:close/>
                </a:path>
                <a:path w="10330815" h="420370">
                  <a:moveTo>
                    <a:pt x="5114620" y="6400"/>
                  </a:moveTo>
                  <a:lnTo>
                    <a:pt x="5108219" y="0"/>
                  </a:lnTo>
                  <a:lnTo>
                    <a:pt x="5092408" y="0"/>
                  </a:lnTo>
                  <a:lnTo>
                    <a:pt x="5086007" y="6400"/>
                  </a:lnTo>
                  <a:lnTo>
                    <a:pt x="5086007" y="22186"/>
                  </a:lnTo>
                  <a:lnTo>
                    <a:pt x="5092408" y="28575"/>
                  </a:lnTo>
                  <a:lnTo>
                    <a:pt x="5108219" y="28575"/>
                  </a:lnTo>
                  <a:lnTo>
                    <a:pt x="5114620" y="22186"/>
                  </a:lnTo>
                  <a:lnTo>
                    <a:pt x="5114620" y="6400"/>
                  </a:lnTo>
                  <a:close/>
                </a:path>
                <a:path w="10330815" h="420370">
                  <a:moveTo>
                    <a:pt x="5171795" y="6400"/>
                  </a:moveTo>
                  <a:lnTo>
                    <a:pt x="5165395" y="0"/>
                  </a:lnTo>
                  <a:lnTo>
                    <a:pt x="5149583" y="0"/>
                  </a:lnTo>
                  <a:lnTo>
                    <a:pt x="5143195" y="6400"/>
                  </a:lnTo>
                  <a:lnTo>
                    <a:pt x="5143195" y="22186"/>
                  </a:lnTo>
                  <a:lnTo>
                    <a:pt x="5149583" y="28575"/>
                  </a:lnTo>
                  <a:lnTo>
                    <a:pt x="5165395" y="28575"/>
                  </a:lnTo>
                  <a:lnTo>
                    <a:pt x="5171795" y="22186"/>
                  </a:lnTo>
                  <a:lnTo>
                    <a:pt x="5171795" y="6400"/>
                  </a:lnTo>
                  <a:close/>
                </a:path>
                <a:path w="10330815" h="420370">
                  <a:moveTo>
                    <a:pt x="5228971" y="6400"/>
                  </a:moveTo>
                  <a:lnTo>
                    <a:pt x="5222583" y="0"/>
                  </a:lnTo>
                  <a:lnTo>
                    <a:pt x="5206771" y="0"/>
                  </a:lnTo>
                  <a:lnTo>
                    <a:pt x="5200370" y="6400"/>
                  </a:lnTo>
                  <a:lnTo>
                    <a:pt x="5200370" y="22186"/>
                  </a:lnTo>
                  <a:lnTo>
                    <a:pt x="5206771" y="28575"/>
                  </a:lnTo>
                  <a:lnTo>
                    <a:pt x="5222583" y="28575"/>
                  </a:lnTo>
                  <a:lnTo>
                    <a:pt x="5228971" y="22186"/>
                  </a:lnTo>
                  <a:lnTo>
                    <a:pt x="5228971" y="6400"/>
                  </a:lnTo>
                  <a:close/>
                </a:path>
                <a:path w="10330815" h="420370">
                  <a:moveTo>
                    <a:pt x="5286146" y="6400"/>
                  </a:moveTo>
                  <a:lnTo>
                    <a:pt x="5279758" y="0"/>
                  </a:lnTo>
                  <a:lnTo>
                    <a:pt x="5263947" y="0"/>
                  </a:lnTo>
                  <a:lnTo>
                    <a:pt x="5257546" y="6400"/>
                  </a:lnTo>
                  <a:lnTo>
                    <a:pt x="5257546" y="22186"/>
                  </a:lnTo>
                  <a:lnTo>
                    <a:pt x="5263947" y="28575"/>
                  </a:lnTo>
                  <a:lnTo>
                    <a:pt x="5279758" y="28575"/>
                  </a:lnTo>
                  <a:lnTo>
                    <a:pt x="5286146" y="22186"/>
                  </a:lnTo>
                  <a:lnTo>
                    <a:pt x="5286146" y="6400"/>
                  </a:lnTo>
                  <a:close/>
                </a:path>
                <a:path w="10330815" h="420370">
                  <a:moveTo>
                    <a:pt x="5343334" y="6400"/>
                  </a:moveTo>
                  <a:lnTo>
                    <a:pt x="5336933" y="0"/>
                  </a:lnTo>
                  <a:lnTo>
                    <a:pt x="5321122" y="0"/>
                  </a:lnTo>
                  <a:lnTo>
                    <a:pt x="5314721" y="6400"/>
                  </a:lnTo>
                  <a:lnTo>
                    <a:pt x="5314721" y="22186"/>
                  </a:lnTo>
                  <a:lnTo>
                    <a:pt x="5321122" y="28575"/>
                  </a:lnTo>
                  <a:lnTo>
                    <a:pt x="5336933" y="28575"/>
                  </a:lnTo>
                  <a:lnTo>
                    <a:pt x="5343334" y="22186"/>
                  </a:lnTo>
                  <a:lnTo>
                    <a:pt x="5343334" y="6400"/>
                  </a:lnTo>
                  <a:close/>
                </a:path>
                <a:path w="10330815" h="420370">
                  <a:moveTo>
                    <a:pt x="5400510" y="6400"/>
                  </a:moveTo>
                  <a:lnTo>
                    <a:pt x="5394109" y="0"/>
                  </a:lnTo>
                  <a:lnTo>
                    <a:pt x="5378297" y="0"/>
                  </a:lnTo>
                  <a:lnTo>
                    <a:pt x="5371909" y="6400"/>
                  </a:lnTo>
                  <a:lnTo>
                    <a:pt x="5371909" y="22186"/>
                  </a:lnTo>
                  <a:lnTo>
                    <a:pt x="5378297" y="28575"/>
                  </a:lnTo>
                  <a:lnTo>
                    <a:pt x="5394109" y="28575"/>
                  </a:lnTo>
                  <a:lnTo>
                    <a:pt x="5400510" y="22186"/>
                  </a:lnTo>
                  <a:lnTo>
                    <a:pt x="5400510" y="6400"/>
                  </a:lnTo>
                  <a:close/>
                </a:path>
                <a:path w="10330815" h="420370">
                  <a:moveTo>
                    <a:pt x="5457685" y="6400"/>
                  </a:moveTo>
                  <a:lnTo>
                    <a:pt x="5451297" y="0"/>
                  </a:lnTo>
                  <a:lnTo>
                    <a:pt x="5435485" y="0"/>
                  </a:lnTo>
                  <a:lnTo>
                    <a:pt x="5429085" y="6400"/>
                  </a:lnTo>
                  <a:lnTo>
                    <a:pt x="5429085" y="22186"/>
                  </a:lnTo>
                  <a:lnTo>
                    <a:pt x="5435485" y="28575"/>
                  </a:lnTo>
                  <a:lnTo>
                    <a:pt x="5451297" y="28575"/>
                  </a:lnTo>
                  <a:lnTo>
                    <a:pt x="5457685" y="22186"/>
                  </a:lnTo>
                  <a:lnTo>
                    <a:pt x="5457685" y="6400"/>
                  </a:lnTo>
                  <a:close/>
                </a:path>
                <a:path w="10330815" h="420370">
                  <a:moveTo>
                    <a:pt x="5514873" y="6400"/>
                  </a:moveTo>
                  <a:lnTo>
                    <a:pt x="5508472" y="0"/>
                  </a:lnTo>
                  <a:lnTo>
                    <a:pt x="5492661" y="0"/>
                  </a:lnTo>
                  <a:lnTo>
                    <a:pt x="5486260" y="6400"/>
                  </a:lnTo>
                  <a:lnTo>
                    <a:pt x="5486260" y="22186"/>
                  </a:lnTo>
                  <a:lnTo>
                    <a:pt x="5492661" y="28575"/>
                  </a:lnTo>
                  <a:lnTo>
                    <a:pt x="5508472" y="28575"/>
                  </a:lnTo>
                  <a:lnTo>
                    <a:pt x="5514873" y="22186"/>
                  </a:lnTo>
                  <a:lnTo>
                    <a:pt x="5514873" y="6400"/>
                  </a:lnTo>
                  <a:close/>
                </a:path>
                <a:path w="10330815" h="420370">
                  <a:moveTo>
                    <a:pt x="5572049" y="6400"/>
                  </a:moveTo>
                  <a:lnTo>
                    <a:pt x="5565648" y="0"/>
                  </a:lnTo>
                  <a:lnTo>
                    <a:pt x="5549836" y="0"/>
                  </a:lnTo>
                  <a:lnTo>
                    <a:pt x="5543448" y="6400"/>
                  </a:lnTo>
                  <a:lnTo>
                    <a:pt x="5543448" y="22186"/>
                  </a:lnTo>
                  <a:lnTo>
                    <a:pt x="5549836" y="28575"/>
                  </a:lnTo>
                  <a:lnTo>
                    <a:pt x="5565648" y="28575"/>
                  </a:lnTo>
                  <a:lnTo>
                    <a:pt x="5572049" y="22186"/>
                  </a:lnTo>
                  <a:lnTo>
                    <a:pt x="5572049" y="6400"/>
                  </a:lnTo>
                  <a:close/>
                </a:path>
                <a:path w="10330815" h="420370">
                  <a:moveTo>
                    <a:pt x="5629224" y="6400"/>
                  </a:moveTo>
                  <a:lnTo>
                    <a:pt x="5622823" y="0"/>
                  </a:lnTo>
                  <a:lnTo>
                    <a:pt x="5607012" y="0"/>
                  </a:lnTo>
                  <a:lnTo>
                    <a:pt x="5600624" y="6400"/>
                  </a:lnTo>
                  <a:lnTo>
                    <a:pt x="5600624" y="22186"/>
                  </a:lnTo>
                  <a:lnTo>
                    <a:pt x="5607012" y="28575"/>
                  </a:lnTo>
                  <a:lnTo>
                    <a:pt x="5622823" y="28575"/>
                  </a:lnTo>
                  <a:lnTo>
                    <a:pt x="5629224" y="22186"/>
                  </a:lnTo>
                  <a:lnTo>
                    <a:pt x="5629224" y="6400"/>
                  </a:lnTo>
                  <a:close/>
                </a:path>
                <a:path w="10330815" h="420370">
                  <a:moveTo>
                    <a:pt x="5686399" y="6400"/>
                  </a:moveTo>
                  <a:lnTo>
                    <a:pt x="5680011" y="0"/>
                  </a:lnTo>
                  <a:lnTo>
                    <a:pt x="5664200" y="0"/>
                  </a:lnTo>
                  <a:lnTo>
                    <a:pt x="5657799" y="6400"/>
                  </a:lnTo>
                  <a:lnTo>
                    <a:pt x="5657799" y="22186"/>
                  </a:lnTo>
                  <a:lnTo>
                    <a:pt x="5664200" y="28575"/>
                  </a:lnTo>
                  <a:lnTo>
                    <a:pt x="5680011" y="28575"/>
                  </a:lnTo>
                  <a:lnTo>
                    <a:pt x="5686399" y="22186"/>
                  </a:lnTo>
                  <a:lnTo>
                    <a:pt x="5686399" y="6400"/>
                  </a:lnTo>
                  <a:close/>
                </a:path>
                <a:path w="10330815" h="420370">
                  <a:moveTo>
                    <a:pt x="5743587" y="6400"/>
                  </a:moveTo>
                  <a:lnTo>
                    <a:pt x="5737187" y="0"/>
                  </a:lnTo>
                  <a:lnTo>
                    <a:pt x="5721375" y="0"/>
                  </a:lnTo>
                  <a:lnTo>
                    <a:pt x="5714974" y="6400"/>
                  </a:lnTo>
                  <a:lnTo>
                    <a:pt x="5714974" y="22186"/>
                  </a:lnTo>
                  <a:lnTo>
                    <a:pt x="5721375" y="28575"/>
                  </a:lnTo>
                  <a:lnTo>
                    <a:pt x="5737187" y="28575"/>
                  </a:lnTo>
                  <a:lnTo>
                    <a:pt x="5743587" y="22186"/>
                  </a:lnTo>
                  <a:lnTo>
                    <a:pt x="5743587" y="6400"/>
                  </a:lnTo>
                  <a:close/>
                </a:path>
                <a:path w="10330815" h="420370">
                  <a:moveTo>
                    <a:pt x="5800763" y="6400"/>
                  </a:moveTo>
                  <a:lnTo>
                    <a:pt x="5794362" y="0"/>
                  </a:lnTo>
                  <a:lnTo>
                    <a:pt x="5778551" y="0"/>
                  </a:lnTo>
                  <a:lnTo>
                    <a:pt x="5772162" y="6400"/>
                  </a:lnTo>
                  <a:lnTo>
                    <a:pt x="5772162" y="22186"/>
                  </a:lnTo>
                  <a:lnTo>
                    <a:pt x="5778551" y="28575"/>
                  </a:lnTo>
                  <a:lnTo>
                    <a:pt x="5794362" y="28575"/>
                  </a:lnTo>
                  <a:lnTo>
                    <a:pt x="5800763" y="22186"/>
                  </a:lnTo>
                  <a:lnTo>
                    <a:pt x="5800763" y="6400"/>
                  </a:lnTo>
                  <a:close/>
                </a:path>
                <a:path w="10330815" h="420370">
                  <a:moveTo>
                    <a:pt x="5857938" y="6400"/>
                  </a:moveTo>
                  <a:lnTo>
                    <a:pt x="5851537" y="0"/>
                  </a:lnTo>
                  <a:lnTo>
                    <a:pt x="5835726" y="0"/>
                  </a:lnTo>
                  <a:lnTo>
                    <a:pt x="5829338" y="6400"/>
                  </a:lnTo>
                  <a:lnTo>
                    <a:pt x="5829338" y="22186"/>
                  </a:lnTo>
                  <a:lnTo>
                    <a:pt x="5835726" y="28575"/>
                  </a:lnTo>
                  <a:lnTo>
                    <a:pt x="5851537" y="28575"/>
                  </a:lnTo>
                  <a:lnTo>
                    <a:pt x="5857938" y="22186"/>
                  </a:lnTo>
                  <a:lnTo>
                    <a:pt x="5857938" y="6400"/>
                  </a:lnTo>
                  <a:close/>
                </a:path>
                <a:path w="10330815" h="420370">
                  <a:moveTo>
                    <a:pt x="5915114" y="6400"/>
                  </a:moveTo>
                  <a:lnTo>
                    <a:pt x="5908726" y="0"/>
                  </a:lnTo>
                  <a:lnTo>
                    <a:pt x="5892914" y="0"/>
                  </a:lnTo>
                  <a:lnTo>
                    <a:pt x="5886513" y="6400"/>
                  </a:lnTo>
                  <a:lnTo>
                    <a:pt x="5886513" y="22186"/>
                  </a:lnTo>
                  <a:lnTo>
                    <a:pt x="5892914" y="28575"/>
                  </a:lnTo>
                  <a:lnTo>
                    <a:pt x="5908726" y="28575"/>
                  </a:lnTo>
                  <a:lnTo>
                    <a:pt x="5915114" y="22186"/>
                  </a:lnTo>
                  <a:lnTo>
                    <a:pt x="5915114" y="6400"/>
                  </a:lnTo>
                  <a:close/>
                </a:path>
                <a:path w="10330815" h="420370">
                  <a:moveTo>
                    <a:pt x="5972289" y="6400"/>
                  </a:moveTo>
                  <a:lnTo>
                    <a:pt x="5965901" y="0"/>
                  </a:lnTo>
                  <a:lnTo>
                    <a:pt x="5950089" y="0"/>
                  </a:lnTo>
                  <a:lnTo>
                    <a:pt x="5943689" y="6400"/>
                  </a:lnTo>
                  <a:lnTo>
                    <a:pt x="5943689" y="22186"/>
                  </a:lnTo>
                  <a:lnTo>
                    <a:pt x="5950089" y="28575"/>
                  </a:lnTo>
                  <a:lnTo>
                    <a:pt x="5965901" y="28575"/>
                  </a:lnTo>
                  <a:lnTo>
                    <a:pt x="5972289" y="22186"/>
                  </a:lnTo>
                  <a:lnTo>
                    <a:pt x="5972289" y="6400"/>
                  </a:lnTo>
                  <a:close/>
                </a:path>
                <a:path w="10330815" h="420370">
                  <a:moveTo>
                    <a:pt x="6029477" y="6400"/>
                  </a:moveTo>
                  <a:lnTo>
                    <a:pt x="6023076" y="0"/>
                  </a:lnTo>
                  <a:lnTo>
                    <a:pt x="6007265" y="0"/>
                  </a:lnTo>
                  <a:lnTo>
                    <a:pt x="6000864" y="6400"/>
                  </a:lnTo>
                  <a:lnTo>
                    <a:pt x="6000864" y="22186"/>
                  </a:lnTo>
                  <a:lnTo>
                    <a:pt x="6007265" y="28575"/>
                  </a:lnTo>
                  <a:lnTo>
                    <a:pt x="6023076" y="28575"/>
                  </a:lnTo>
                  <a:lnTo>
                    <a:pt x="6029477" y="22186"/>
                  </a:lnTo>
                  <a:lnTo>
                    <a:pt x="6029477" y="6400"/>
                  </a:lnTo>
                  <a:close/>
                </a:path>
                <a:path w="10330815" h="420370">
                  <a:moveTo>
                    <a:pt x="6086653" y="6400"/>
                  </a:moveTo>
                  <a:lnTo>
                    <a:pt x="6080252" y="0"/>
                  </a:lnTo>
                  <a:lnTo>
                    <a:pt x="6064440" y="0"/>
                  </a:lnTo>
                  <a:lnTo>
                    <a:pt x="6058052" y="6400"/>
                  </a:lnTo>
                  <a:lnTo>
                    <a:pt x="6058052" y="22186"/>
                  </a:lnTo>
                  <a:lnTo>
                    <a:pt x="6064440" y="28575"/>
                  </a:lnTo>
                  <a:lnTo>
                    <a:pt x="6080252" y="28575"/>
                  </a:lnTo>
                  <a:lnTo>
                    <a:pt x="6086653" y="22186"/>
                  </a:lnTo>
                  <a:lnTo>
                    <a:pt x="6086653" y="6400"/>
                  </a:lnTo>
                  <a:close/>
                </a:path>
                <a:path w="10330815" h="420370">
                  <a:moveTo>
                    <a:pt x="6143828" y="6400"/>
                  </a:moveTo>
                  <a:lnTo>
                    <a:pt x="6137440" y="0"/>
                  </a:lnTo>
                  <a:lnTo>
                    <a:pt x="6121628" y="0"/>
                  </a:lnTo>
                  <a:lnTo>
                    <a:pt x="6115228" y="6400"/>
                  </a:lnTo>
                  <a:lnTo>
                    <a:pt x="6115228" y="22186"/>
                  </a:lnTo>
                  <a:lnTo>
                    <a:pt x="6121628" y="28575"/>
                  </a:lnTo>
                  <a:lnTo>
                    <a:pt x="6137440" y="28575"/>
                  </a:lnTo>
                  <a:lnTo>
                    <a:pt x="6143828" y="22186"/>
                  </a:lnTo>
                  <a:lnTo>
                    <a:pt x="6143828" y="6400"/>
                  </a:lnTo>
                  <a:close/>
                </a:path>
                <a:path w="10330815" h="420370">
                  <a:moveTo>
                    <a:pt x="6201003" y="6400"/>
                  </a:moveTo>
                  <a:lnTo>
                    <a:pt x="6194615" y="0"/>
                  </a:lnTo>
                  <a:lnTo>
                    <a:pt x="6178804" y="0"/>
                  </a:lnTo>
                  <a:lnTo>
                    <a:pt x="6172403" y="6400"/>
                  </a:lnTo>
                  <a:lnTo>
                    <a:pt x="6172403" y="22186"/>
                  </a:lnTo>
                  <a:lnTo>
                    <a:pt x="6178804" y="28575"/>
                  </a:lnTo>
                  <a:lnTo>
                    <a:pt x="6194615" y="28575"/>
                  </a:lnTo>
                  <a:lnTo>
                    <a:pt x="6201003" y="22186"/>
                  </a:lnTo>
                  <a:lnTo>
                    <a:pt x="6201003" y="6400"/>
                  </a:lnTo>
                  <a:close/>
                </a:path>
                <a:path w="10330815" h="420370">
                  <a:moveTo>
                    <a:pt x="6258191" y="6400"/>
                  </a:moveTo>
                  <a:lnTo>
                    <a:pt x="6251791" y="0"/>
                  </a:lnTo>
                  <a:lnTo>
                    <a:pt x="6235979" y="0"/>
                  </a:lnTo>
                  <a:lnTo>
                    <a:pt x="6229578" y="6400"/>
                  </a:lnTo>
                  <a:lnTo>
                    <a:pt x="6229578" y="22186"/>
                  </a:lnTo>
                  <a:lnTo>
                    <a:pt x="6235979" y="28575"/>
                  </a:lnTo>
                  <a:lnTo>
                    <a:pt x="6251791" y="28575"/>
                  </a:lnTo>
                  <a:lnTo>
                    <a:pt x="6258191" y="22186"/>
                  </a:lnTo>
                  <a:lnTo>
                    <a:pt x="6258191" y="6400"/>
                  </a:lnTo>
                  <a:close/>
                </a:path>
                <a:path w="10330815" h="420370">
                  <a:moveTo>
                    <a:pt x="6315367" y="6400"/>
                  </a:moveTo>
                  <a:lnTo>
                    <a:pt x="6308966" y="0"/>
                  </a:lnTo>
                  <a:lnTo>
                    <a:pt x="6293155" y="0"/>
                  </a:lnTo>
                  <a:lnTo>
                    <a:pt x="6286766" y="6400"/>
                  </a:lnTo>
                  <a:lnTo>
                    <a:pt x="6286766" y="22186"/>
                  </a:lnTo>
                  <a:lnTo>
                    <a:pt x="6293155" y="28575"/>
                  </a:lnTo>
                  <a:lnTo>
                    <a:pt x="6308966" y="28575"/>
                  </a:lnTo>
                  <a:lnTo>
                    <a:pt x="6315367" y="22186"/>
                  </a:lnTo>
                  <a:lnTo>
                    <a:pt x="6315367" y="6400"/>
                  </a:lnTo>
                  <a:close/>
                </a:path>
                <a:path w="10330815" h="420370">
                  <a:moveTo>
                    <a:pt x="6372542" y="6400"/>
                  </a:moveTo>
                  <a:lnTo>
                    <a:pt x="6366154" y="0"/>
                  </a:lnTo>
                  <a:lnTo>
                    <a:pt x="6350343" y="0"/>
                  </a:lnTo>
                  <a:lnTo>
                    <a:pt x="6343942" y="6400"/>
                  </a:lnTo>
                  <a:lnTo>
                    <a:pt x="6343942" y="22186"/>
                  </a:lnTo>
                  <a:lnTo>
                    <a:pt x="6350343" y="28575"/>
                  </a:lnTo>
                  <a:lnTo>
                    <a:pt x="6366154" y="28575"/>
                  </a:lnTo>
                  <a:lnTo>
                    <a:pt x="6372542" y="22186"/>
                  </a:lnTo>
                  <a:lnTo>
                    <a:pt x="6372542" y="6400"/>
                  </a:lnTo>
                  <a:close/>
                </a:path>
                <a:path w="10330815" h="420370">
                  <a:moveTo>
                    <a:pt x="6429718" y="6400"/>
                  </a:moveTo>
                  <a:lnTo>
                    <a:pt x="6423330" y="0"/>
                  </a:lnTo>
                  <a:lnTo>
                    <a:pt x="6407518" y="0"/>
                  </a:lnTo>
                  <a:lnTo>
                    <a:pt x="6401117" y="6400"/>
                  </a:lnTo>
                  <a:lnTo>
                    <a:pt x="6401117" y="22186"/>
                  </a:lnTo>
                  <a:lnTo>
                    <a:pt x="6407518" y="28575"/>
                  </a:lnTo>
                  <a:lnTo>
                    <a:pt x="6423330" y="28575"/>
                  </a:lnTo>
                  <a:lnTo>
                    <a:pt x="6429718" y="22186"/>
                  </a:lnTo>
                  <a:lnTo>
                    <a:pt x="6429718" y="6400"/>
                  </a:lnTo>
                  <a:close/>
                </a:path>
                <a:path w="10330815" h="420370">
                  <a:moveTo>
                    <a:pt x="6486906" y="6400"/>
                  </a:moveTo>
                  <a:lnTo>
                    <a:pt x="6480505" y="0"/>
                  </a:lnTo>
                  <a:lnTo>
                    <a:pt x="6464694" y="0"/>
                  </a:lnTo>
                  <a:lnTo>
                    <a:pt x="6458293" y="6400"/>
                  </a:lnTo>
                  <a:lnTo>
                    <a:pt x="6458293" y="22186"/>
                  </a:lnTo>
                  <a:lnTo>
                    <a:pt x="6464694" y="28575"/>
                  </a:lnTo>
                  <a:lnTo>
                    <a:pt x="6480505" y="28575"/>
                  </a:lnTo>
                  <a:lnTo>
                    <a:pt x="6486906" y="22186"/>
                  </a:lnTo>
                  <a:lnTo>
                    <a:pt x="6486906" y="6400"/>
                  </a:lnTo>
                  <a:close/>
                </a:path>
                <a:path w="10330815" h="420370">
                  <a:moveTo>
                    <a:pt x="6544081" y="6400"/>
                  </a:moveTo>
                  <a:lnTo>
                    <a:pt x="6537680" y="0"/>
                  </a:lnTo>
                  <a:lnTo>
                    <a:pt x="6521869" y="0"/>
                  </a:lnTo>
                  <a:lnTo>
                    <a:pt x="6515481" y="6400"/>
                  </a:lnTo>
                  <a:lnTo>
                    <a:pt x="6515481" y="22186"/>
                  </a:lnTo>
                  <a:lnTo>
                    <a:pt x="6521869" y="28575"/>
                  </a:lnTo>
                  <a:lnTo>
                    <a:pt x="6537680" y="28575"/>
                  </a:lnTo>
                  <a:lnTo>
                    <a:pt x="6544081" y="22186"/>
                  </a:lnTo>
                  <a:lnTo>
                    <a:pt x="6544081" y="6400"/>
                  </a:lnTo>
                  <a:close/>
                </a:path>
                <a:path w="10330815" h="420370">
                  <a:moveTo>
                    <a:pt x="6601257" y="6400"/>
                  </a:moveTo>
                  <a:lnTo>
                    <a:pt x="6594856" y="0"/>
                  </a:lnTo>
                  <a:lnTo>
                    <a:pt x="6579057" y="0"/>
                  </a:lnTo>
                  <a:lnTo>
                    <a:pt x="6572656" y="6400"/>
                  </a:lnTo>
                  <a:lnTo>
                    <a:pt x="6572656" y="22186"/>
                  </a:lnTo>
                  <a:lnTo>
                    <a:pt x="6579057" y="28575"/>
                  </a:lnTo>
                  <a:lnTo>
                    <a:pt x="6594856" y="28575"/>
                  </a:lnTo>
                  <a:lnTo>
                    <a:pt x="6601257" y="22186"/>
                  </a:lnTo>
                  <a:lnTo>
                    <a:pt x="6601257" y="6400"/>
                  </a:lnTo>
                  <a:close/>
                </a:path>
                <a:path w="10330815" h="420370">
                  <a:moveTo>
                    <a:pt x="7414158" y="45478"/>
                  </a:moveTo>
                  <a:lnTo>
                    <a:pt x="7407757" y="39077"/>
                  </a:lnTo>
                  <a:lnTo>
                    <a:pt x="7391946" y="39077"/>
                  </a:lnTo>
                  <a:lnTo>
                    <a:pt x="7385558" y="45478"/>
                  </a:lnTo>
                  <a:lnTo>
                    <a:pt x="7385558" y="61264"/>
                  </a:lnTo>
                  <a:lnTo>
                    <a:pt x="7391946" y="67652"/>
                  </a:lnTo>
                  <a:lnTo>
                    <a:pt x="7407757" y="67652"/>
                  </a:lnTo>
                  <a:lnTo>
                    <a:pt x="7414158" y="61264"/>
                  </a:lnTo>
                  <a:lnTo>
                    <a:pt x="7414158" y="45478"/>
                  </a:lnTo>
                  <a:close/>
                </a:path>
                <a:path w="10330815" h="420370">
                  <a:moveTo>
                    <a:pt x="7471334" y="45478"/>
                  </a:moveTo>
                  <a:lnTo>
                    <a:pt x="7464946" y="39077"/>
                  </a:lnTo>
                  <a:lnTo>
                    <a:pt x="7449134" y="39077"/>
                  </a:lnTo>
                  <a:lnTo>
                    <a:pt x="7442733" y="45478"/>
                  </a:lnTo>
                  <a:lnTo>
                    <a:pt x="7442733" y="61264"/>
                  </a:lnTo>
                  <a:lnTo>
                    <a:pt x="7449134" y="67652"/>
                  </a:lnTo>
                  <a:lnTo>
                    <a:pt x="7464946" y="67652"/>
                  </a:lnTo>
                  <a:lnTo>
                    <a:pt x="7471334" y="61264"/>
                  </a:lnTo>
                  <a:lnTo>
                    <a:pt x="7471334" y="45478"/>
                  </a:lnTo>
                  <a:close/>
                </a:path>
                <a:path w="10330815" h="420370">
                  <a:moveTo>
                    <a:pt x="7528509" y="45478"/>
                  </a:moveTo>
                  <a:lnTo>
                    <a:pt x="7522121" y="39077"/>
                  </a:lnTo>
                  <a:lnTo>
                    <a:pt x="7506309" y="39077"/>
                  </a:lnTo>
                  <a:lnTo>
                    <a:pt x="7499909" y="45478"/>
                  </a:lnTo>
                  <a:lnTo>
                    <a:pt x="7499909" y="61264"/>
                  </a:lnTo>
                  <a:lnTo>
                    <a:pt x="7506309" y="67652"/>
                  </a:lnTo>
                  <a:lnTo>
                    <a:pt x="7522121" y="67652"/>
                  </a:lnTo>
                  <a:lnTo>
                    <a:pt x="7528509" y="61264"/>
                  </a:lnTo>
                  <a:lnTo>
                    <a:pt x="7528509" y="45478"/>
                  </a:lnTo>
                  <a:close/>
                </a:path>
                <a:path w="10330815" h="420370">
                  <a:moveTo>
                    <a:pt x="7585697" y="45478"/>
                  </a:moveTo>
                  <a:lnTo>
                    <a:pt x="7579296" y="39077"/>
                  </a:lnTo>
                  <a:lnTo>
                    <a:pt x="7563485" y="39077"/>
                  </a:lnTo>
                  <a:lnTo>
                    <a:pt x="7557084" y="45478"/>
                  </a:lnTo>
                  <a:lnTo>
                    <a:pt x="7557084" y="61264"/>
                  </a:lnTo>
                  <a:lnTo>
                    <a:pt x="7563485" y="67652"/>
                  </a:lnTo>
                  <a:lnTo>
                    <a:pt x="7579296" y="67652"/>
                  </a:lnTo>
                  <a:lnTo>
                    <a:pt x="7585697" y="61264"/>
                  </a:lnTo>
                  <a:lnTo>
                    <a:pt x="7585697" y="45478"/>
                  </a:lnTo>
                  <a:close/>
                </a:path>
                <a:path w="10330815" h="420370">
                  <a:moveTo>
                    <a:pt x="7642873" y="45478"/>
                  </a:moveTo>
                  <a:lnTo>
                    <a:pt x="7636472" y="39077"/>
                  </a:lnTo>
                  <a:lnTo>
                    <a:pt x="7620660" y="39077"/>
                  </a:lnTo>
                  <a:lnTo>
                    <a:pt x="7614272" y="45478"/>
                  </a:lnTo>
                  <a:lnTo>
                    <a:pt x="7614272" y="61264"/>
                  </a:lnTo>
                  <a:lnTo>
                    <a:pt x="7620660" y="67652"/>
                  </a:lnTo>
                  <a:lnTo>
                    <a:pt x="7636472" y="67652"/>
                  </a:lnTo>
                  <a:lnTo>
                    <a:pt x="7642873" y="61264"/>
                  </a:lnTo>
                  <a:lnTo>
                    <a:pt x="7642873" y="45478"/>
                  </a:lnTo>
                  <a:close/>
                </a:path>
                <a:path w="10330815" h="420370">
                  <a:moveTo>
                    <a:pt x="7700048" y="45478"/>
                  </a:moveTo>
                  <a:lnTo>
                    <a:pt x="7693660" y="39077"/>
                  </a:lnTo>
                  <a:lnTo>
                    <a:pt x="7677848" y="39077"/>
                  </a:lnTo>
                  <a:lnTo>
                    <a:pt x="7671448" y="45478"/>
                  </a:lnTo>
                  <a:lnTo>
                    <a:pt x="7671448" y="61264"/>
                  </a:lnTo>
                  <a:lnTo>
                    <a:pt x="7677848" y="67652"/>
                  </a:lnTo>
                  <a:lnTo>
                    <a:pt x="7693660" y="67652"/>
                  </a:lnTo>
                  <a:lnTo>
                    <a:pt x="7700048" y="61264"/>
                  </a:lnTo>
                  <a:lnTo>
                    <a:pt x="7700048" y="45478"/>
                  </a:lnTo>
                  <a:close/>
                </a:path>
                <a:path w="10330815" h="420370">
                  <a:moveTo>
                    <a:pt x="7757223" y="45478"/>
                  </a:moveTo>
                  <a:lnTo>
                    <a:pt x="7750835" y="39077"/>
                  </a:lnTo>
                  <a:lnTo>
                    <a:pt x="7735024" y="39077"/>
                  </a:lnTo>
                  <a:lnTo>
                    <a:pt x="7728623" y="45478"/>
                  </a:lnTo>
                  <a:lnTo>
                    <a:pt x="7728623" y="61264"/>
                  </a:lnTo>
                  <a:lnTo>
                    <a:pt x="7735024" y="67652"/>
                  </a:lnTo>
                  <a:lnTo>
                    <a:pt x="7750835" y="67652"/>
                  </a:lnTo>
                  <a:lnTo>
                    <a:pt x="7757223" y="61264"/>
                  </a:lnTo>
                  <a:lnTo>
                    <a:pt x="7757223" y="45478"/>
                  </a:lnTo>
                  <a:close/>
                </a:path>
                <a:path w="10330815" h="420370">
                  <a:moveTo>
                    <a:pt x="7814411" y="45478"/>
                  </a:moveTo>
                  <a:lnTo>
                    <a:pt x="7808011" y="39077"/>
                  </a:lnTo>
                  <a:lnTo>
                    <a:pt x="7792199" y="39077"/>
                  </a:lnTo>
                  <a:lnTo>
                    <a:pt x="7785798" y="45478"/>
                  </a:lnTo>
                  <a:lnTo>
                    <a:pt x="7785798" y="61264"/>
                  </a:lnTo>
                  <a:lnTo>
                    <a:pt x="7792199" y="67652"/>
                  </a:lnTo>
                  <a:lnTo>
                    <a:pt x="7808011" y="67652"/>
                  </a:lnTo>
                  <a:lnTo>
                    <a:pt x="7814411" y="61264"/>
                  </a:lnTo>
                  <a:lnTo>
                    <a:pt x="7814411" y="45478"/>
                  </a:lnTo>
                  <a:close/>
                </a:path>
                <a:path w="10330815" h="420370">
                  <a:moveTo>
                    <a:pt x="7871587" y="45478"/>
                  </a:moveTo>
                  <a:lnTo>
                    <a:pt x="7865186" y="39077"/>
                  </a:lnTo>
                  <a:lnTo>
                    <a:pt x="7849375" y="39077"/>
                  </a:lnTo>
                  <a:lnTo>
                    <a:pt x="7842986" y="45478"/>
                  </a:lnTo>
                  <a:lnTo>
                    <a:pt x="7842986" y="61264"/>
                  </a:lnTo>
                  <a:lnTo>
                    <a:pt x="7849375" y="67652"/>
                  </a:lnTo>
                  <a:lnTo>
                    <a:pt x="7865186" y="67652"/>
                  </a:lnTo>
                  <a:lnTo>
                    <a:pt x="7871587" y="61264"/>
                  </a:lnTo>
                  <a:lnTo>
                    <a:pt x="7871587" y="45478"/>
                  </a:lnTo>
                  <a:close/>
                </a:path>
                <a:path w="10330815" h="420370">
                  <a:moveTo>
                    <a:pt x="7928762" y="45478"/>
                  </a:moveTo>
                  <a:lnTo>
                    <a:pt x="7922374" y="39077"/>
                  </a:lnTo>
                  <a:lnTo>
                    <a:pt x="7906563" y="39077"/>
                  </a:lnTo>
                  <a:lnTo>
                    <a:pt x="7900162" y="45478"/>
                  </a:lnTo>
                  <a:lnTo>
                    <a:pt x="7900162" y="61264"/>
                  </a:lnTo>
                  <a:lnTo>
                    <a:pt x="7906563" y="67652"/>
                  </a:lnTo>
                  <a:lnTo>
                    <a:pt x="7922374" y="67652"/>
                  </a:lnTo>
                  <a:lnTo>
                    <a:pt x="7928762" y="61264"/>
                  </a:lnTo>
                  <a:lnTo>
                    <a:pt x="7928762" y="45478"/>
                  </a:lnTo>
                  <a:close/>
                </a:path>
                <a:path w="10330815" h="420370">
                  <a:moveTo>
                    <a:pt x="7985938" y="45478"/>
                  </a:moveTo>
                  <a:lnTo>
                    <a:pt x="7979550" y="39077"/>
                  </a:lnTo>
                  <a:lnTo>
                    <a:pt x="7963738" y="39077"/>
                  </a:lnTo>
                  <a:lnTo>
                    <a:pt x="7957337" y="45478"/>
                  </a:lnTo>
                  <a:lnTo>
                    <a:pt x="7957337" y="61264"/>
                  </a:lnTo>
                  <a:lnTo>
                    <a:pt x="7963738" y="67652"/>
                  </a:lnTo>
                  <a:lnTo>
                    <a:pt x="7979550" y="67652"/>
                  </a:lnTo>
                  <a:lnTo>
                    <a:pt x="7985938" y="61264"/>
                  </a:lnTo>
                  <a:lnTo>
                    <a:pt x="7985938" y="45478"/>
                  </a:lnTo>
                  <a:close/>
                </a:path>
                <a:path w="10330815" h="420370">
                  <a:moveTo>
                    <a:pt x="8043126" y="45478"/>
                  </a:moveTo>
                  <a:lnTo>
                    <a:pt x="8036725" y="39077"/>
                  </a:lnTo>
                  <a:lnTo>
                    <a:pt x="8020913" y="39077"/>
                  </a:lnTo>
                  <a:lnTo>
                    <a:pt x="8014513" y="45478"/>
                  </a:lnTo>
                  <a:lnTo>
                    <a:pt x="8014513" y="61264"/>
                  </a:lnTo>
                  <a:lnTo>
                    <a:pt x="8020913" y="67652"/>
                  </a:lnTo>
                  <a:lnTo>
                    <a:pt x="8036725" y="67652"/>
                  </a:lnTo>
                  <a:lnTo>
                    <a:pt x="8043126" y="61264"/>
                  </a:lnTo>
                  <a:lnTo>
                    <a:pt x="8043126" y="45478"/>
                  </a:lnTo>
                  <a:close/>
                </a:path>
                <a:path w="10330815" h="420370">
                  <a:moveTo>
                    <a:pt x="8100301" y="45478"/>
                  </a:moveTo>
                  <a:lnTo>
                    <a:pt x="8093900" y="39077"/>
                  </a:lnTo>
                  <a:lnTo>
                    <a:pt x="8078089" y="39077"/>
                  </a:lnTo>
                  <a:lnTo>
                    <a:pt x="8071701" y="45478"/>
                  </a:lnTo>
                  <a:lnTo>
                    <a:pt x="8071701" y="61264"/>
                  </a:lnTo>
                  <a:lnTo>
                    <a:pt x="8078089" y="67652"/>
                  </a:lnTo>
                  <a:lnTo>
                    <a:pt x="8093900" y="67652"/>
                  </a:lnTo>
                  <a:lnTo>
                    <a:pt x="8100301" y="61264"/>
                  </a:lnTo>
                  <a:lnTo>
                    <a:pt x="8100301" y="45478"/>
                  </a:lnTo>
                  <a:close/>
                </a:path>
                <a:path w="10330815" h="420370">
                  <a:moveTo>
                    <a:pt x="8157477" y="45478"/>
                  </a:moveTo>
                  <a:lnTo>
                    <a:pt x="8151088" y="39077"/>
                  </a:lnTo>
                  <a:lnTo>
                    <a:pt x="8135277" y="39077"/>
                  </a:lnTo>
                  <a:lnTo>
                    <a:pt x="8128876" y="45478"/>
                  </a:lnTo>
                  <a:lnTo>
                    <a:pt x="8128876" y="61264"/>
                  </a:lnTo>
                  <a:lnTo>
                    <a:pt x="8135277" y="67652"/>
                  </a:lnTo>
                  <a:lnTo>
                    <a:pt x="8151088" y="67652"/>
                  </a:lnTo>
                  <a:lnTo>
                    <a:pt x="8157477" y="61264"/>
                  </a:lnTo>
                  <a:lnTo>
                    <a:pt x="8157477" y="45478"/>
                  </a:lnTo>
                  <a:close/>
                </a:path>
                <a:path w="10330815" h="420370">
                  <a:moveTo>
                    <a:pt x="8214652" y="45478"/>
                  </a:moveTo>
                  <a:lnTo>
                    <a:pt x="8208264" y="39077"/>
                  </a:lnTo>
                  <a:lnTo>
                    <a:pt x="8192452" y="39077"/>
                  </a:lnTo>
                  <a:lnTo>
                    <a:pt x="8186052" y="45478"/>
                  </a:lnTo>
                  <a:lnTo>
                    <a:pt x="8186052" y="61264"/>
                  </a:lnTo>
                  <a:lnTo>
                    <a:pt x="8192452" y="67652"/>
                  </a:lnTo>
                  <a:lnTo>
                    <a:pt x="8208264" y="67652"/>
                  </a:lnTo>
                  <a:lnTo>
                    <a:pt x="8214652" y="61264"/>
                  </a:lnTo>
                  <a:lnTo>
                    <a:pt x="8214652" y="45478"/>
                  </a:lnTo>
                  <a:close/>
                </a:path>
                <a:path w="10330815" h="420370">
                  <a:moveTo>
                    <a:pt x="8271840" y="45478"/>
                  </a:moveTo>
                  <a:lnTo>
                    <a:pt x="8265439" y="39077"/>
                  </a:lnTo>
                  <a:lnTo>
                    <a:pt x="8249628" y="39077"/>
                  </a:lnTo>
                  <a:lnTo>
                    <a:pt x="8243227" y="45478"/>
                  </a:lnTo>
                  <a:lnTo>
                    <a:pt x="8243227" y="61264"/>
                  </a:lnTo>
                  <a:lnTo>
                    <a:pt x="8249628" y="67652"/>
                  </a:lnTo>
                  <a:lnTo>
                    <a:pt x="8265439" y="67652"/>
                  </a:lnTo>
                  <a:lnTo>
                    <a:pt x="8271840" y="61264"/>
                  </a:lnTo>
                  <a:lnTo>
                    <a:pt x="8271840" y="45478"/>
                  </a:lnTo>
                  <a:close/>
                </a:path>
                <a:path w="10330815" h="420370">
                  <a:moveTo>
                    <a:pt x="8329015" y="45478"/>
                  </a:moveTo>
                  <a:lnTo>
                    <a:pt x="8322615" y="39077"/>
                  </a:lnTo>
                  <a:lnTo>
                    <a:pt x="8306803" y="39077"/>
                  </a:lnTo>
                  <a:lnTo>
                    <a:pt x="8300415" y="45478"/>
                  </a:lnTo>
                  <a:lnTo>
                    <a:pt x="8300415" y="61264"/>
                  </a:lnTo>
                  <a:lnTo>
                    <a:pt x="8306803" y="67652"/>
                  </a:lnTo>
                  <a:lnTo>
                    <a:pt x="8322615" y="67652"/>
                  </a:lnTo>
                  <a:lnTo>
                    <a:pt x="8329015" y="61264"/>
                  </a:lnTo>
                  <a:lnTo>
                    <a:pt x="8329015" y="45478"/>
                  </a:lnTo>
                  <a:close/>
                </a:path>
                <a:path w="10330815" h="420370">
                  <a:moveTo>
                    <a:pt x="8386191" y="45478"/>
                  </a:moveTo>
                  <a:lnTo>
                    <a:pt x="8379803" y="39077"/>
                  </a:lnTo>
                  <a:lnTo>
                    <a:pt x="8363991" y="39077"/>
                  </a:lnTo>
                  <a:lnTo>
                    <a:pt x="8357590" y="45478"/>
                  </a:lnTo>
                  <a:lnTo>
                    <a:pt x="8357590" y="61264"/>
                  </a:lnTo>
                  <a:lnTo>
                    <a:pt x="8363991" y="67652"/>
                  </a:lnTo>
                  <a:lnTo>
                    <a:pt x="8379803" y="67652"/>
                  </a:lnTo>
                  <a:lnTo>
                    <a:pt x="8386191" y="61264"/>
                  </a:lnTo>
                  <a:lnTo>
                    <a:pt x="8386191" y="45478"/>
                  </a:lnTo>
                  <a:close/>
                </a:path>
                <a:path w="10330815" h="420370">
                  <a:moveTo>
                    <a:pt x="8443366" y="45478"/>
                  </a:moveTo>
                  <a:lnTo>
                    <a:pt x="8436978" y="39077"/>
                  </a:lnTo>
                  <a:lnTo>
                    <a:pt x="8421167" y="39077"/>
                  </a:lnTo>
                  <a:lnTo>
                    <a:pt x="8414766" y="45478"/>
                  </a:lnTo>
                  <a:lnTo>
                    <a:pt x="8414766" y="61264"/>
                  </a:lnTo>
                  <a:lnTo>
                    <a:pt x="8421167" y="67652"/>
                  </a:lnTo>
                  <a:lnTo>
                    <a:pt x="8436978" y="67652"/>
                  </a:lnTo>
                  <a:lnTo>
                    <a:pt x="8443366" y="61264"/>
                  </a:lnTo>
                  <a:lnTo>
                    <a:pt x="8443366" y="45478"/>
                  </a:lnTo>
                  <a:close/>
                </a:path>
                <a:path w="10330815" h="420370">
                  <a:moveTo>
                    <a:pt x="8500554" y="45478"/>
                  </a:moveTo>
                  <a:lnTo>
                    <a:pt x="8494154" y="39077"/>
                  </a:lnTo>
                  <a:lnTo>
                    <a:pt x="8478342" y="39077"/>
                  </a:lnTo>
                  <a:lnTo>
                    <a:pt x="8471941" y="45478"/>
                  </a:lnTo>
                  <a:lnTo>
                    <a:pt x="8471941" y="61264"/>
                  </a:lnTo>
                  <a:lnTo>
                    <a:pt x="8478342" y="67652"/>
                  </a:lnTo>
                  <a:lnTo>
                    <a:pt x="8494154" y="67652"/>
                  </a:lnTo>
                  <a:lnTo>
                    <a:pt x="8500554" y="61264"/>
                  </a:lnTo>
                  <a:lnTo>
                    <a:pt x="8500554" y="45478"/>
                  </a:lnTo>
                  <a:close/>
                </a:path>
                <a:path w="10330815" h="420370">
                  <a:moveTo>
                    <a:pt x="8557730" y="45478"/>
                  </a:moveTo>
                  <a:lnTo>
                    <a:pt x="8551329" y="39077"/>
                  </a:lnTo>
                  <a:lnTo>
                    <a:pt x="8535518" y="39077"/>
                  </a:lnTo>
                  <a:lnTo>
                    <a:pt x="8529129" y="45478"/>
                  </a:lnTo>
                  <a:lnTo>
                    <a:pt x="8529129" y="61264"/>
                  </a:lnTo>
                  <a:lnTo>
                    <a:pt x="8535518" y="67652"/>
                  </a:lnTo>
                  <a:lnTo>
                    <a:pt x="8551329" y="67652"/>
                  </a:lnTo>
                  <a:lnTo>
                    <a:pt x="8557730" y="61264"/>
                  </a:lnTo>
                  <a:lnTo>
                    <a:pt x="8557730" y="45478"/>
                  </a:lnTo>
                  <a:close/>
                </a:path>
                <a:path w="10330815" h="420370">
                  <a:moveTo>
                    <a:pt x="8614905" y="45478"/>
                  </a:moveTo>
                  <a:lnTo>
                    <a:pt x="8608517" y="39077"/>
                  </a:lnTo>
                  <a:lnTo>
                    <a:pt x="8592706" y="39077"/>
                  </a:lnTo>
                  <a:lnTo>
                    <a:pt x="8586305" y="45478"/>
                  </a:lnTo>
                  <a:lnTo>
                    <a:pt x="8586305" y="61264"/>
                  </a:lnTo>
                  <a:lnTo>
                    <a:pt x="8592706" y="67652"/>
                  </a:lnTo>
                  <a:lnTo>
                    <a:pt x="8608517" y="67652"/>
                  </a:lnTo>
                  <a:lnTo>
                    <a:pt x="8614905" y="61264"/>
                  </a:lnTo>
                  <a:lnTo>
                    <a:pt x="8614905" y="45478"/>
                  </a:lnTo>
                  <a:close/>
                </a:path>
                <a:path w="10330815" h="420370">
                  <a:moveTo>
                    <a:pt x="8672081" y="45478"/>
                  </a:moveTo>
                  <a:lnTo>
                    <a:pt x="8665693" y="39077"/>
                  </a:lnTo>
                  <a:lnTo>
                    <a:pt x="8649881" y="39077"/>
                  </a:lnTo>
                  <a:lnTo>
                    <a:pt x="8643480" y="45478"/>
                  </a:lnTo>
                  <a:lnTo>
                    <a:pt x="8643480" y="61264"/>
                  </a:lnTo>
                  <a:lnTo>
                    <a:pt x="8649881" y="67652"/>
                  </a:lnTo>
                  <a:lnTo>
                    <a:pt x="8665693" y="67652"/>
                  </a:lnTo>
                  <a:lnTo>
                    <a:pt x="8672081" y="61264"/>
                  </a:lnTo>
                  <a:lnTo>
                    <a:pt x="8672081" y="45478"/>
                  </a:lnTo>
                  <a:close/>
                </a:path>
                <a:path w="10330815" h="420370">
                  <a:moveTo>
                    <a:pt x="8729269" y="45478"/>
                  </a:moveTo>
                  <a:lnTo>
                    <a:pt x="8722868" y="39077"/>
                  </a:lnTo>
                  <a:lnTo>
                    <a:pt x="8707056" y="39077"/>
                  </a:lnTo>
                  <a:lnTo>
                    <a:pt x="8700656" y="45478"/>
                  </a:lnTo>
                  <a:lnTo>
                    <a:pt x="8700656" y="61264"/>
                  </a:lnTo>
                  <a:lnTo>
                    <a:pt x="8707056" y="67652"/>
                  </a:lnTo>
                  <a:lnTo>
                    <a:pt x="8722868" y="67652"/>
                  </a:lnTo>
                  <a:lnTo>
                    <a:pt x="8729269" y="61264"/>
                  </a:lnTo>
                  <a:lnTo>
                    <a:pt x="8729269" y="45478"/>
                  </a:lnTo>
                  <a:close/>
                </a:path>
                <a:path w="10330815" h="420370">
                  <a:moveTo>
                    <a:pt x="8786444" y="45478"/>
                  </a:moveTo>
                  <a:lnTo>
                    <a:pt x="8780043" y="39077"/>
                  </a:lnTo>
                  <a:lnTo>
                    <a:pt x="8764232" y="39077"/>
                  </a:lnTo>
                  <a:lnTo>
                    <a:pt x="8757844" y="45478"/>
                  </a:lnTo>
                  <a:lnTo>
                    <a:pt x="8757844" y="61264"/>
                  </a:lnTo>
                  <a:lnTo>
                    <a:pt x="8764232" y="67652"/>
                  </a:lnTo>
                  <a:lnTo>
                    <a:pt x="8780043" y="67652"/>
                  </a:lnTo>
                  <a:lnTo>
                    <a:pt x="8786444" y="61264"/>
                  </a:lnTo>
                  <a:lnTo>
                    <a:pt x="8786444" y="45478"/>
                  </a:lnTo>
                  <a:close/>
                </a:path>
                <a:path w="10330815" h="420370">
                  <a:moveTo>
                    <a:pt x="8843620" y="45478"/>
                  </a:moveTo>
                  <a:lnTo>
                    <a:pt x="8837231" y="39077"/>
                  </a:lnTo>
                  <a:lnTo>
                    <a:pt x="8821420" y="39077"/>
                  </a:lnTo>
                  <a:lnTo>
                    <a:pt x="8815019" y="45478"/>
                  </a:lnTo>
                  <a:lnTo>
                    <a:pt x="8815019" y="61264"/>
                  </a:lnTo>
                  <a:lnTo>
                    <a:pt x="8821420" y="67652"/>
                  </a:lnTo>
                  <a:lnTo>
                    <a:pt x="8837231" y="67652"/>
                  </a:lnTo>
                  <a:lnTo>
                    <a:pt x="8843620" y="61264"/>
                  </a:lnTo>
                  <a:lnTo>
                    <a:pt x="8843620" y="45478"/>
                  </a:lnTo>
                  <a:close/>
                </a:path>
                <a:path w="10330815" h="420370">
                  <a:moveTo>
                    <a:pt x="8900795" y="45478"/>
                  </a:moveTo>
                  <a:lnTo>
                    <a:pt x="8894407" y="39077"/>
                  </a:lnTo>
                  <a:lnTo>
                    <a:pt x="8878595" y="39077"/>
                  </a:lnTo>
                  <a:lnTo>
                    <a:pt x="8872195" y="45478"/>
                  </a:lnTo>
                  <a:lnTo>
                    <a:pt x="8872195" y="61264"/>
                  </a:lnTo>
                  <a:lnTo>
                    <a:pt x="8878595" y="67652"/>
                  </a:lnTo>
                  <a:lnTo>
                    <a:pt x="8894407" y="67652"/>
                  </a:lnTo>
                  <a:lnTo>
                    <a:pt x="8900795" y="61264"/>
                  </a:lnTo>
                  <a:lnTo>
                    <a:pt x="8900795" y="45478"/>
                  </a:lnTo>
                  <a:close/>
                </a:path>
                <a:path w="10330815" h="420370">
                  <a:moveTo>
                    <a:pt x="8957983" y="45478"/>
                  </a:moveTo>
                  <a:lnTo>
                    <a:pt x="8951582" y="39077"/>
                  </a:lnTo>
                  <a:lnTo>
                    <a:pt x="8935771" y="39077"/>
                  </a:lnTo>
                  <a:lnTo>
                    <a:pt x="8929370" y="45478"/>
                  </a:lnTo>
                  <a:lnTo>
                    <a:pt x="8929383" y="61264"/>
                  </a:lnTo>
                  <a:lnTo>
                    <a:pt x="8935771" y="67652"/>
                  </a:lnTo>
                  <a:lnTo>
                    <a:pt x="8951582" y="67652"/>
                  </a:lnTo>
                  <a:lnTo>
                    <a:pt x="8957983" y="61264"/>
                  </a:lnTo>
                  <a:lnTo>
                    <a:pt x="8957983" y="45478"/>
                  </a:lnTo>
                  <a:close/>
                </a:path>
                <a:path w="10330815" h="420370">
                  <a:moveTo>
                    <a:pt x="9015158" y="45478"/>
                  </a:moveTo>
                  <a:lnTo>
                    <a:pt x="9008758" y="39077"/>
                  </a:lnTo>
                  <a:lnTo>
                    <a:pt x="8992946" y="39077"/>
                  </a:lnTo>
                  <a:lnTo>
                    <a:pt x="8986558" y="45478"/>
                  </a:lnTo>
                  <a:lnTo>
                    <a:pt x="8986558" y="61264"/>
                  </a:lnTo>
                  <a:lnTo>
                    <a:pt x="8992946" y="67652"/>
                  </a:lnTo>
                  <a:lnTo>
                    <a:pt x="9008758" y="67652"/>
                  </a:lnTo>
                  <a:lnTo>
                    <a:pt x="9015158" y="61264"/>
                  </a:lnTo>
                  <a:lnTo>
                    <a:pt x="9015158" y="45478"/>
                  </a:lnTo>
                  <a:close/>
                </a:path>
                <a:path w="10330815" h="420370">
                  <a:moveTo>
                    <a:pt x="9072334" y="45478"/>
                  </a:moveTo>
                  <a:lnTo>
                    <a:pt x="9065946" y="39077"/>
                  </a:lnTo>
                  <a:lnTo>
                    <a:pt x="9050134" y="39077"/>
                  </a:lnTo>
                  <a:lnTo>
                    <a:pt x="9043733" y="45478"/>
                  </a:lnTo>
                  <a:lnTo>
                    <a:pt x="9043733" y="61264"/>
                  </a:lnTo>
                  <a:lnTo>
                    <a:pt x="9050134" y="67652"/>
                  </a:lnTo>
                  <a:lnTo>
                    <a:pt x="9065946" y="67652"/>
                  </a:lnTo>
                  <a:lnTo>
                    <a:pt x="9072334" y="61264"/>
                  </a:lnTo>
                  <a:lnTo>
                    <a:pt x="9072334" y="45478"/>
                  </a:lnTo>
                  <a:close/>
                </a:path>
                <a:path w="10330815" h="420370">
                  <a:moveTo>
                    <a:pt x="9129522" y="45478"/>
                  </a:moveTo>
                  <a:lnTo>
                    <a:pt x="9123121" y="39077"/>
                  </a:lnTo>
                  <a:lnTo>
                    <a:pt x="9107310" y="39077"/>
                  </a:lnTo>
                  <a:lnTo>
                    <a:pt x="9100909" y="45478"/>
                  </a:lnTo>
                  <a:lnTo>
                    <a:pt x="9100909" y="61264"/>
                  </a:lnTo>
                  <a:lnTo>
                    <a:pt x="9107310" y="67652"/>
                  </a:lnTo>
                  <a:lnTo>
                    <a:pt x="9123121" y="67652"/>
                  </a:lnTo>
                  <a:lnTo>
                    <a:pt x="9129522" y="61264"/>
                  </a:lnTo>
                  <a:lnTo>
                    <a:pt x="9129522" y="45478"/>
                  </a:lnTo>
                  <a:close/>
                </a:path>
                <a:path w="10330815" h="420370">
                  <a:moveTo>
                    <a:pt x="9186697" y="45478"/>
                  </a:moveTo>
                  <a:lnTo>
                    <a:pt x="9180297" y="39077"/>
                  </a:lnTo>
                  <a:lnTo>
                    <a:pt x="9164485" y="39077"/>
                  </a:lnTo>
                  <a:lnTo>
                    <a:pt x="9158097" y="45478"/>
                  </a:lnTo>
                  <a:lnTo>
                    <a:pt x="9158097" y="61264"/>
                  </a:lnTo>
                  <a:lnTo>
                    <a:pt x="9164485" y="67652"/>
                  </a:lnTo>
                  <a:lnTo>
                    <a:pt x="9180297" y="67652"/>
                  </a:lnTo>
                  <a:lnTo>
                    <a:pt x="9186697" y="61264"/>
                  </a:lnTo>
                  <a:lnTo>
                    <a:pt x="9186697" y="45478"/>
                  </a:lnTo>
                  <a:close/>
                </a:path>
                <a:path w="10330815" h="420370">
                  <a:moveTo>
                    <a:pt x="9243873" y="45478"/>
                  </a:moveTo>
                  <a:lnTo>
                    <a:pt x="9237472" y="39077"/>
                  </a:lnTo>
                  <a:lnTo>
                    <a:pt x="9221660" y="39077"/>
                  </a:lnTo>
                  <a:lnTo>
                    <a:pt x="9215272" y="45478"/>
                  </a:lnTo>
                  <a:lnTo>
                    <a:pt x="9215272" y="61264"/>
                  </a:lnTo>
                  <a:lnTo>
                    <a:pt x="9221660" y="67652"/>
                  </a:lnTo>
                  <a:lnTo>
                    <a:pt x="9237472" y="67652"/>
                  </a:lnTo>
                  <a:lnTo>
                    <a:pt x="9243873" y="61264"/>
                  </a:lnTo>
                  <a:lnTo>
                    <a:pt x="9243873" y="45478"/>
                  </a:lnTo>
                  <a:close/>
                </a:path>
                <a:path w="10330815" h="420370">
                  <a:moveTo>
                    <a:pt x="9301048" y="45478"/>
                  </a:moveTo>
                  <a:lnTo>
                    <a:pt x="9294660" y="39077"/>
                  </a:lnTo>
                  <a:lnTo>
                    <a:pt x="9278849" y="39077"/>
                  </a:lnTo>
                  <a:lnTo>
                    <a:pt x="9272448" y="45478"/>
                  </a:lnTo>
                  <a:lnTo>
                    <a:pt x="9272448" y="61264"/>
                  </a:lnTo>
                  <a:lnTo>
                    <a:pt x="9278849" y="67652"/>
                  </a:lnTo>
                  <a:lnTo>
                    <a:pt x="9294660" y="67652"/>
                  </a:lnTo>
                  <a:lnTo>
                    <a:pt x="9301048" y="61264"/>
                  </a:lnTo>
                  <a:lnTo>
                    <a:pt x="9301048" y="45478"/>
                  </a:lnTo>
                  <a:close/>
                </a:path>
                <a:path w="10330815" h="420370">
                  <a:moveTo>
                    <a:pt x="9358236" y="45478"/>
                  </a:moveTo>
                  <a:lnTo>
                    <a:pt x="9351835" y="39077"/>
                  </a:lnTo>
                  <a:lnTo>
                    <a:pt x="9336024" y="39077"/>
                  </a:lnTo>
                  <a:lnTo>
                    <a:pt x="9329623" y="45478"/>
                  </a:lnTo>
                  <a:lnTo>
                    <a:pt x="9329623" y="61264"/>
                  </a:lnTo>
                  <a:lnTo>
                    <a:pt x="9336024" y="67652"/>
                  </a:lnTo>
                  <a:lnTo>
                    <a:pt x="9351835" y="67652"/>
                  </a:lnTo>
                  <a:lnTo>
                    <a:pt x="9358236" y="61264"/>
                  </a:lnTo>
                  <a:lnTo>
                    <a:pt x="9358236" y="45478"/>
                  </a:lnTo>
                  <a:close/>
                </a:path>
                <a:path w="10330815" h="420370">
                  <a:moveTo>
                    <a:pt x="9415412" y="45478"/>
                  </a:moveTo>
                  <a:lnTo>
                    <a:pt x="9409011" y="39077"/>
                  </a:lnTo>
                  <a:lnTo>
                    <a:pt x="9393199" y="39077"/>
                  </a:lnTo>
                  <a:lnTo>
                    <a:pt x="9386811" y="45478"/>
                  </a:lnTo>
                  <a:lnTo>
                    <a:pt x="9386811" y="61264"/>
                  </a:lnTo>
                  <a:lnTo>
                    <a:pt x="9393199" y="67652"/>
                  </a:lnTo>
                  <a:lnTo>
                    <a:pt x="9409011" y="67652"/>
                  </a:lnTo>
                  <a:lnTo>
                    <a:pt x="9415412" y="61264"/>
                  </a:lnTo>
                  <a:lnTo>
                    <a:pt x="9415412" y="45478"/>
                  </a:lnTo>
                  <a:close/>
                </a:path>
                <a:path w="10330815" h="420370">
                  <a:moveTo>
                    <a:pt x="9472587" y="45478"/>
                  </a:moveTo>
                  <a:lnTo>
                    <a:pt x="9466186" y="39077"/>
                  </a:lnTo>
                  <a:lnTo>
                    <a:pt x="9450375" y="39077"/>
                  </a:lnTo>
                  <a:lnTo>
                    <a:pt x="9443987" y="45478"/>
                  </a:lnTo>
                  <a:lnTo>
                    <a:pt x="9443987" y="61264"/>
                  </a:lnTo>
                  <a:lnTo>
                    <a:pt x="9450375" y="67652"/>
                  </a:lnTo>
                  <a:lnTo>
                    <a:pt x="9466186" y="67652"/>
                  </a:lnTo>
                  <a:lnTo>
                    <a:pt x="9472587" y="61264"/>
                  </a:lnTo>
                  <a:lnTo>
                    <a:pt x="9472587" y="45478"/>
                  </a:lnTo>
                  <a:close/>
                </a:path>
                <a:path w="10330815" h="420370">
                  <a:moveTo>
                    <a:pt x="9529762" y="45478"/>
                  </a:moveTo>
                  <a:lnTo>
                    <a:pt x="9523374" y="39077"/>
                  </a:lnTo>
                  <a:lnTo>
                    <a:pt x="9507563" y="39077"/>
                  </a:lnTo>
                  <a:lnTo>
                    <a:pt x="9501162" y="45478"/>
                  </a:lnTo>
                  <a:lnTo>
                    <a:pt x="9501162" y="61264"/>
                  </a:lnTo>
                  <a:lnTo>
                    <a:pt x="9507563" y="67652"/>
                  </a:lnTo>
                  <a:lnTo>
                    <a:pt x="9523374" y="67652"/>
                  </a:lnTo>
                  <a:lnTo>
                    <a:pt x="9529762" y="61264"/>
                  </a:lnTo>
                  <a:lnTo>
                    <a:pt x="9529762" y="45478"/>
                  </a:lnTo>
                  <a:close/>
                </a:path>
                <a:path w="10330815" h="420370">
                  <a:moveTo>
                    <a:pt x="9586951" y="45478"/>
                  </a:moveTo>
                  <a:lnTo>
                    <a:pt x="9580550" y="39077"/>
                  </a:lnTo>
                  <a:lnTo>
                    <a:pt x="9564738" y="39077"/>
                  </a:lnTo>
                  <a:lnTo>
                    <a:pt x="9558337" y="45478"/>
                  </a:lnTo>
                  <a:lnTo>
                    <a:pt x="9558337" y="61264"/>
                  </a:lnTo>
                  <a:lnTo>
                    <a:pt x="9564738" y="67652"/>
                  </a:lnTo>
                  <a:lnTo>
                    <a:pt x="9580550" y="67652"/>
                  </a:lnTo>
                  <a:lnTo>
                    <a:pt x="9586951" y="61264"/>
                  </a:lnTo>
                  <a:lnTo>
                    <a:pt x="9586951" y="45478"/>
                  </a:lnTo>
                  <a:close/>
                </a:path>
                <a:path w="10330815" h="420370">
                  <a:moveTo>
                    <a:pt x="9644126" y="45478"/>
                  </a:moveTo>
                  <a:lnTo>
                    <a:pt x="9637725" y="39077"/>
                  </a:lnTo>
                  <a:lnTo>
                    <a:pt x="9621914" y="39077"/>
                  </a:lnTo>
                  <a:lnTo>
                    <a:pt x="9615526" y="45478"/>
                  </a:lnTo>
                  <a:lnTo>
                    <a:pt x="9615526" y="61264"/>
                  </a:lnTo>
                  <a:lnTo>
                    <a:pt x="9621914" y="67652"/>
                  </a:lnTo>
                  <a:lnTo>
                    <a:pt x="9637725" y="67652"/>
                  </a:lnTo>
                  <a:lnTo>
                    <a:pt x="9644126" y="61264"/>
                  </a:lnTo>
                  <a:lnTo>
                    <a:pt x="9644126" y="45478"/>
                  </a:lnTo>
                  <a:close/>
                </a:path>
                <a:path w="10330815" h="420370">
                  <a:moveTo>
                    <a:pt x="9701301" y="45478"/>
                  </a:moveTo>
                  <a:lnTo>
                    <a:pt x="9694901" y="39077"/>
                  </a:lnTo>
                  <a:lnTo>
                    <a:pt x="9679089" y="39077"/>
                  </a:lnTo>
                  <a:lnTo>
                    <a:pt x="9672701" y="45478"/>
                  </a:lnTo>
                  <a:lnTo>
                    <a:pt x="9672701" y="61264"/>
                  </a:lnTo>
                  <a:lnTo>
                    <a:pt x="9679089" y="67652"/>
                  </a:lnTo>
                  <a:lnTo>
                    <a:pt x="9694901" y="67652"/>
                  </a:lnTo>
                  <a:lnTo>
                    <a:pt x="9701301" y="61264"/>
                  </a:lnTo>
                  <a:lnTo>
                    <a:pt x="9701301" y="45478"/>
                  </a:lnTo>
                  <a:close/>
                </a:path>
                <a:path w="10330815" h="420370">
                  <a:moveTo>
                    <a:pt x="9758477" y="45478"/>
                  </a:moveTo>
                  <a:lnTo>
                    <a:pt x="9752089" y="39090"/>
                  </a:lnTo>
                  <a:lnTo>
                    <a:pt x="9736277" y="39090"/>
                  </a:lnTo>
                  <a:lnTo>
                    <a:pt x="9729876" y="45478"/>
                  </a:lnTo>
                  <a:lnTo>
                    <a:pt x="9729876" y="61264"/>
                  </a:lnTo>
                  <a:lnTo>
                    <a:pt x="9736277" y="67665"/>
                  </a:lnTo>
                  <a:lnTo>
                    <a:pt x="9752089" y="67665"/>
                  </a:lnTo>
                  <a:lnTo>
                    <a:pt x="9758477" y="61264"/>
                  </a:lnTo>
                  <a:lnTo>
                    <a:pt x="9758477" y="45478"/>
                  </a:lnTo>
                  <a:close/>
                </a:path>
                <a:path w="10330815" h="420370">
                  <a:moveTo>
                    <a:pt x="9815652" y="45478"/>
                  </a:moveTo>
                  <a:lnTo>
                    <a:pt x="9809264" y="39090"/>
                  </a:lnTo>
                  <a:lnTo>
                    <a:pt x="9793453" y="39090"/>
                  </a:lnTo>
                  <a:lnTo>
                    <a:pt x="9787052" y="45478"/>
                  </a:lnTo>
                  <a:lnTo>
                    <a:pt x="9787052" y="61264"/>
                  </a:lnTo>
                  <a:lnTo>
                    <a:pt x="9793453" y="67665"/>
                  </a:lnTo>
                  <a:lnTo>
                    <a:pt x="9809264" y="67665"/>
                  </a:lnTo>
                  <a:lnTo>
                    <a:pt x="9815652" y="61264"/>
                  </a:lnTo>
                  <a:lnTo>
                    <a:pt x="9815652" y="45478"/>
                  </a:lnTo>
                  <a:close/>
                </a:path>
                <a:path w="10330815" h="420370">
                  <a:moveTo>
                    <a:pt x="9872840" y="45478"/>
                  </a:moveTo>
                  <a:lnTo>
                    <a:pt x="9866439" y="39090"/>
                  </a:lnTo>
                  <a:lnTo>
                    <a:pt x="9850628" y="39090"/>
                  </a:lnTo>
                  <a:lnTo>
                    <a:pt x="9844227" y="45478"/>
                  </a:lnTo>
                  <a:lnTo>
                    <a:pt x="9844227" y="61264"/>
                  </a:lnTo>
                  <a:lnTo>
                    <a:pt x="9850628" y="67665"/>
                  </a:lnTo>
                  <a:lnTo>
                    <a:pt x="9866439" y="67665"/>
                  </a:lnTo>
                  <a:lnTo>
                    <a:pt x="9872840" y="61264"/>
                  </a:lnTo>
                  <a:lnTo>
                    <a:pt x="9872840" y="45478"/>
                  </a:lnTo>
                  <a:close/>
                </a:path>
                <a:path w="10330815" h="420370">
                  <a:moveTo>
                    <a:pt x="9930016" y="45478"/>
                  </a:moveTo>
                  <a:lnTo>
                    <a:pt x="9923615" y="39090"/>
                  </a:lnTo>
                  <a:lnTo>
                    <a:pt x="9907803" y="39090"/>
                  </a:lnTo>
                  <a:lnTo>
                    <a:pt x="9901415" y="45478"/>
                  </a:lnTo>
                  <a:lnTo>
                    <a:pt x="9901415" y="61264"/>
                  </a:lnTo>
                  <a:lnTo>
                    <a:pt x="9907803" y="67665"/>
                  </a:lnTo>
                  <a:lnTo>
                    <a:pt x="9923615" y="67665"/>
                  </a:lnTo>
                  <a:lnTo>
                    <a:pt x="9930016" y="61264"/>
                  </a:lnTo>
                  <a:lnTo>
                    <a:pt x="9930016" y="45478"/>
                  </a:lnTo>
                  <a:close/>
                </a:path>
                <a:path w="10330815" h="420370">
                  <a:moveTo>
                    <a:pt x="9987191" y="45478"/>
                  </a:moveTo>
                  <a:lnTo>
                    <a:pt x="9980803" y="39090"/>
                  </a:lnTo>
                  <a:lnTo>
                    <a:pt x="9964991" y="39090"/>
                  </a:lnTo>
                  <a:lnTo>
                    <a:pt x="9958591" y="45478"/>
                  </a:lnTo>
                  <a:lnTo>
                    <a:pt x="9958591" y="61264"/>
                  </a:lnTo>
                  <a:lnTo>
                    <a:pt x="9964991" y="67665"/>
                  </a:lnTo>
                  <a:lnTo>
                    <a:pt x="9980803" y="67665"/>
                  </a:lnTo>
                  <a:lnTo>
                    <a:pt x="9987191" y="61264"/>
                  </a:lnTo>
                  <a:lnTo>
                    <a:pt x="9987191" y="45478"/>
                  </a:lnTo>
                  <a:close/>
                </a:path>
                <a:path w="10330815" h="420370">
                  <a:moveTo>
                    <a:pt x="10044366" y="45478"/>
                  </a:moveTo>
                  <a:lnTo>
                    <a:pt x="10037978" y="39090"/>
                  </a:lnTo>
                  <a:lnTo>
                    <a:pt x="10022167" y="39090"/>
                  </a:lnTo>
                  <a:lnTo>
                    <a:pt x="10015766" y="45478"/>
                  </a:lnTo>
                  <a:lnTo>
                    <a:pt x="10015766" y="61264"/>
                  </a:lnTo>
                  <a:lnTo>
                    <a:pt x="10022167" y="67665"/>
                  </a:lnTo>
                  <a:lnTo>
                    <a:pt x="10037978" y="67665"/>
                  </a:lnTo>
                  <a:lnTo>
                    <a:pt x="10044366" y="61264"/>
                  </a:lnTo>
                  <a:lnTo>
                    <a:pt x="10044366" y="45478"/>
                  </a:lnTo>
                  <a:close/>
                </a:path>
                <a:path w="10330815" h="420370">
                  <a:moveTo>
                    <a:pt x="10101555" y="45478"/>
                  </a:moveTo>
                  <a:lnTo>
                    <a:pt x="10095154" y="39090"/>
                  </a:lnTo>
                  <a:lnTo>
                    <a:pt x="10079342" y="39090"/>
                  </a:lnTo>
                  <a:lnTo>
                    <a:pt x="10072941" y="45478"/>
                  </a:lnTo>
                  <a:lnTo>
                    <a:pt x="10072941" y="61264"/>
                  </a:lnTo>
                  <a:lnTo>
                    <a:pt x="10079342" y="67665"/>
                  </a:lnTo>
                  <a:lnTo>
                    <a:pt x="10095154" y="67665"/>
                  </a:lnTo>
                  <a:lnTo>
                    <a:pt x="10101555" y="61264"/>
                  </a:lnTo>
                  <a:lnTo>
                    <a:pt x="10101555" y="45478"/>
                  </a:lnTo>
                  <a:close/>
                </a:path>
                <a:path w="10330815" h="420370">
                  <a:moveTo>
                    <a:pt x="10158730" y="45478"/>
                  </a:moveTo>
                  <a:lnTo>
                    <a:pt x="10152329" y="39090"/>
                  </a:lnTo>
                  <a:lnTo>
                    <a:pt x="10136518" y="39090"/>
                  </a:lnTo>
                  <a:lnTo>
                    <a:pt x="10130130" y="45478"/>
                  </a:lnTo>
                  <a:lnTo>
                    <a:pt x="10130130" y="61264"/>
                  </a:lnTo>
                  <a:lnTo>
                    <a:pt x="10136518" y="67665"/>
                  </a:lnTo>
                  <a:lnTo>
                    <a:pt x="10152329" y="67665"/>
                  </a:lnTo>
                  <a:lnTo>
                    <a:pt x="10158730" y="61264"/>
                  </a:lnTo>
                  <a:lnTo>
                    <a:pt x="10158730" y="45478"/>
                  </a:lnTo>
                  <a:close/>
                </a:path>
                <a:path w="10330815" h="420370">
                  <a:moveTo>
                    <a:pt x="10215905" y="45478"/>
                  </a:moveTo>
                  <a:lnTo>
                    <a:pt x="10209517" y="39090"/>
                  </a:lnTo>
                  <a:lnTo>
                    <a:pt x="10193706" y="39090"/>
                  </a:lnTo>
                  <a:lnTo>
                    <a:pt x="10187305" y="45478"/>
                  </a:lnTo>
                  <a:lnTo>
                    <a:pt x="10187305" y="61264"/>
                  </a:lnTo>
                  <a:lnTo>
                    <a:pt x="10193706" y="67665"/>
                  </a:lnTo>
                  <a:lnTo>
                    <a:pt x="10209517" y="67665"/>
                  </a:lnTo>
                  <a:lnTo>
                    <a:pt x="10215905" y="61264"/>
                  </a:lnTo>
                  <a:lnTo>
                    <a:pt x="10215905" y="45478"/>
                  </a:lnTo>
                  <a:close/>
                </a:path>
                <a:path w="10330815" h="420370">
                  <a:moveTo>
                    <a:pt x="10273081" y="45478"/>
                  </a:moveTo>
                  <a:lnTo>
                    <a:pt x="10266693" y="39090"/>
                  </a:lnTo>
                  <a:lnTo>
                    <a:pt x="10250881" y="39090"/>
                  </a:lnTo>
                  <a:lnTo>
                    <a:pt x="10244480" y="45478"/>
                  </a:lnTo>
                  <a:lnTo>
                    <a:pt x="10244480" y="61264"/>
                  </a:lnTo>
                  <a:lnTo>
                    <a:pt x="10250881" y="67665"/>
                  </a:lnTo>
                  <a:lnTo>
                    <a:pt x="10266693" y="67665"/>
                  </a:lnTo>
                  <a:lnTo>
                    <a:pt x="10273081" y="61264"/>
                  </a:lnTo>
                  <a:lnTo>
                    <a:pt x="10273081" y="45478"/>
                  </a:lnTo>
                  <a:close/>
                </a:path>
                <a:path w="10330815" h="420370">
                  <a:moveTo>
                    <a:pt x="10330269" y="45478"/>
                  </a:moveTo>
                  <a:lnTo>
                    <a:pt x="10323868" y="39090"/>
                  </a:lnTo>
                  <a:lnTo>
                    <a:pt x="10308057" y="39090"/>
                  </a:lnTo>
                  <a:lnTo>
                    <a:pt x="10301656" y="45478"/>
                  </a:lnTo>
                  <a:lnTo>
                    <a:pt x="10301656" y="61264"/>
                  </a:lnTo>
                  <a:lnTo>
                    <a:pt x="10308057" y="67665"/>
                  </a:lnTo>
                  <a:lnTo>
                    <a:pt x="10323868" y="67665"/>
                  </a:lnTo>
                  <a:lnTo>
                    <a:pt x="10330269" y="61264"/>
                  </a:lnTo>
                  <a:lnTo>
                    <a:pt x="10330269" y="45478"/>
                  </a:lnTo>
                  <a:close/>
                </a:path>
              </a:pathLst>
            </a:custGeom>
            <a:solidFill>
              <a:srgbClr val="EC3B3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077027" y="4658867"/>
            <a:ext cx="2707640" cy="41910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360"/>
              </a:spcBef>
            </a:pPr>
            <a:r>
              <a:rPr dirty="0" sz="1400" spc="-15">
                <a:latin typeface="Lucida Sans Unicode"/>
                <a:cs typeface="Lucida Sans Unicode"/>
              </a:rPr>
              <a:t>O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g</a:t>
            </a:r>
            <a:r>
              <a:rPr dirty="0" sz="1400" spc="-180">
                <a:latin typeface="Lucida Sans Unicode"/>
                <a:cs typeface="Lucida Sans Unicode"/>
              </a:rPr>
              <a:t>o</a:t>
            </a:r>
            <a:r>
              <a:rPr dirty="0" sz="1400" spc="-80">
                <a:latin typeface="Lucida Sans Unicode"/>
                <a:cs typeface="Lucida Sans Unicode"/>
              </a:rPr>
              <a:t>i</a:t>
            </a:r>
            <a:r>
              <a:rPr dirty="0" sz="1400" spc="-265">
                <a:latin typeface="Lucida Sans Unicode"/>
                <a:cs typeface="Lucida Sans Unicode"/>
              </a:rPr>
              <a:t>n</a:t>
            </a:r>
            <a:r>
              <a:rPr dirty="0" sz="1400" spc="-105">
                <a:latin typeface="Lucida Sans Unicode"/>
                <a:cs typeface="Lucida Sans Unicode"/>
              </a:rPr>
              <a:t>g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-55">
                <a:latin typeface="Lucida Sans Unicode"/>
                <a:cs typeface="Lucida Sans Unicode"/>
              </a:rPr>
              <a:t>f</a:t>
            </a:r>
            <a:r>
              <a:rPr dirty="0" sz="1400" spc="-90">
                <a:latin typeface="Lucida Sans Unicode"/>
                <a:cs typeface="Lucida Sans Unicode"/>
              </a:rPr>
              <a:t>eed</a:t>
            </a:r>
            <a:r>
              <a:rPr dirty="0" sz="1400" spc="-110">
                <a:latin typeface="Lucida Sans Unicode"/>
                <a:cs typeface="Lucida Sans Unicode"/>
              </a:rPr>
              <a:t>b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55">
                <a:latin typeface="Lucida Sans Unicode"/>
                <a:cs typeface="Lucida Sans Unicode"/>
              </a:rPr>
              <a:t>c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d</a:t>
            </a:r>
            <a:r>
              <a:rPr dirty="0" sz="1400" spc="-160">
                <a:latin typeface="Lucida Sans Unicode"/>
                <a:cs typeface="Lucida Sans Unicode"/>
              </a:rPr>
              <a:t>e</a:t>
            </a:r>
            <a:r>
              <a:rPr dirty="0" sz="1400" spc="-185">
                <a:latin typeface="Lucida Sans Unicode"/>
                <a:cs typeface="Lucida Sans Unicode"/>
              </a:rPr>
              <a:t>n</a:t>
            </a:r>
            <a:r>
              <a:rPr dirty="0" sz="1400" spc="-135">
                <a:latin typeface="Lucida Sans Unicode"/>
                <a:cs typeface="Lucida Sans Unicode"/>
              </a:rPr>
              <a:t>g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375">
                <a:latin typeface="Lucida Sans Unicode"/>
                <a:cs typeface="Lucida Sans Unicode"/>
              </a:rPr>
              <a:t>m</a:t>
            </a:r>
            <a:r>
              <a:rPr dirty="0" sz="1400" spc="-145">
                <a:latin typeface="Lucida Sans Unicode"/>
                <a:cs typeface="Lucida Sans Unicode"/>
              </a:rPr>
              <a:t>p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265">
                <a:latin typeface="Lucida Sans Unicode"/>
                <a:cs typeface="Lucida Sans Unicode"/>
              </a:rPr>
              <a:t>n</a:t>
            </a:r>
            <a:r>
              <a:rPr dirty="0" sz="1400" spc="-100">
                <a:latin typeface="Lucida Sans Unicode"/>
                <a:cs typeface="Lucida Sans Unicode"/>
              </a:rPr>
              <a:t>an  </a:t>
            </a:r>
            <a:r>
              <a:rPr dirty="0" sz="1400" spc="-140">
                <a:latin typeface="Lucida Sans Unicode"/>
                <a:cs typeface="Lucida Sans Unicode"/>
              </a:rPr>
              <a:t>w</a:t>
            </a:r>
            <a:r>
              <a:rPr dirty="0" sz="1400" spc="-65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j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10">
                <a:latin typeface="Lucida Sans Unicode"/>
                <a:cs typeface="Lucida Sans Unicode"/>
              </a:rPr>
              <a:t>b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d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00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k</a:t>
            </a:r>
            <a:r>
              <a:rPr dirty="0" sz="1400" spc="-265">
                <a:latin typeface="Lucida Sans Unicode"/>
                <a:cs typeface="Lucida Sans Unicode"/>
              </a:rPr>
              <a:t>u</a:t>
            </a:r>
            <a:r>
              <a:rPr dirty="0" sz="1400" spc="-215">
                <a:latin typeface="Lucida Sans Unicode"/>
                <a:cs typeface="Lucida Sans Unicode"/>
              </a:rPr>
              <a:t>k</a:t>
            </a:r>
            <a:r>
              <a:rPr dirty="0" sz="1400" spc="-130">
                <a:latin typeface="Lucida Sans Unicode"/>
                <a:cs typeface="Lucida Sans Unicode"/>
              </a:rPr>
              <a:t>an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35">
                <a:latin typeface="Lucida Sans Unicode"/>
                <a:cs typeface="Lucida Sans Unicode"/>
              </a:rPr>
              <a:t>e</a:t>
            </a:r>
            <a:r>
              <a:rPr dirty="0" sz="1400" spc="-130">
                <a:latin typeface="Lucida Sans Unicode"/>
                <a:cs typeface="Lucida Sans Unicode"/>
              </a:rPr>
              <a:t>c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30">
                <a:latin typeface="Lucida Sans Unicode"/>
                <a:cs typeface="Lucida Sans Unicode"/>
              </a:rPr>
              <a:t>r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65">
                <a:latin typeface="Lucida Sans Unicode"/>
                <a:cs typeface="Lucida Sans Unicode"/>
              </a:rPr>
              <a:t>n</a:t>
            </a:r>
            <a:r>
              <a:rPr dirty="0" sz="1400" spc="-150">
                <a:latin typeface="Lucida Sans Unicode"/>
                <a:cs typeface="Lucida Sans Unicode"/>
              </a:rPr>
              <a:t>t</a:t>
            </a:r>
            <a:r>
              <a:rPr dirty="0" sz="1400" spc="-160">
                <a:latin typeface="Lucida Sans Unicode"/>
                <a:cs typeface="Lucida Sans Unicode"/>
              </a:rPr>
              <a:t>e</a:t>
            </a:r>
            <a:r>
              <a:rPr dirty="0" sz="1400" spc="-185">
                <a:latin typeface="Lucida Sans Unicode"/>
                <a:cs typeface="Lucida Sans Unicode"/>
              </a:rPr>
              <a:t>n</a:t>
            </a:r>
            <a:r>
              <a:rPr dirty="0" sz="1400" spc="-270">
                <a:latin typeface="Lucida Sans Unicode"/>
                <a:cs typeface="Lucida Sans Unicode"/>
              </a:rPr>
              <a:t>s</a:t>
            </a:r>
            <a:r>
              <a:rPr dirty="0" sz="1400" spc="-14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21369" y="4387088"/>
            <a:ext cx="3293745" cy="1320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dirty="0" sz="1500" spc="-55">
                <a:latin typeface="Microsoft Sans Serif"/>
                <a:cs typeface="Microsoft Sans Serif"/>
              </a:rPr>
              <a:t>Dialog</a:t>
            </a:r>
            <a:r>
              <a:rPr dirty="0" sz="1500" spc="-15">
                <a:latin typeface="Microsoft Sans Serif"/>
                <a:cs typeface="Microsoft Sans Serif"/>
              </a:rPr>
              <a:t> </a:t>
            </a:r>
            <a:r>
              <a:rPr dirty="0" sz="1500" spc="-30">
                <a:latin typeface="Microsoft Sans Serif"/>
                <a:cs typeface="Microsoft Sans Serif"/>
              </a:rPr>
              <a:t>terkait</a:t>
            </a:r>
            <a:r>
              <a:rPr dirty="0" sz="1500">
                <a:latin typeface="Microsoft Sans Serif"/>
                <a:cs typeface="Microsoft Sans Serif"/>
              </a:rPr>
              <a:t> </a:t>
            </a:r>
            <a:r>
              <a:rPr dirty="0" sz="1500" spc="-90">
                <a:latin typeface="Microsoft Sans Serif"/>
                <a:cs typeface="Microsoft Sans Serif"/>
              </a:rPr>
              <a:t>:</a:t>
            </a:r>
            <a:endParaRPr sz="1500">
              <a:latin typeface="Microsoft Sans Serif"/>
              <a:cs typeface="Microsoft Sans Serif"/>
            </a:endParaRPr>
          </a:p>
          <a:p>
            <a:pPr marL="203200" marR="5080" indent="-190500">
              <a:lnSpc>
                <a:spcPct val="78000"/>
              </a:lnSpc>
              <a:spcBef>
                <a:spcPts val="190"/>
              </a:spcBef>
              <a:buFont typeface="Arial MT"/>
              <a:buChar char="•"/>
              <a:tabLst>
                <a:tab pos="203200" algn="l"/>
              </a:tabLst>
            </a:pPr>
            <a:r>
              <a:rPr dirty="0" sz="1500" spc="-90">
                <a:latin typeface="Microsoft Sans Serif"/>
                <a:cs typeface="Microsoft Sans Serif"/>
              </a:rPr>
              <a:t>Feedback </a:t>
            </a:r>
            <a:r>
              <a:rPr dirty="0" sz="1500" spc="-125">
                <a:latin typeface="Microsoft Sans Serif"/>
                <a:cs typeface="Microsoft Sans Serif"/>
              </a:rPr>
              <a:t>untuk</a:t>
            </a:r>
            <a:r>
              <a:rPr dirty="0" sz="1500" spc="-120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kinerja </a:t>
            </a:r>
            <a:r>
              <a:rPr dirty="0" sz="1500" spc="-65">
                <a:latin typeface="Microsoft Sans Serif"/>
                <a:cs typeface="Microsoft Sans Serif"/>
              </a:rPr>
              <a:t>yang </a:t>
            </a:r>
            <a:r>
              <a:rPr dirty="0" sz="1500" spc="-130">
                <a:latin typeface="Microsoft Sans Serif"/>
                <a:cs typeface="Microsoft Sans Serif"/>
              </a:rPr>
              <a:t>sudah</a:t>
            </a:r>
            <a:r>
              <a:rPr dirty="0" sz="1500" spc="-125">
                <a:latin typeface="Microsoft Sans Serif"/>
                <a:cs typeface="Microsoft Sans Serif"/>
              </a:rPr>
              <a:t> </a:t>
            </a:r>
            <a:r>
              <a:rPr dirty="0" sz="1500" spc="-35">
                <a:latin typeface="Microsoft Sans Serif"/>
                <a:cs typeface="Microsoft Sans Serif"/>
              </a:rPr>
              <a:t>baik </a:t>
            </a:r>
            <a:r>
              <a:rPr dirty="0" sz="1500" spc="-385">
                <a:latin typeface="Microsoft Sans Serif"/>
                <a:cs typeface="Microsoft Sans Serif"/>
              </a:rPr>
              <a:t> </a:t>
            </a:r>
            <a:r>
              <a:rPr dirty="0" sz="1500" spc="-20">
                <a:latin typeface="Microsoft Sans Serif"/>
                <a:cs typeface="Microsoft Sans Serif"/>
              </a:rPr>
              <a:t>a</a:t>
            </a:r>
            <a:r>
              <a:rPr dirty="0" sz="1500" spc="-5">
                <a:latin typeface="Microsoft Sans Serif"/>
                <a:cs typeface="Microsoft Sans Serif"/>
              </a:rPr>
              <a:t>t</a:t>
            </a:r>
            <a:r>
              <a:rPr dirty="0" sz="1500" spc="-100">
                <a:latin typeface="Microsoft Sans Serif"/>
                <a:cs typeface="Microsoft Sans Serif"/>
              </a:rPr>
              <a:t>a</a:t>
            </a:r>
            <a:r>
              <a:rPr dirty="0" sz="1500" spc="-95">
                <a:latin typeface="Microsoft Sans Serif"/>
                <a:cs typeface="Microsoft Sans Serif"/>
              </a:rPr>
              <a:t>u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90">
                <a:latin typeface="Microsoft Sans Serif"/>
                <a:cs typeface="Microsoft Sans Serif"/>
              </a:rPr>
              <a:t>k</a:t>
            </a:r>
            <a:r>
              <a:rPr dirty="0" sz="1500" spc="-20">
                <a:latin typeface="Microsoft Sans Serif"/>
                <a:cs typeface="Microsoft Sans Serif"/>
              </a:rPr>
              <a:t>i</a:t>
            </a:r>
            <a:r>
              <a:rPr dirty="0" sz="1500" spc="-175">
                <a:latin typeface="Microsoft Sans Serif"/>
                <a:cs typeface="Microsoft Sans Serif"/>
              </a:rPr>
              <a:t>n</a:t>
            </a:r>
            <a:r>
              <a:rPr dirty="0" sz="1500" spc="-55">
                <a:latin typeface="Microsoft Sans Serif"/>
                <a:cs typeface="Microsoft Sans Serif"/>
              </a:rPr>
              <a:t>e</a:t>
            </a:r>
            <a:r>
              <a:rPr dirty="0" sz="1500" spc="-5">
                <a:latin typeface="Microsoft Sans Serif"/>
                <a:cs typeface="Microsoft Sans Serif"/>
              </a:rPr>
              <a:t>r</a:t>
            </a:r>
            <a:r>
              <a:rPr dirty="0" sz="1500" spc="-20">
                <a:latin typeface="Microsoft Sans Serif"/>
                <a:cs typeface="Microsoft Sans Serif"/>
              </a:rPr>
              <a:t>j</a:t>
            </a:r>
            <a:r>
              <a:rPr dirty="0" sz="1500" spc="-10">
                <a:latin typeface="Microsoft Sans Serif"/>
                <a:cs typeface="Microsoft Sans Serif"/>
              </a:rPr>
              <a:t>a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y</a:t>
            </a:r>
            <a:r>
              <a:rPr dirty="0" sz="1500" spc="-10">
                <a:latin typeface="Microsoft Sans Serif"/>
                <a:cs typeface="Microsoft Sans Serif"/>
              </a:rPr>
              <a:t>a</a:t>
            </a:r>
            <a:r>
              <a:rPr dirty="0" sz="1500" spc="-175">
                <a:latin typeface="Microsoft Sans Serif"/>
                <a:cs typeface="Microsoft Sans Serif"/>
              </a:rPr>
              <a:t>n</a:t>
            </a:r>
            <a:r>
              <a:rPr dirty="0" sz="1500" spc="-10">
                <a:latin typeface="Microsoft Sans Serif"/>
                <a:cs typeface="Microsoft Sans Serif"/>
              </a:rPr>
              <a:t>g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135">
                <a:latin typeface="Microsoft Sans Serif"/>
                <a:cs typeface="Microsoft Sans Serif"/>
              </a:rPr>
              <a:t>ma</a:t>
            </a:r>
            <a:r>
              <a:rPr dirty="0" sz="1500" spc="-254">
                <a:latin typeface="Microsoft Sans Serif"/>
                <a:cs typeface="Microsoft Sans Serif"/>
              </a:rPr>
              <a:t>s</a:t>
            </a:r>
            <a:r>
              <a:rPr dirty="0" sz="1500" spc="-20">
                <a:latin typeface="Microsoft Sans Serif"/>
                <a:cs typeface="Microsoft Sans Serif"/>
              </a:rPr>
              <a:t>i</a:t>
            </a:r>
            <a:r>
              <a:rPr dirty="0" sz="1500" spc="-180">
                <a:latin typeface="Microsoft Sans Serif"/>
                <a:cs typeface="Microsoft Sans Serif"/>
              </a:rPr>
              <a:t>h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15">
                <a:latin typeface="Microsoft Sans Serif"/>
                <a:cs typeface="Microsoft Sans Serif"/>
              </a:rPr>
              <a:t>p</a:t>
            </a:r>
            <a:r>
              <a:rPr dirty="0" sz="1500" spc="-55">
                <a:latin typeface="Microsoft Sans Serif"/>
                <a:cs typeface="Microsoft Sans Serif"/>
              </a:rPr>
              <a:t>e</a:t>
            </a:r>
            <a:r>
              <a:rPr dirty="0" sz="1500" spc="-5">
                <a:latin typeface="Microsoft Sans Serif"/>
                <a:cs typeface="Microsoft Sans Serif"/>
              </a:rPr>
              <a:t>r</a:t>
            </a:r>
            <a:r>
              <a:rPr dirty="0" sz="1500" spc="-20">
                <a:latin typeface="Microsoft Sans Serif"/>
                <a:cs typeface="Microsoft Sans Serif"/>
              </a:rPr>
              <a:t>l</a:t>
            </a:r>
            <a:r>
              <a:rPr dirty="0" sz="1500" spc="-120">
                <a:latin typeface="Microsoft Sans Serif"/>
                <a:cs typeface="Microsoft Sans Serif"/>
              </a:rPr>
              <a:t>u  </a:t>
            </a:r>
            <a:r>
              <a:rPr dirty="0" sz="1500" spc="-35">
                <a:latin typeface="Microsoft Sans Serif"/>
                <a:cs typeface="Microsoft Sans Serif"/>
              </a:rPr>
              <a:t>diperbaiki.</a:t>
            </a:r>
            <a:endParaRPr sz="1500">
              <a:latin typeface="Microsoft Sans Serif"/>
              <a:cs typeface="Microsoft Sans Serif"/>
            </a:endParaRPr>
          </a:p>
          <a:p>
            <a:pPr marL="203200" indent="-190500">
              <a:lnSpc>
                <a:spcPts val="1200"/>
              </a:lnSpc>
              <a:buFont typeface="Arial MT"/>
              <a:buChar char="•"/>
              <a:tabLst>
                <a:tab pos="203200" algn="l"/>
              </a:tabLst>
            </a:pPr>
            <a:r>
              <a:rPr dirty="0" sz="1500" spc="-65">
                <a:latin typeface="Microsoft Sans Serif"/>
                <a:cs typeface="Microsoft Sans Serif"/>
              </a:rPr>
              <a:t>kendala</a:t>
            </a:r>
            <a:r>
              <a:rPr dirty="0" sz="1500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atau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105">
                <a:latin typeface="Microsoft Sans Serif"/>
                <a:cs typeface="Microsoft Sans Serif"/>
              </a:rPr>
              <a:t>masalah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yang</a:t>
            </a:r>
            <a:r>
              <a:rPr dirty="0" sz="1500" spc="5">
                <a:latin typeface="Microsoft Sans Serif"/>
                <a:cs typeface="Microsoft Sans Serif"/>
              </a:rPr>
              <a:t> </a:t>
            </a:r>
            <a:r>
              <a:rPr dirty="0" sz="1500" spc="-50">
                <a:latin typeface="Microsoft Sans Serif"/>
                <a:cs typeface="Microsoft Sans Serif"/>
              </a:rPr>
              <a:t>dialami</a:t>
            </a:r>
            <a:endParaRPr sz="1500">
              <a:latin typeface="Microsoft Sans Serif"/>
              <a:cs typeface="Microsoft Sans Serif"/>
            </a:endParaRPr>
          </a:p>
          <a:p>
            <a:pPr algn="r" marR="587375">
              <a:lnSpc>
                <a:spcPts val="1405"/>
              </a:lnSpc>
            </a:pPr>
            <a:r>
              <a:rPr dirty="0" sz="1500" spc="-50">
                <a:latin typeface="Microsoft Sans Serif"/>
                <a:cs typeface="Microsoft Sans Serif"/>
              </a:rPr>
              <a:t>pegawai</a:t>
            </a:r>
            <a:r>
              <a:rPr dirty="0" sz="1500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dan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25">
                <a:latin typeface="Microsoft Sans Serif"/>
                <a:cs typeface="Microsoft Sans Serif"/>
              </a:rPr>
              <a:t>alternatif</a:t>
            </a:r>
            <a:r>
              <a:rPr dirty="0" sz="1500" spc="45">
                <a:latin typeface="Microsoft Sans Serif"/>
                <a:cs typeface="Microsoft Sans Serif"/>
              </a:rPr>
              <a:t> </a:t>
            </a:r>
            <a:r>
              <a:rPr dirty="0" sz="1500" spc="-120">
                <a:latin typeface="Microsoft Sans Serif"/>
                <a:cs typeface="Microsoft Sans Serif"/>
              </a:rPr>
              <a:t>solusinya</a:t>
            </a:r>
            <a:endParaRPr sz="1500">
              <a:latin typeface="Microsoft Sans Serif"/>
              <a:cs typeface="Microsoft Sans Serif"/>
            </a:endParaRPr>
          </a:p>
          <a:p>
            <a:pPr algn="r" marL="203200" marR="603250" indent="-203200">
              <a:lnSpc>
                <a:spcPts val="1595"/>
              </a:lnSpc>
              <a:buFont typeface="Arial MT"/>
              <a:buChar char="•"/>
              <a:tabLst>
                <a:tab pos="203200" algn="l"/>
              </a:tabLst>
            </a:pPr>
            <a:r>
              <a:rPr dirty="0" sz="1500" spc="-70">
                <a:latin typeface="Microsoft Sans Serif"/>
                <a:cs typeface="Microsoft Sans Serif"/>
              </a:rPr>
              <a:t>hal</a:t>
            </a:r>
            <a:r>
              <a:rPr dirty="0" sz="1500" spc="10">
                <a:latin typeface="Microsoft Sans Serif"/>
                <a:cs typeface="Microsoft Sans Serif"/>
              </a:rPr>
              <a:t> </a:t>
            </a:r>
            <a:r>
              <a:rPr dirty="0" sz="1500" spc="-60">
                <a:latin typeface="Microsoft Sans Serif"/>
                <a:cs typeface="Microsoft Sans Serif"/>
              </a:rPr>
              <a:t>lain</a:t>
            </a:r>
            <a:r>
              <a:rPr dirty="0" sz="1500" spc="25">
                <a:latin typeface="Microsoft Sans Serif"/>
                <a:cs typeface="Microsoft Sans Serif"/>
              </a:rPr>
              <a:t> </a:t>
            </a:r>
            <a:r>
              <a:rPr dirty="0" sz="1500" spc="-70">
                <a:latin typeface="Microsoft Sans Serif"/>
                <a:cs typeface="Microsoft Sans Serif"/>
              </a:rPr>
              <a:t>tentang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kinerja</a:t>
            </a:r>
            <a:r>
              <a:rPr dirty="0" sz="1500" spc="15">
                <a:latin typeface="Microsoft Sans Serif"/>
                <a:cs typeface="Microsoft Sans Serif"/>
              </a:rPr>
              <a:t> </a:t>
            </a:r>
            <a:r>
              <a:rPr dirty="0" sz="1500" spc="-50">
                <a:latin typeface="Microsoft Sans Serif"/>
                <a:cs typeface="Microsoft Sans Serif"/>
              </a:rPr>
              <a:t>pegawai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66352" y="2479635"/>
            <a:ext cx="1435735" cy="1588770"/>
            <a:chOff x="1766352" y="2479635"/>
            <a:chExt cx="1435735" cy="1588770"/>
          </a:xfrm>
        </p:grpSpPr>
        <p:sp>
          <p:nvSpPr>
            <p:cNvPr id="20" name="object 20"/>
            <p:cNvSpPr/>
            <p:nvPr/>
          </p:nvSpPr>
          <p:spPr>
            <a:xfrm>
              <a:off x="1766926" y="2479635"/>
              <a:ext cx="836930" cy="757555"/>
            </a:xfrm>
            <a:custGeom>
              <a:avLst/>
              <a:gdLst/>
              <a:ahLst/>
              <a:cxnLst/>
              <a:rect l="l" t="t" r="r" b="b"/>
              <a:pathLst>
                <a:path w="836930" h="757555">
                  <a:moveTo>
                    <a:pt x="600670" y="0"/>
                  </a:moveTo>
                  <a:lnTo>
                    <a:pt x="600670" y="106705"/>
                  </a:lnTo>
                  <a:lnTo>
                    <a:pt x="552752" y="116906"/>
                  </a:lnTo>
                  <a:lnTo>
                    <a:pt x="506063" y="130142"/>
                  </a:lnTo>
                  <a:lnTo>
                    <a:pt x="460712" y="146299"/>
                  </a:lnTo>
                  <a:lnTo>
                    <a:pt x="416808" y="165264"/>
                  </a:lnTo>
                  <a:lnTo>
                    <a:pt x="374459" y="186921"/>
                  </a:lnTo>
                  <a:lnTo>
                    <a:pt x="333775" y="211157"/>
                  </a:lnTo>
                  <a:lnTo>
                    <a:pt x="294864" y="237857"/>
                  </a:lnTo>
                  <a:lnTo>
                    <a:pt x="257836" y="266907"/>
                  </a:lnTo>
                  <a:lnTo>
                    <a:pt x="222799" y="298192"/>
                  </a:lnTo>
                  <a:lnTo>
                    <a:pt x="189863" y="331599"/>
                  </a:lnTo>
                  <a:lnTo>
                    <a:pt x="159136" y="367013"/>
                  </a:lnTo>
                  <a:lnTo>
                    <a:pt x="130728" y="404320"/>
                  </a:lnTo>
                  <a:lnTo>
                    <a:pt x="104747" y="443405"/>
                  </a:lnTo>
                  <a:lnTo>
                    <a:pt x="81302" y="484155"/>
                  </a:lnTo>
                  <a:lnTo>
                    <a:pt x="60503" y="526455"/>
                  </a:lnTo>
                  <a:lnTo>
                    <a:pt x="42458" y="570191"/>
                  </a:lnTo>
                  <a:lnTo>
                    <a:pt x="27276" y="615248"/>
                  </a:lnTo>
                  <a:lnTo>
                    <a:pt x="15066" y="661513"/>
                  </a:lnTo>
                  <a:lnTo>
                    <a:pt x="5938" y="708870"/>
                  </a:lnTo>
                  <a:lnTo>
                    <a:pt x="0" y="757207"/>
                  </a:lnTo>
                  <a:lnTo>
                    <a:pt x="273345" y="757207"/>
                  </a:lnTo>
                  <a:lnTo>
                    <a:pt x="283609" y="709817"/>
                  </a:lnTo>
                  <a:lnTo>
                    <a:pt x="298564" y="664324"/>
                  </a:lnTo>
                  <a:lnTo>
                    <a:pt x="317945" y="621009"/>
                  </a:lnTo>
                  <a:lnTo>
                    <a:pt x="341489" y="580155"/>
                  </a:lnTo>
                  <a:lnTo>
                    <a:pt x="368932" y="542047"/>
                  </a:lnTo>
                  <a:lnTo>
                    <a:pt x="400009" y="506966"/>
                  </a:lnTo>
                  <a:lnTo>
                    <a:pt x="434456" y="475195"/>
                  </a:lnTo>
                  <a:lnTo>
                    <a:pt x="472010" y="447018"/>
                  </a:lnTo>
                  <a:lnTo>
                    <a:pt x="512407" y="422717"/>
                  </a:lnTo>
                  <a:lnTo>
                    <a:pt x="555381" y="402576"/>
                  </a:lnTo>
                  <a:lnTo>
                    <a:pt x="600670" y="386877"/>
                  </a:lnTo>
                  <a:lnTo>
                    <a:pt x="600670" y="481599"/>
                  </a:lnTo>
                  <a:lnTo>
                    <a:pt x="836689" y="246505"/>
                  </a:lnTo>
                  <a:lnTo>
                    <a:pt x="600670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05004" y="3306457"/>
              <a:ext cx="836930" cy="762000"/>
            </a:xfrm>
            <a:custGeom>
              <a:avLst/>
              <a:gdLst/>
              <a:ahLst/>
              <a:cxnLst/>
              <a:rect l="l" t="t" r="r" b="b"/>
              <a:pathLst>
                <a:path w="836930" h="762000">
                  <a:moveTo>
                    <a:pt x="836689" y="0"/>
                  </a:moveTo>
                  <a:lnTo>
                    <a:pt x="559324" y="0"/>
                  </a:lnTo>
                  <a:lnTo>
                    <a:pt x="550057" y="47611"/>
                  </a:lnTo>
                  <a:lnTo>
                    <a:pt x="535899" y="93443"/>
                  </a:lnTo>
                  <a:lnTo>
                    <a:pt x="517116" y="137185"/>
                  </a:lnTo>
                  <a:lnTo>
                    <a:pt x="493970" y="178531"/>
                  </a:lnTo>
                  <a:lnTo>
                    <a:pt x="466727" y="217170"/>
                  </a:lnTo>
                  <a:lnTo>
                    <a:pt x="435650" y="252795"/>
                  </a:lnTo>
                  <a:lnTo>
                    <a:pt x="401003" y="285096"/>
                  </a:lnTo>
                  <a:lnTo>
                    <a:pt x="363050" y="313766"/>
                  </a:lnTo>
                  <a:lnTo>
                    <a:pt x="322056" y="338494"/>
                  </a:lnTo>
                  <a:lnTo>
                    <a:pt x="278284" y="358973"/>
                  </a:lnTo>
                  <a:lnTo>
                    <a:pt x="231998" y="374895"/>
                  </a:lnTo>
                  <a:lnTo>
                    <a:pt x="231998" y="280172"/>
                  </a:lnTo>
                  <a:lnTo>
                    <a:pt x="0" y="514695"/>
                  </a:lnTo>
                  <a:lnTo>
                    <a:pt x="231998" y="761772"/>
                  </a:lnTo>
                  <a:lnTo>
                    <a:pt x="231998" y="650501"/>
                  </a:lnTo>
                  <a:lnTo>
                    <a:pt x="279916" y="640329"/>
                  </a:lnTo>
                  <a:lnTo>
                    <a:pt x="326609" y="627172"/>
                  </a:lnTo>
                  <a:lnTo>
                    <a:pt x="371970" y="611136"/>
                  </a:lnTo>
                  <a:lnTo>
                    <a:pt x="415893" y="592326"/>
                  </a:lnTo>
                  <a:lnTo>
                    <a:pt x="458273" y="570847"/>
                  </a:lnTo>
                  <a:lnTo>
                    <a:pt x="499003" y="546805"/>
                  </a:lnTo>
                  <a:lnTo>
                    <a:pt x="537978" y="520304"/>
                  </a:lnTo>
                  <a:lnTo>
                    <a:pt x="575091" y="491450"/>
                  </a:lnTo>
                  <a:lnTo>
                    <a:pt x="610236" y="460349"/>
                  </a:lnTo>
                  <a:lnTo>
                    <a:pt x="643309" y="427105"/>
                  </a:lnTo>
                  <a:lnTo>
                    <a:pt x="674202" y="391825"/>
                  </a:lnTo>
                  <a:lnTo>
                    <a:pt x="702810" y="354612"/>
                  </a:lnTo>
                  <a:lnTo>
                    <a:pt x="729026" y="315573"/>
                  </a:lnTo>
                  <a:lnTo>
                    <a:pt x="752746" y="274813"/>
                  </a:lnTo>
                  <a:lnTo>
                    <a:pt x="773862" y="232436"/>
                  </a:lnTo>
                  <a:lnTo>
                    <a:pt x="792270" y="188549"/>
                  </a:lnTo>
                  <a:lnTo>
                    <a:pt x="807862" y="143257"/>
                  </a:lnTo>
                  <a:lnTo>
                    <a:pt x="820533" y="96664"/>
                  </a:lnTo>
                  <a:lnTo>
                    <a:pt x="830178" y="48877"/>
                  </a:lnTo>
                  <a:lnTo>
                    <a:pt x="836689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739009" y="2605011"/>
              <a:ext cx="462915" cy="466090"/>
            </a:xfrm>
            <a:custGeom>
              <a:avLst/>
              <a:gdLst/>
              <a:ahLst/>
              <a:cxnLst/>
              <a:rect l="l" t="t" r="r" b="b"/>
              <a:pathLst>
                <a:path w="462914" h="466089">
                  <a:moveTo>
                    <a:pt x="356958" y="90538"/>
                  </a:moveTo>
                  <a:lnTo>
                    <a:pt x="354545" y="67398"/>
                  </a:lnTo>
                  <a:lnTo>
                    <a:pt x="347154" y="47104"/>
                  </a:lnTo>
                  <a:lnTo>
                    <a:pt x="334594" y="29870"/>
                  </a:lnTo>
                  <a:lnTo>
                    <a:pt x="319646" y="18249"/>
                  </a:lnTo>
                  <a:lnTo>
                    <a:pt x="316649" y="15913"/>
                  </a:lnTo>
                  <a:lnTo>
                    <a:pt x="312039" y="13538"/>
                  </a:lnTo>
                  <a:lnTo>
                    <a:pt x="312039" y="171018"/>
                  </a:lnTo>
                  <a:lnTo>
                    <a:pt x="303669" y="205130"/>
                  </a:lnTo>
                  <a:lnTo>
                    <a:pt x="287439" y="234581"/>
                  </a:lnTo>
                  <a:lnTo>
                    <a:pt x="263639" y="255320"/>
                  </a:lnTo>
                  <a:lnTo>
                    <a:pt x="232587" y="263156"/>
                  </a:lnTo>
                  <a:lnTo>
                    <a:pt x="202704" y="255651"/>
                  </a:lnTo>
                  <a:lnTo>
                    <a:pt x="179209" y="235458"/>
                  </a:lnTo>
                  <a:lnTo>
                    <a:pt x="162814" y="206070"/>
                  </a:lnTo>
                  <a:lnTo>
                    <a:pt x="154305" y="171018"/>
                  </a:lnTo>
                  <a:lnTo>
                    <a:pt x="188836" y="122047"/>
                  </a:lnTo>
                  <a:lnTo>
                    <a:pt x="190004" y="120853"/>
                  </a:lnTo>
                  <a:lnTo>
                    <a:pt x="275196" y="120853"/>
                  </a:lnTo>
                  <a:lnTo>
                    <a:pt x="276364" y="122047"/>
                  </a:lnTo>
                  <a:lnTo>
                    <a:pt x="277507" y="122047"/>
                  </a:lnTo>
                  <a:lnTo>
                    <a:pt x="312039" y="171018"/>
                  </a:lnTo>
                  <a:lnTo>
                    <a:pt x="312039" y="13538"/>
                  </a:lnTo>
                  <a:lnTo>
                    <a:pt x="303123" y="8928"/>
                  </a:lnTo>
                  <a:lnTo>
                    <a:pt x="288417" y="3949"/>
                  </a:lnTo>
                  <a:lnTo>
                    <a:pt x="272770" y="977"/>
                  </a:lnTo>
                  <a:lnTo>
                    <a:pt x="256413" y="0"/>
                  </a:lnTo>
                  <a:lnTo>
                    <a:pt x="238226" y="1143"/>
                  </a:lnTo>
                  <a:lnTo>
                    <a:pt x="219748" y="4584"/>
                  </a:lnTo>
                  <a:lnTo>
                    <a:pt x="201269" y="10287"/>
                  </a:lnTo>
                  <a:lnTo>
                    <a:pt x="183095" y="18249"/>
                  </a:lnTo>
                  <a:lnTo>
                    <a:pt x="179743" y="17830"/>
                  </a:lnTo>
                  <a:lnTo>
                    <a:pt x="176453" y="17653"/>
                  </a:lnTo>
                  <a:lnTo>
                    <a:pt x="173240" y="17653"/>
                  </a:lnTo>
                  <a:lnTo>
                    <a:pt x="132410" y="29908"/>
                  </a:lnTo>
                  <a:lnTo>
                    <a:pt x="110413" y="67132"/>
                  </a:lnTo>
                  <a:lnTo>
                    <a:pt x="108254" y="88214"/>
                  </a:lnTo>
                  <a:lnTo>
                    <a:pt x="108940" y="103289"/>
                  </a:lnTo>
                  <a:lnTo>
                    <a:pt x="111125" y="122186"/>
                  </a:lnTo>
                  <a:lnTo>
                    <a:pt x="115036" y="144805"/>
                  </a:lnTo>
                  <a:lnTo>
                    <a:pt x="120904" y="171018"/>
                  </a:lnTo>
                  <a:lnTo>
                    <a:pt x="124460" y="182930"/>
                  </a:lnTo>
                  <a:lnTo>
                    <a:pt x="130403" y="205130"/>
                  </a:lnTo>
                  <a:lnTo>
                    <a:pt x="162382" y="261975"/>
                  </a:lnTo>
                  <a:lnTo>
                    <a:pt x="195757" y="286194"/>
                  </a:lnTo>
                  <a:lnTo>
                    <a:pt x="232587" y="294652"/>
                  </a:lnTo>
                  <a:lnTo>
                    <a:pt x="275424" y="284683"/>
                  </a:lnTo>
                  <a:lnTo>
                    <a:pt x="301828" y="263156"/>
                  </a:lnTo>
                  <a:lnTo>
                    <a:pt x="308432" y="257771"/>
                  </a:lnTo>
                  <a:lnTo>
                    <a:pt x="330873" y="218389"/>
                  </a:lnTo>
                  <a:lnTo>
                    <a:pt x="341972" y="171018"/>
                  </a:lnTo>
                  <a:lnTo>
                    <a:pt x="346583" y="153187"/>
                  </a:lnTo>
                  <a:lnTo>
                    <a:pt x="351193" y="131648"/>
                  </a:lnTo>
                  <a:lnTo>
                    <a:pt x="353021" y="120853"/>
                  </a:lnTo>
                  <a:lnTo>
                    <a:pt x="354926" y="109677"/>
                  </a:lnTo>
                  <a:lnTo>
                    <a:pt x="356958" y="90538"/>
                  </a:lnTo>
                  <a:close/>
                </a:path>
                <a:path w="462914" h="466089">
                  <a:moveTo>
                    <a:pt x="462864" y="389089"/>
                  </a:moveTo>
                  <a:lnTo>
                    <a:pt x="457949" y="357784"/>
                  </a:lnTo>
                  <a:lnTo>
                    <a:pt x="440855" y="330936"/>
                  </a:lnTo>
                  <a:lnTo>
                    <a:pt x="437184" y="328460"/>
                  </a:lnTo>
                  <a:lnTo>
                    <a:pt x="413169" y="312191"/>
                  </a:lnTo>
                  <a:lnTo>
                    <a:pt x="404177" y="310464"/>
                  </a:lnTo>
                  <a:lnTo>
                    <a:pt x="404177" y="413600"/>
                  </a:lnTo>
                  <a:lnTo>
                    <a:pt x="404177" y="429920"/>
                  </a:lnTo>
                  <a:lnTo>
                    <a:pt x="397268" y="436918"/>
                  </a:lnTo>
                  <a:lnTo>
                    <a:pt x="340842" y="436918"/>
                  </a:lnTo>
                  <a:lnTo>
                    <a:pt x="333933" y="429920"/>
                  </a:lnTo>
                  <a:lnTo>
                    <a:pt x="333933" y="413600"/>
                  </a:lnTo>
                  <a:lnTo>
                    <a:pt x="340842" y="406603"/>
                  </a:lnTo>
                  <a:lnTo>
                    <a:pt x="398399" y="406603"/>
                  </a:lnTo>
                  <a:lnTo>
                    <a:pt x="404177" y="413600"/>
                  </a:lnTo>
                  <a:lnTo>
                    <a:pt x="404177" y="310464"/>
                  </a:lnTo>
                  <a:lnTo>
                    <a:pt x="376542" y="305130"/>
                  </a:lnTo>
                  <a:lnTo>
                    <a:pt x="321246" y="305130"/>
                  </a:lnTo>
                  <a:lnTo>
                    <a:pt x="321246" y="335445"/>
                  </a:lnTo>
                  <a:lnTo>
                    <a:pt x="277507" y="398424"/>
                  </a:lnTo>
                  <a:lnTo>
                    <a:pt x="255651" y="376275"/>
                  </a:lnTo>
                  <a:lnTo>
                    <a:pt x="278066" y="354114"/>
                  </a:lnTo>
                  <a:lnTo>
                    <a:pt x="303999" y="328460"/>
                  </a:lnTo>
                  <a:lnTo>
                    <a:pt x="309740" y="330784"/>
                  </a:lnTo>
                  <a:lnTo>
                    <a:pt x="315506" y="334302"/>
                  </a:lnTo>
                  <a:lnTo>
                    <a:pt x="321246" y="335445"/>
                  </a:lnTo>
                  <a:lnTo>
                    <a:pt x="321246" y="305130"/>
                  </a:lnTo>
                  <a:lnTo>
                    <a:pt x="318947" y="305130"/>
                  </a:lnTo>
                  <a:lnTo>
                    <a:pt x="316649" y="301650"/>
                  </a:lnTo>
                  <a:lnTo>
                    <a:pt x="312039" y="296989"/>
                  </a:lnTo>
                  <a:lnTo>
                    <a:pt x="309041" y="293319"/>
                  </a:lnTo>
                  <a:lnTo>
                    <a:pt x="304761" y="291579"/>
                  </a:lnTo>
                  <a:lnTo>
                    <a:pt x="296392" y="291579"/>
                  </a:lnTo>
                  <a:lnTo>
                    <a:pt x="292303" y="293027"/>
                  </a:lnTo>
                  <a:lnTo>
                    <a:pt x="289013" y="295808"/>
                  </a:lnTo>
                  <a:lnTo>
                    <a:pt x="231457" y="354114"/>
                  </a:lnTo>
                  <a:lnTo>
                    <a:pt x="211861" y="334276"/>
                  </a:lnTo>
                  <a:lnTo>
                    <a:pt x="211861" y="376275"/>
                  </a:lnTo>
                  <a:lnTo>
                    <a:pt x="190004" y="398424"/>
                  </a:lnTo>
                  <a:lnTo>
                    <a:pt x="146265" y="334302"/>
                  </a:lnTo>
                  <a:lnTo>
                    <a:pt x="152006" y="331965"/>
                  </a:lnTo>
                  <a:lnTo>
                    <a:pt x="160083" y="330784"/>
                  </a:lnTo>
                  <a:lnTo>
                    <a:pt x="163512" y="328460"/>
                  </a:lnTo>
                  <a:lnTo>
                    <a:pt x="211861" y="376275"/>
                  </a:lnTo>
                  <a:lnTo>
                    <a:pt x="211861" y="334276"/>
                  </a:lnTo>
                  <a:lnTo>
                    <a:pt x="206121" y="328460"/>
                  </a:lnTo>
                  <a:lnTo>
                    <a:pt x="171005" y="292874"/>
                  </a:lnTo>
                  <a:lnTo>
                    <a:pt x="166979" y="291439"/>
                  </a:lnTo>
                  <a:lnTo>
                    <a:pt x="158902" y="291439"/>
                  </a:lnTo>
                  <a:lnTo>
                    <a:pt x="154889" y="292874"/>
                  </a:lnTo>
                  <a:lnTo>
                    <a:pt x="152006" y="295808"/>
                  </a:lnTo>
                  <a:lnTo>
                    <a:pt x="148564" y="300469"/>
                  </a:lnTo>
                  <a:lnTo>
                    <a:pt x="143954" y="302806"/>
                  </a:lnTo>
                  <a:lnTo>
                    <a:pt x="87528" y="302806"/>
                  </a:lnTo>
                  <a:lnTo>
                    <a:pt x="51015" y="310057"/>
                  </a:lnTo>
                  <a:lnTo>
                    <a:pt x="23469" y="329323"/>
                  </a:lnTo>
                  <a:lnTo>
                    <a:pt x="6070" y="356908"/>
                  </a:lnTo>
                  <a:lnTo>
                    <a:pt x="0" y="389089"/>
                  </a:lnTo>
                  <a:lnTo>
                    <a:pt x="0" y="460235"/>
                  </a:lnTo>
                  <a:lnTo>
                    <a:pt x="6908" y="466090"/>
                  </a:lnTo>
                  <a:lnTo>
                    <a:pt x="457123" y="466090"/>
                  </a:lnTo>
                  <a:lnTo>
                    <a:pt x="462864" y="459092"/>
                  </a:lnTo>
                  <a:lnTo>
                    <a:pt x="462864" y="436918"/>
                  </a:lnTo>
                  <a:lnTo>
                    <a:pt x="462864" y="406603"/>
                  </a:lnTo>
                  <a:lnTo>
                    <a:pt x="462864" y="398424"/>
                  </a:lnTo>
                  <a:lnTo>
                    <a:pt x="462864" y="38908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0484" y="3440003"/>
              <a:ext cx="161008" cy="1706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66341" y="3236848"/>
              <a:ext cx="539115" cy="580390"/>
            </a:xfrm>
            <a:custGeom>
              <a:avLst/>
              <a:gdLst/>
              <a:ahLst/>
              <a:cxnLst/>
              <a:rect l="l" t="t" r="r" b="b"/>
              <a:pathLst>
                <a:path w="539114" h="580389">
                  <a:moveTo>
                    <a:pt x="284975" y="493204"/>
                  </a:moveTo>
                  <a:lnTo>
                    <a:pt x="280835" y="455231"/>
                  </a:lnTo>
                  <a:lnTo>
                    <a:pt x="268947" y="420890"/>
                  </a:lnTo>
                  <a:lnTo>
                    <a:pt x="250113" y="390906"/>
                  </a:lnTo>
                  <a:lnTo>
                    <a:pt x="225145" y="366001"/>
                  </a:lnTo>
                  <a:lnTo>
                    <a:pt x="208419" y="383679"/>
                  </a:lnTo>
                  <a:lnTo>
                    <a:pt x="188633" y="396836"/>
                  </a:lnTo>
                  <a:lnTo>
                    <a:pt x="166433" y="405053"/>
                  </a:lnTo>
                  <a:lnTo>
                    <a:pt x="142519" y="407898"/>
                  </a:lnTo>
                  <a:lnTo>
                    <a:pt x="119405" y="405053"/>
                  </a:lnTo>
                  <a:lnTo>
                    <a:pt x="97624" y="396836"/>
                  </a:lnTo>
                  <a:lnTo>
                    <a:pt x="77990" y="383679"/>
                  </a:lnTo>
                  <a:lnTo>
                    <a:pt x="61290" y="366001"/>
                  </a:lnTo>
                  <a:lnTo>
                    <a:pt x="36677" y="390232"/>
                  </a:lnTo>
                  <a:lnTo>
                    <a:pt x="17284" y="420293"/>
                  </a:lnTo>
                  <a:lnTo>
                    <a:pt x="4572" y="455015"/>
                  </a:lnTo>
                  <a:lnTo>
                    <a:pt x="0" y="493204"/>
                  </a:lnTo>
                  <a:lnTo>
                    <a:pt x="0" y="562952"/>
                  </a:lnTo>
                  <a:lnTo>
                    <a:pt x="2857" y="572262"/>
                  </a:lnTo>
                  <a:lnTo>
                    <a:pt x="9994" y="580034"/>
                  </a:lnTo>
                  <a:lnTo>
                    <a:pt x="277876" y="580034"/>
                  </a:lnTo>
                  <a:lnTo>
                    <a:pt x="284975" y="572262"/>
                  </a:lnTo>
                  <a:lnTo>
                    <a:pt x="284975" y="493204"/>
                  </a:lnTo>
                  <a:close/>
                </a:path>
                <a:path w="539114" h="580389">
                  <a:moveTo>
                    <a:pt x="538607" y="153543"/>
                  </a:moveTo>
                  <a:lnTo>
                    <a:pt x="531329" y="104813"/>
                  </a:lnTo>
                  <a:lnTo>
                    <a:pt x="513054" y="66700"/>
                  </a:lnTo>
                  <a:lnTo>
                    <a:pt x="511111" y="62636"/>
                  </a:lnTo>
                  <a:lnTo>
                    <a:pt x="480441" y="29476"/>
                  </a:lnTo>
                  <a:lnTo>
                    <a:pt x="441756" y="7785"/>
                  </a:lnTo>
                  <a:lnTo>
                    <a:pt x="441731" y="116319"/>
                  </a:lnTo>
                  <a:lnTo>
                    <a:pt x="440156" y="130771"/>
                  </a:lnTo>
                  <a:lnTo>
                    <a:pt x="435495" y="143471"/>
                  </a:lnTo>
                  <a:lnTo>
                    <a:pt x="427901" y="153847"/>
                  </a:lnTo>
                  <a:lnTo>
                    <a:pt x="417499" y="161315"/>
                  </a:lnTo>
                  <a:lnTo>
                    <a:pt x="413245" y="162839"/>
                  </a:lnTo>
                  <a:lnTo>
                    <a:pt x="411797" y="169049"/>
                  </a:lnTo>
                  <a:lnTo>
                    <a:pt x="411797" y="184556"/>
                  </a:lnTo>
                  <a:lnTo>
                    <a:pt x="411797" y="209359"/>
                  </a:lnTo>
                  <a:lnTo>
                    <a:pt x="411797" y="229539"/>
                  </a:lnTo>
                  <a:lnTo>
                    <a:pt x="404698" y="237274"/>
                  </a:lnTo>
                  <a:lnTo>
                    <a:pt x="387604" y="237274"/>
                  </a:lnTo>
                  <a:lnTo>
                    <a:pt x="380453" y="229539"/>
                  </a:lnTo>
                  <a:lnTo>
                    <a:pt x="380453" y="209359"/>
                  </a:lnTo>
                  <a:lnTo>
                    <a:pt x="387604" y="201637"/>
                  </a:lnTo>
                  <a:lnTo>
                    <a:pt x="404698" y="201637"/>
                  </a:lnTo>
                  <a:lnTo>
                    <a:pt x="411797" y="209359"/>
                  </a:lnTo>
                  <a:lnTo>
                    <a:pt x="411797" y="184556"/>
                  </a:lnTo>
                  <a:lnTo>
                    <a:pt x="404698" y="192328"/>
                  </a:lnTo>
                  <a:lnTo>
                    <a:pt x="387604" y="192328"/>
                  </a:lnTo>
                  <a:lnTo>
                    <a:pt x="380453" y="184556"/>
                  </a:lnTo>
                  <a:lnTo>
                    <a:pt x="380453" y="175247"/>
                  </a:lnTo>
                  <a:lnTo>
                    <a:pt x="393674" y="138417"/>
                  </a:lnTo>
                  <a:lnTo>
                    <a:pt x="408952" y="125628"/>
                  </a:lnTo>
                  <a:lnTo>
                    <a:pt x="411797" y="121005"/>
                  </a:lnTo>
                  <a:lnTo>
                    <a:pt x="411734" y="105422"/>
                  </a:lnTo>
                  <a:lnTo>
                    <a:pt x="404698" y="96139"/>
                  </a:lnTo>
                  <a:lnTo>
                    <a:pt x="387604" y="96139"/>
                  </a:lnTo>
                  <a:lnTo>
                    <a:pt x="380517" y="105422"/>
                  </a:lnTo>
                  <a:lnTo>
                    <a:pt x="380453" y="124104"/>
                  </a:lnTo>
                  <a:lnTo>
                    <a:pt x="373303" y="131826"/>
                  </a:lnTo>
                  <a:lnTo>
                    <a:pt x="354812" y="131826"/>
                  </a:lnTo>
                  <a:lnTo>
                    <a:pt x="347662" y="124104"/>
                  </a:lnTo>
                  <a:lnTo>
                    <a:pt x="347662" y="114795"/>
                  </a:lnTo>
                  <a:lnTo>
                    <a:pt x="351434" y="96799"/>
                  </a:lnTo>
                  <a:lnTo>
                    <a:pt x="361746" y="81432"/>
                  </a:lnTo>
                  <a:lnTo>
                    <a:pt x="377139" y="70726"/>
                  </a:lnTo>
                  <a:lnTo>
                    <a:pt x="396151" y="66700"/>
                  </a:lnTo>
                  <a:lnTo>
                    <a:pt x="414680" y="70751"/>
                  </a:lnTo>
                  <a:lnTo>
                    <a:pt x="429082" y="81622"/>
                  </a:lnTo>
                  <a:lnTo>
                    <a:pt x="438416" y="97434"/>
                  </a:lnTo>
                  <a:lnTo>
                    <a:pt x="441731" y="116319"/>
                  </a:lnTo>
                  <a:lnTo>
                    <a:pt x="441731" y="7785"/>
                  </a:lnTo>
                  <a:lnTo>
                    <a:pt x="397548" y="0"/>
                  </a:lnTo>
                  <a:lnTo>
                    <a:pt x="353339" y="7924"/>
                  </a:lnTo>
                  <a:lnTo>
                    <a:pt x="314655" y="29933"/>
                  </a:lnTo>
                  <a:lnTo>
                    <a:pt x="283984" y="63322"/>
                  </a:lnTo>
                  <a:lnTo>
                    <a:pt x="263766" y="105422"/>
                  </a:lnTo>
                  <a:lnTo>
                    <a:pt x="256489" y="153543"/>
                  </a:lnTo>
                  <a:lnTo>
                    <a:pt x="257581" y="173062"/>
                  </a:lnTo>
                  <a:lnTo>
                    <a:pt x="260946" y="192138"/>
                  </a:lnTo>
                  <a:lnTo>
                    <a:pt x="266712" y="210908"/>
                  </a:lnTo>
                  <a:lnTo>
                    <a:pt x="275031" y="229539"/>
                  </a:lnTo>
                  <a:lnTo>
                    <a:pt x="255079" y="283845"/>
                  </a:lnTo>
                  <a:lnTo>
                    <a:pt x="253631" y="288467"/>
                  </a:lnTo>
                  <a:lnTo>
                    <a:pt x="255079" y="294665"/>
                  </a:lnTo>
                  <a:lnTo>
                    <a:pt x="259334" y="300875"/>
                  </a:lnTo>
                  <a:lnTo>
                    <a:pt x="262191" y="303974"/>
                  </a:lnTo>
                  <a:lnTo>
                    <a:pt x="269328" y="307073"/>
                  </a:lnTo>
                  <a:lnTo>
                    <a:pt x="275031" y="307073"/>
                  </a:lnTo>
                  <a:lnTo>
                    <a:pt x="333413" y="290042"/>
                  </a:lnTo>
                  <a:lnTo>
                    <a:pt x="348640" y="297942"/>
                  </a:lnTo>
                  <a:lnTo>
                    <a:pt x="364413" y="303212"/>
                  </a:lnTo>
                  <a:lnTo>
                    <a:pt x="380720" y="306158"/>
                  </a:lnTo>
                  <a:lnTo>
                    <a:pt x="397548" y="307073"/>
                  </a:lnTo>
                  <a:lnTo>
                    <a:pt x="442315" y="298996"/>
                  </a:lnTo>
                  <a:lnTo>
                    <a:pt x="457885" y="290042"/>
                  </a:lnTo>
                  <a:lnTo>
                    <a:pt x="481063" y="276707"/>
                  </a:lnTo>
                  <a:lnTo>
                    <a:pt x="511530" y="243103"/>
                  </a:lnTo>
                  <a:lnTo>
                    <a:pt x="514286" y="237274"/>
                  </a:lnTo>
                  <a:lnTo>
                    <a:pt x="531202" y="201637"/>
                  </a:lnTo>
                  <a:lnTo>
                    <a:pt x="531469" y="201079"/>
                  </a:lnTo>
                  <a:lnTo>
                    <a:pt x="532777" y="192328"/>
                  </a:lnTo>
                  <a:lnTo>
                    <a:pt x="538607" y="153543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2594344" y="3047491"/>
            <a:ext cx="1360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Pemberi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Umpan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Balik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30597" y="3879595"/>
            <a:ext cx="5346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310628" y="1744602"/>
            <a:ext cx="1838960" cy="446405"/>
            <a:chOff x="7310628" y="1744602"/>
            <a:chExt cx="1838960" cy="446405"/>
          </a:xfrm>
        </p:grpSpPr>
        <p:sp>
          <p:nvSpPr>
            <p:cNvPr id="28" name="object 28"/>
            <p:cNvSpPr/>
            <p:nvPr/>
          </p:nvSpPr>
          <p:spPr>
            <a:xfrm>
              <a:off x="7310628" y="1744602"/>
              <a:ext cx="335280" cy="446405"/>
            </a:xfrm>
            <a:custGeom>
              <a:avLst/>
              <a:gdLst/>
              <a:ahLst/>
              <a:cxnLst/>
              <a:rect l="l" t="t" r="r" b="b"/>
              <a:pathLst>
                <a:path w="335279" h="446405">
                  <a:moveTo>
                    <a:pt x="57975" y="0"/>
                  </a:moveTo>
                  <a:lnTo>
                    <a:pt x="0" y="30996"/>
                  </a:lnTo>
                  <a:lnTo>
                    <a:pt x="205303" y="196175"/>
                  </a:lnTo>
                  <a:lnTo>
                    <a:pt x="215544" y="208729"/>
                  </a:lnTo>
                  <a:lnTo>
                    <a:pt x="218958" y="222959"/>
                  </a:lnTo>
                  <a:lnTo>
                    <a:pt x="215544" y="237190"/>
                  </a:lnTo>
                  <a:lnTo>
                    <a:pt x="205303" y="249744"/>
                  </a:lnTo>
                  <a:lnTo>
                    <a:pt x="0" y="415129"/>
                  </a:lnTo>
                  <a:lnTo>
                    <a:pt x="24791" y="435101"/>
                  </a:lnTo>
                  <a:lnTo>
                    <a:pt x="32155" y="439879"/>
                  </a:lnTo>
                  <a:lnTo>
                    <a:pt x="40318" y="443292"/>
                  </a:lnTo>
                  <a:lnTo>
                    <a:pt x="49013" y="445340"/>
                  </a:lnTo>
                  <a:lnTo>
                    <a:pt x="57975" y="446022"/>
                  </a:lnTo>
                  <a:lnTo>
                    <a:pt x="66937" y="445340"/>
                  </a:lnTo>
                  <a:lnTo>
                    <a:pt x="321125" y="249744"/>
                  </a:lnTo>
                  <a:lnTo>
                    <a:pt x="334877" y="223064"/>
                  </a:lnTo>
                  <a:lnTo>
                    <a:pt x="331439" y="208846"/>
                  </a:lnTo>
                  <a:lnTo>
                    <a:pt x="91159" y="11026"/>
                  </a:lnTo>
                  <a:lnTo>
                    <a:pt x="66937" y="684"/>
                  </a:lnTo>
                  <a:lnTo>
                    <a:pt x="57975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50915" y="1895529"/>
              <a:ext cx="97582" cy="1441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438845" y="1785584"/>
              <a:ext cx="1711325" cy="364490"/>
            </a:xfrm>
            <a:custGeom>
              <a:avLst/>
              <a:gdLst/>
              <a:ahLst/>
              <a:cxnLst/>
              <a:rect l="l" t="t" r="r" b="b"/>
              <a:pathLst>
                <a:path w="1711325" h="364489">
                  <a:moveTo>
                    <a:pt x="1488263" y="0"/>
                  </a:moveTo>
                  <a:lnTo>
                    <a:pt x="0" y="0"/>
                  </a:lnTo>
                  <a:lnTo>
                    <a:pt x="192909" y="155402"/>
                  </a:lnTo>
                  <a:lnTo>
                    <a:pt x="203076" y="167864"/>
                  </a:lnTo>
                  <a:lnTo>
                    <a:pt x="206466" y="182081"/>
                  </a:lnTo>
                  <a:lnTo>
                    <a:pt x="203076" y="196299"/>
                  </a:lnTo>
                  <a:lnTo>
                    <a:pt x="192909" y="208762"/>
                  </a:lnTo>
                  <a:lnTo>
                    <a:pt x="129" y="363955"/>
                  </a:lnTo>
                  <a:lnTo>
                    <a:pt x="1488263" y="363955"/>
                  </a:lnTo>
                  <a:lnTo>
                    <a:pt x="1710740" y="182030"/>
                  </a:lnTo>
                  <a:lnTo>
                    <a:pt x="148826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7816890" y="1832355"/>
            <a:ext cx="89789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0" b="1">
                <a:solidFill>
                  <a:srgbClr val="FFCC08"/>
                </a:solidFill>
                <a:latin typeface="Calibri"/>
                <a:cs typeface="Calibri"/>
              </a:rPr>
              <a:t>FEEDBACK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4877644" y="839724"/>
            <a:ext cx="296037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190"/>
              <a:t>In</a:t>
            </a:r>
            <a:r>
              <a:rPr dirty="0" sz="3200" spc="200"/>
              <a:t>s</a:t>
            </a:r>
            <a:r>
              <a:rPr dirty="0" sz="3200" spc="-40"/>
              <a:t>t</a:t>
            </a:r>
            <a:r>
              <a:rPr dirty="0" sz="3200" spc="-85"/>
              <a:t>r</a:t>
            </a:r>
            <a:r>
              <a:rPr dirty="0" sz="3200" spc="170"/>
              <a:t>u</a:t>
            </a:r>
            <a:r>
              <a:rPr dirty="0" sz="3200" spc="165"/>
              <a:t>k</a:t>
            </a:r>
            <a:r>
              <a:rPr dirty="0" sz="3200" spc="370"/>
              <a:t>s</a:t>
            </a:r>
            <a:r>
              <a:rPr dirty="0" sz="3200" spc="-70"/>
              <a:t>i</a:t>
            </a:r>
            <a:r>
              <a:rPr dirty="0" sz="3200" spc="-210"/>
              <a:t> </a:t>
            </a:r>
            <a:r>
              <a:rPr dirty="0" sz="3200" spc="140"/>
              <a:t>Ke</a:t>
            </a:r>
            <a:r>
              <a:rPr dirty="0" sz="3200" spc="-85"/>
              <a:t>r</a:t>
            </a:r>
            <a:r>
              <a:rPr dirty="0" sz="3200" spc="-290"/>
              <a:t>j</a:t>
            </a:r>
            <a:r>
              <a:rPr dirty="0" sz="3200" spc="459"/>
              <a:t>a</a:t>
            </a:r>
            <a:endParaRPr sz="3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49869" y="5987468"/>
            <a:ext cx="15557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5">
                <a:solidFill>
                  <a:srgbClr val="1E1E1E"/>
                </a:solidFill>
                <a:latin typeface="Times New Roman"/>
                <a:cs typeface="Times New Roman"/>
              </a:rPr>
              <a:t>16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9770" y="202364"/>
            <a:ext cx="40957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-20" b="1">
                <a:latin typeface="Calibri"/>
                <a:cs typeface="Calibri"/>
              </a:rPr>
              <a:t>S</a:t>
            </a:r>
            <a:r>
              <a:rPr dirty="0" sz="1200" spc="-5" b="1">
                <a:latin typeface="Calibri"/>
                <a:cs typeface="Calibri"/>
              </a:rPr>
              <a:t>A</a:t>
            </a:r>
            <a:r>
              <a:rPr dirty="0" sz="1200" spc="-20" b="1">
                <a:latin typeface="Calibri"/>
                <a:cs typeface="Calibri"/>
              </a:rPr>
              <a:t>S</a:t>
            </a:r>
            <a:r>
              <a:rPr dirty="0" sz="1200" spc="-5" b="1">
                <a:latin typeface="Calibri"/>
                <a:cs typeface="Calibri"/>
              </a:rPr>
              <a:t>A</a:t>
            </a:r>
            <a:r>
              <a:rPr dirty="0" sz="1200" b="1">
                <a:latin typeface="Calibri"/>
                <a:cs typeface="Calibri"/>
              </a:rPr>
              <a:t>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69132" y="202364"/>
            <a:ext cx="138811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-5" b="1">
                <a:latin typeface="Calibri"/>
                <a:cs typeface="Calibri"/>
              </a:rPr>
              <a:t>AN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825748" y="-3135"/>
          <a:ext cx="8985250" cy="6796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490"/>
                <a:gridCol w="274320"/>
                <a:gridCol w="1459230"/>
                <a:gridCol w="1605914"/>
                <a:gridCol w="824864"/>
                <a:gridCol w="598804"/>
                <a:gridCol w="1528444"/>
                <a:gridCol w="2305684"/>
              </a:tblGrid>
              <a:tr h="243840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BALIK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BERKALA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3840">
                <a:tc gridSpan="2"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NO.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11938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2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DINILAI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042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2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PENILAI KINERJA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Nama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Damayani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Tyastiani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Nama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Alex</a:t>
                      </a:r>
                      <a:r>
                        <a:rPr dirty="0"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Denni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NIP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NIP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Ruang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Ruang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Asdep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Integritas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Sistem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Merit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SDM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Aparatur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14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2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Kerja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2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Kerja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5872">
                <a:tc gridSpan="4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 RESULT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C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spc="-85" b="1"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N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N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200" spc="-100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200" spc="-9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K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58750" marR="149860" indent="237490">
                        <a:lnSpc>
                          <a:spcPct val="103299"/>
                        </a:lnSpc>
                        <a:spcBef>
                          <a:spcPts val="155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BALIK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BERKALA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DUKUNG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4267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960" marR="767715">
                        <a:lnSpc>
                          <a:spcPct val="103299"/>
                        </a:lnSpc>
                        <a:spcBef>
                          <a:spcPts val="10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Launching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Core 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Value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(Pejabat yang </a:t>
                      </a:r>
                      <a:r>
                        <a:rPr dirty="0" sz="1200" spc="-26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memberikan</a:t>
                      </a:r>
                      <a:r>
                        <a:rPr dirty="0" sz="1200" spc="-2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penugasan: Deputi</a:t>
                      </a:r>
                      <a:r>
                        <a:rPr dirty="0" sz="1200" spc="-1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3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rowSpan="2">
                  <a:txBody>
                    <a:bodyPr/>
                    <a:lstStyle/>
                    <a:p>
                      <a:pPr marL="346075" marR="53975" indent="-285750">
                        <a:lnSpc>
                          <a:spcPct val="9940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Pengadaan EO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melalui metode pemilihan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langsung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selesai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Surat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Sekretaris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Deputi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tentang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Penunjukan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Penyedia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075" marR="443865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Story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board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dipresentasikan 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ke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Pak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Deputi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075" marR="81915" indent="-285750">
                        <a:lnSpc>
                          <a:spcPct val="99400"/>
                        </a:lnSpc>
                        <a:spcBef>
                          <a:spcPts val="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5">
                          <a:latin typeface="Calibri"/>
                          <a:cs typeface="Calibri"/>
                        </a:rPr>
                        <a:t>Surat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Permohonan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Dukungan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Launching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Core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ASN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Menteri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telah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disampaikan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7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Menteri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telah ada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konfirmasi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Menteri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bersangkutan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memberikan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statement/pendapat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video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singkat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Surat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Jawaban.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Pengambilan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gambar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075" marR="86995">
                        <a:lnSpc>
                          <a:spcPct val="100800"/>
                        </a:lnSpc>
                        <a:spcBef>
                          <a:spcPts val="3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statement/pendapat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Menteri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untuk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video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singkat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akan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dilakukan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dalam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waktu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paling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lambat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10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Juli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2021.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960" marR="64769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Core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dilaunching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oleh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presiden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target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tanggal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27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Juli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2021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ts val="1415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statement/pendapat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Menteri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yang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terekam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video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singkat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960" marR="268605">
                        <a:lnSpc>
                          <a:spcPct val="99400"/>
                        </a:lnSpc>
                        <a:spcBef>
                          <a:spcPts val="16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Panduan perilaku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dalam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Keppres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tentang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Core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ASN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(Pejabat yang memberikan 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penugasan: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Penugasan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tahun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 berjalan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03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63042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3783" y="2837688"/>
            <a:ext cx="310896" cy="3108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3783" y="4596384"/>
            <a:ext cx="310896" cy="31089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463783" y="3282696"/>
            <a:ext cx="311150" cy="643255"/>
            <a:chOff x="10463783" y="3282696"/>
            <a:chExt cx="311150" cy="6432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63783" y="3611880"/>
              <a:ext cx="310896" cy="313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63783" y="3282696"/>
              <a:ext cx="310896" cy="313943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39057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61334" y="2486580"/>
            <a:ext cx="1619250" cy="107759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8260" rIns="0" bIns="0" rtlCol="0" vert="horz">
            <a:spAutoFit/>
          </a:bodyPr>
          <a:lstStyle/>
          <a:p>
            <a:pPr algn="ctr" marL="453390" marR="445770">
              <a:lnSpc>
                <a:spcPts val="1900"/>
              </a:lnSpc>
              <a:spcBef>
                <a:spcPts val="380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UMPAN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BALIK/ON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GOING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FEEDBACK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66307" y="679762"/>
          <a:ext cx="8807450" cy="549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870"/>
                <a:gridCol w="3352800"/>
                <a:gridCol w="2641600"/>
                <a:gridCol w="2437129"/>
              </a:tblGrid>
              <a:tr h="426720">
                <a:tc gridSpan="3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 KERJA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4154" marR="215265" indent="237490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BALIK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BERKALA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DUKUNG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2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Pelayanan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960" marR="389890">
                        <a:lnSpc>
                          <a:spcPct val="100800"/>
                        </a:lnSpc>
                        <a:spcBef>
                          <a:spcPts val="13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melakukan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perbaikan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feedback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pimpinan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 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617855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Memahami dan memenuhi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kebutuhan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masyarakat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dapat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diandalkan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ct val="10000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Melakukan perbaikan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tiada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henti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384810" indent="-285750">
                        <a:lnSpc>
                          <a:spcPct val="103299"/>
                        </a:lnSpc>
                        <a:spcBef>
                          <a:spcPts val="9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Akuntabel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114935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 dengan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jujur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cermat disiplin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berintegritas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tinggi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Menggunakan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kekayaan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BMN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secara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>
                        <a:lnSpc>
                          <a:spcPts val="1415"/>
                        </a:lnSpc>
                        <a:spcBef>
                          <a:spcPts val="7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bertanggung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efektif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efisien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kewenangan 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384810" indent="-285750">
                        <a:lnSpc>
                          <a:spcPct val="103299"/>
                        </a:lnSpc>
                        <a:spcBef>
                          <a:spcPts val="9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Kompeten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960" marR="107950">
                        <a:lnSpc>
                          <a:spcPct val="99400"/>
                        </a:lnSpc>
                        <a:spcBef>
                          <a:spcPts val="150"/>
                        </a:spcBef>
                      </a:pPr>
                      <a:r>
                        <a:rPr dirty="0" sz="1200" spc="-15">
                          <a:latin typeface="Calibri"/>
                          <a:cs typeface="Calibri"/>
                        </a:rPr>
                        <a:t>Kurang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memberikan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bimbingan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 pegawai berdasarkan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umpan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balik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di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bawahnya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 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421640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Meningkatkan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kompetensi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untuk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menjawab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tantangan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berubah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belajar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ct val="10000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kualitas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terbaik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384810" indent="-285750">
                        <a:lnSpc>
                          <a:spcPct val="103299"/>
                        </a:lnSpc>
                        <a:spcBef>
                          <a:spcPts val="9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Harmonis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960" marR="212090">
                        <a:lnSpc>
                          <a:spcPct val="99400"/>
                        </a:lnSpc>
                        <a:spcBef>
                          <a:spcPts val="1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Ketika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melayani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konsultasi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 sangat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sopan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 </a:t>
                      </a:r>
                      <a:r>
                        <a:rPr dirty="0" sz="1200" spc="-26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Hasil Survey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Kepuasan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 Penerima 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Layanan)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r" marR="147955">
                        <a:lnSpc>
                          <a:spcPts val="1415"/>
                        </a:lnSpc>
                      </a:pPr>
                      <a:r>
                        <a:rPr dirty="0" sz="1200" spc="5">
                          <a:solidFill>
                            <a:srgbClr val="1E1E1E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648970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setiap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apapun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latar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belakangnya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ct val="10000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lingkungan 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kondusif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384810" indent="-285750">
                        <a:lnSpc>
                          <a:spcPct val="103299"/>
                        </a:lnSpc>
                        <a:spcBef>
                          <a:spcPts val="95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820418" y="359155"/>
            <a:ext cx="7689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……Lanjutan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9057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61334" y="2486580"/>
            <a:ext cx="1619250" cy="107759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8260" rIns="0" bIns="0" rtlCol="0" vert="horz">
            <a:spAutoFit/>
          </a:bodyPr>
          <a:lstStyle/>
          <a:p>
            <a:pPr algn="ctr" marL="453390" marR="445770">
              <a:lnSpc>
                <a:spcPts val="1900"/>
              </a:lnSpc>
              <a:spcBef>
                <a:spcPts val="380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UMPAN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BALIK/ON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GOING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FEEDBACK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56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026219" y="470278"/>
          <a:ext cx="8756650" cy="4828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7990"/>
                <a:gridCol w="3498215"/>
                <a:gridCol w="2539365"/>
                <a:gridCol w="2270124"/>
              </a:tblGrid>
              <a:tr h="426720">
                <a:tc gridSpan="3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0970" marR="132080" indent="237490">
                        <a:lnSpc>
                          <a:spcPct val="105000"/>
                        </a:lnSpc>
                        <a:spcBef>
                          <a:spcPts val="60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BALIK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BERKALA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DUKUNG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Loyal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187325" indent="-285750">
                        <a:lnSpc>
                          <a:spcPct val="99400"/>
                        </a:lnSpc>
                        <a:spcBef>
                          <a:spcPts val="8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Memegang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teguh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ideologi Pancasila, Undang-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Undang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Dasar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 Republik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Indonesia 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Tahun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NKRI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serta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nama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baik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sesama ASN,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Pimpinan,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Instansi,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283210" indent="-285750">
                        <a:lnSpc>
                          <a:spcPct val="105000"/>
                        </a:lnSpc>
                        <a:spcBef>
                          <a:spcPts val="6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Adaptif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960" marR="102870">
                        <a:lnSpc>
                          <a:spcPct val="100800"/>
                        </a:lnSpc>
                        <a:spcBef>
                          <a:spcPts val="12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Sering memberikan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inisiatif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 pimpinan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 Deputi </a:t>
                      </a:r>
                      <a:r>
                        <a:rPr dirty="0" sz="1200" spc="-26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52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415"/>
                        </a:lnSpc>
                        <a:spcBef>
                          <a:spcPts val="7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Cepat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menyesuaikan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menghadapi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perubahan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9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Terus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berinovasi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kreativitas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proaktif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710" marR="283210" indent="-285750">
                        <a:lnSpc>
                          <a:spcPct val="105000"/>
                        </a:lnSpc>
                        <a:spcBef>
                          <a:spcPts val="6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524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Kolaboratif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41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marR="361950" indent="-285750">
                        <a:lnSpc>
                          <a:spcPts val="1390"/>
                        </a:lnSpc>
                        <a:spcBef>
                          <a:spcPts val="16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Memberi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kesempatan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pihak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berkontribusi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5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Terbuka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bekerja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sama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menghasilkan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nilai</a:t>
                      </a:r>
                      <a:r>
                        <a:rPr dirty="0"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tambah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Menggerakkan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pemanfaatan berbagai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sumberdaya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tujuan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bersama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568960">
                        <a:lnSpc>
                          <a:spcPct val="105000"/>
                        </a:lnSpc>
                        <a:spcBef>
                          <a:spcPts val="6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62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348260" y="5528564"/>
            <a:ext cx="1280160" cy="668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6700"/>
              </a:lnSpc>
              <a:spcBef>
                <a:spcPts val="100"/>
              </a:spcBef>
            </a:pPr>
            <a:r>
              <a:rPr dirty="0" sz="1200" spc="-15">
                <a:latin typeface="Calibri"/>
                <a:cs typeface="Calibri"/>
              </a:rPr>
              <a:t>Pegawai </a:t>
            </a:r>
            <a:r>
              <a:rPr dirty="0" sz="1200" spc="-10">
                <a:latin typeface="Calibri"/>
                <a:cs typeface="Calibri"/>
              </a:rPr>
              <a:t>yang </a:t>
            </a:r>
            <a:r>
              <a:rPr dirty="0" sz="1200" spc="-5">
                <a:latin typeface="Calibri"/>
                <a:cs typeface="Calibri"/>
              </a:rPr>
              <a:t>Dinilai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(Nama)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dirty="0" sz="1200" spc="-5">
                <a:latin typeface="Calibri"/>
                <a:cs typeface="Calibri"/>
              </a:rPr>
              <a:t>(NIP)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07462" y="5309108"/>
            <a:ext cx="2035810" cy="88836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sz="1200" spc="-10">
                <a:latin typeface="Calibri"/>
                <a:cs typeface="Calibri"/>
              </a:rPr>
              <a:t>(tempat),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(tanggal,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bulan,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tahun)</a:t>
            </a:r>
            <a:endParaRPr sz="1200">
              <a:latin typeface="Calibri"/>
              <a:cs typeface="Calibri"/>
            </a:endParaRPr>
          </a:p>
          <a:p>
            <a:pPr algn="ctr" marL="329565" marR="321945">
              <a:lnSpc>
                <a:spcPct val="116700"/>
              </a:lnSpc>
              <a:spcBef>
                <a:spcPts val="20"/>
              </a:spcBef>
            </a:pPr>
            <a:r>
              <a:rPr dirty="0" sz="1200" spc="-10">
                <a:latin typeface="Calibri"/>
                <a:cs typeface="Calibri"/>
              </a:rPr>
              <a:t>Pejabat Penilai </a:t>
            </a:r>
            <a:r>
              <a:rPr dirty="0" sz="1200" spc="-5">
                <a:latin typeface="Calibri"/>
                <a:cs typeface="Calibri"/>
              </a:rPr>
              <a:t>Kinerja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(Nama)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dirty="0" sz="1200" spc="-5">
                <a:latin typeface="Calibri"/>
                <a:cs typeface="Calibri"/>
              </a:rPr>
              <a:t>(NIP)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16744" y="6336284"/>
            <a:ext cx="64281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i="1">
                <a:latin typeface="Calibri"/>
                <a:cs typeface="Calibri"/>
              </a:rPr>
              <a:t>*</a:t>
            </a:r>
            <a:r>
              <a:rPr dirty="0" sz="1200" spc="1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Pimpinan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dapat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memberikan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10" i="1">
                <a:latin typeface="Calibri"/>
                <a:cs typeface="Calibri"/>
              </a:rPr>
              <a:t>ekspektasi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khusus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pegawai</a:t>
            </a:r>
            <a:r>
              <a:rPr dirty="0" sz="1200" spc="1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terhadap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satu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10" i="1">
                <a:latin typeface="Calibri"/>
                <a:cs typeface="Calibri"/>
              </a:rPr>
              <a:t>atau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lebih</a:t>
            </a:r>
            <a:r>
              <a:rPr dirty="0" sz="1200" spc="1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aspek</a:t>
            </a:r>
            <a:r>
              <a:rPr dirty="0" sz="1200" spc="10" i="1">
                <a:latin typeface="Calibri"/>
                <a:cs typeface="Calibri"/>
              </a:rPr>
              <a:t> </a:t>
            </a:r>
            <a:r>
              <a:rPr dirty="0" sz="1200" spc="-10" i="1">
                <a:latin typeface="Calibri"/>
                <a:cs typeface="Calibri"/>
              </a:rPr>
              <a:t>perilaku</a:t>
            </a:r>
            <a:r>
              <a:rPr dirty="0" sz="1200" spc="5" i="1">
                <a:latin typeface="Calibri"/>
                <a:cs typeface="Calibri"/>
              </a:rPr>
              <a:t> </a:t>
            </a:r>
            <a:r>
              <a:rPr dirty="0" sz="1200" spc="-10" i="1">
                <a:latin typeface="Calibri"/>
                <a:cs typeface="Calibri"/>
              </a:rPr>
              <a:t>kerja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9057" y="2221152"/>
            <a:ext cx="1863725" cy="1608455"/>
          </a:xfrm>
          <a:custGeom>
            <a:avLst/>
            <a:gdLst/>
            <a:ahLst/>
            <a:cxnLst/>
            <a:rect l="l" t="t" r="r" b="b"/>
            <a:pathLst>
              <a:path w="1863725" h="1608454">
                <a:moveTo>
                  <a:pt x="0" y="0"/>
                </a:moveTo>
                <a:lnTo>
                  <a:pt x="1863602" y="0"/>
                </a:lnTo>
                <a:lnTo>
                  <a:pt x="1863602" y="1608076"/>
                </a:lnTo>
                <a:lnTo>
                  <a:pt x="0" y="16080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61334" y="2486580"/>
            <a:ext cx="1619250" cy="107759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8260" rIns="0" bIns="0" rtlCol="0" vert="horz">
            <a:spAutoFit/>
          </a:bodyPr>
          <a:lstStyle/>
          <a:p>
            <a:pPr algn="ctr" marL="453390" marR="445770">
              <a:lnSpc>
                <a:spcPts val="1900"/>
              </a:lnSpc>
              <a:spcBef>
                <a:spcPts val="380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UMPAN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0"/>
              </a:lnSpc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BALIK/ON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GOING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FEEDBACK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857" y="0"/>
            <a:ext cx="11657330" cy="6858000"/>
            <a:chOff x="534857" y="0"/>
            <a:chExt cx="116573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857" y="0"/>
              <a:ext cx="1165714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7167" y="1736852"/>
            <a:ext cx="5745480" cy="8661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270"/>
              </a:lnSpc>
              <a:spcBef>
                <a:spcPts val="100"/>
              </a:spcBef>
            </a:pPr>
            <a:r>
              <a:rPr dirty="0" sz="3600" spc="220"/>
              <a:t>BAGIAN</a:t>
            </a:r>
            <a:r>
              <a:rPr dirty="0" sz="3600" spc="-245"/>
              <a:t> </a:t>
            </a:r>
            <a:r>
              <a:rPr dirty="0" sz="3600" spc="45"/>
              <a:t>3</a:t>
            </a:r>
            <a:r>
              <a:rPr dirty="0" sz="3600" spc="-245"/>
              <a:t> </a:t>
            </a:r>
            <a:r>
              <a:rPr dirty="0" sz="3600" spc="-380"/>
              <a:t>:</a:t>
            </a:r>
            <a:endParaRPr sz="3600"/>
          </a:p>
          <a:p>
            <a:pPr marL="12700">
              <a:lnSpc>
                <a:spcPts val="2350"/>
              </a:lnSpc>
            </a:pPr>
            <a:r>
              <a:rPr dirty="0" sz="2000" spc="225">
                <a:solidFill>
                  <a:srgbClr val="000000"/>
                </a:solidFill>
              </a:rPr>
              <a:t>Bagaimana</a:t>
            </a:r>
            <a:r>
              <a:rPr dirty="0" sz="2000" spc="-140">
                <a:solidFill>
                  <a:srgbClr val="000000"/>
                </a:solidFill>
              </a:rPr>
              <a:t> </a:t>
            </a:r>
            <a:r>
              <a:rPr dirty="0" sz="2000" spc="165">
                <a:solidFill>
                  <a:srgbClr val="000000"/>
                </a:solidFill>
              </a:rPr>
              <a:t>mengevaluasi</a:t>
            </a:r>
            <a:r>
              <a:rPr dirty="0" sz="2000" spc="-135">
                <a:solidFill>
                  <a:srgbClr val="000000"/>
                </a:solidFill>
              </a:rPr>
              <a:t> </a:t>
            </a:r>
            <a:r>
              <a:rPr dirty="0" sz="2000" spc="40">
                <a:solidFill>
                  <a:srgbClr val="000000"/>
                </a:solidFill>
              </a:rPr>
              <a:t>kinerja</a:t>
            </a:r>
            <a:r>
              <a:rPr dirty="0" sz="2000" spc="-140">
                <a:solidFill>
                  <a:srgbClr val="000000"/>
                </a:solidFill>
              </a:rPr>
              <a:t> </a:t>
            </a:r>
            <a:r>
              <a:rPr dirty="0" sz="2000" spc="175">
                <a:solidFill>
                  <a:srgbClr val="000000"/>
                </a:solidFill>
              </a:rPr>
              <a:t>pegawai?</a:t>
            </a:r>
            <a:endParaRPr sz="2000"/>
          </a:p>
        </p:txBody>
      </p:sp>
      <p:grpSp>
        <p:nvGrpSpPr>
          <p:cNvPr id="7" name="object 7"/>
          <p:cNvGrpSpPr/>
          <p:nvPr/>
        </p:nvGrpSpPr>
        <p:grpSpPr>
          <a:xfrm>
            <a:off x="508409" y="3310003"/>
            <a:ext cx="7581265" cy="864235"/>
            <a:chOff x="508409" y="3310003"/>
            <a:chExt cx="7581265" cy="864235"/>
          </a:xfrm>
        </p:grpSpPr>
        <p:sp>
          <p:nvSpPr>
            <p:cNvPr id="8" name="object 8"/>
            <p:cNvSpPr/>
            <p:nvPr/>
          </p:nvSpPr>
          <p:spPr>
            <a:xfrm>
              <a:off x="508406" y="3376129"/>
              <a:ext cx="7581265" cy="798195"/>
            </a:xfrm>
            <a:custGeom>
              <a:avLst/>
              <a:gdLst/>
              <a:ahLst/>
              <a:cxnLst/>
              <a:rect l="l" t="t" r="r" b="b"/>
              <a:pathLst>
                <a:path w="7581265" h="798195">
                  <a:moveTo>
                    <a:pt x="38138" y="777709"/>
                  </a:moveTo>
                  <a:lnTo>
                    <a:pt x="36639" y="770293"/>
                  </a:lnTo>
                  <a:lnTo>
                    <a:pt x="32550" y="764235"/>
                  </a:lnTo>
                  <a:lnTo>
                    <a:pt x="26504" y="760158"/>
                  </a:lnTo>
                  <a:lnTo>
                    <a:pt x="19088" y="758659"/>
                  </a:lnTo>
                  <a:lnTo>
                    <a:pt x="11633" y="760158"/>
                  </a:lnTo>
                  <a:lnTo>
                    <a:pt x="5575" y="764235"/>
                  </a:lnTo>
                  <a:lnTo>
                    <a:pt x="1498" y="770293"/>
                  </a:lnTo>
                  <a:lnTo>
                    <a:pt x="0" y="777709"/>
                  </a:lnTo>
                  <a:lnTo>
                    <a:pt x="1498" y="785126"/>
                  </a:lnTo>
                  <a:lnTo>
                    <a:pt x="5575" y="791171"/>
                  </a:lnTo>
                  <a:lnTo>
                    <a:pt x="11633" y="795261"/>
                  </a:lnTo>
                  <a:lnTo>
                    <a:pt x="19050" y="796759"/>
                  </a:lnTo>
                  <a:lnTo>
                    <a:pt x="26504" y="795261"/>
                  </a:lnTo>
                  <a:lnTo>
                    <a:pt x="32550" y="791171"/>
                  </a:lnTo>
                  <a:lnTo>
                    <a:pt x="36639" y="785126"/>
                  </a:lnTo>
                  <a:lnTo>
                    <a:pt x="38138" y="777709"/>
                  </a:lnTo>
                  <a:close/>
                </a:path>
                <a:path w="7581265" h="798195">
                  <a:moveTo>
                    <a:pt x="114376" y="777709"/>
                  </a:moveTo>
                  <a:lnTo>
                    <a:pt x="112877" y="770293"/>
                  </a:lnTo>
                  <a:lnTo>
                    <a:pt x="108788" y="764235"/>
                  </a:lnTo>
                  <a:lnTo>
                    <a:pt x="102743" y="760158"/>
                  </a:lnTo>
                  <a:lnTo>
                    <a:pt x="95326" y="758659"/>
                  </a:lnTo>
                  <a:lnTo>
                    <a:pt x="87871" y="760158"/>
                  </a:lnTo>
                  <a:lnTo>
                    <a:pt x="81813" y="764235"/>
                  </a:lnTo>
                  <a:lnTo>
                    <a:pt x="77736" y="770293"/>
                  </a:lnTo>
                  <a:lnTo>
                    <a:pt x="76238" y="777709"/>
                  </a:lnTo>
                  <a:lnTo>
                    <a:pt x="77736" y="785126"/>
                  </a:lnTo>
                  <a:lnTo>
                    <a:pt x="81813" y="791171"/>
                  </a:lnTo>
                  <a:lnTo>
                    <a:pt x="87871" y="795261"/>
                  </a:lnTo>
                  <a:lnTo>
                    <a:pt x="95288" y="796759"/>
                  </a:lnTo>
                  <a:lnTo>
                    <a:pt x="102743" y="795261"/>
                  </a:lnTo>
                  <a:lnTo>
                    <a:pt x="108788" y="791171"/>
                  </a:lnTo>
                  <a:lnTo>
                    <a:pt x="112877" y="785126"/>
                  </a:lnTo>
                  <a:lnTo>
                    <a:pt x="114376" y="777709"/>
                  </a:lnTo>
                  <a:close/>
                </a:path>
                <a:path w="7581265" h="798195">
                  <a:moveTo>
                    <a:pt x="190614" y="777709"/>
                  </a:moveTo>
                  <a:lnTo>
                    <a:pt x="189115" y="770293"/>
                  </a:lnTo>
                  <a:lnTo>
                    <a:pt x="185026" y="764235"/>
                  </a:lnTo>
                  <a:lnTo>
                    <a:pt x="178981" y="760158"/>
                  </a:lnTo>
                  <a:lnTo>
                    <a:pt x="171564" y="758659"/>
                  </a:lnTo>
                  <a:lnTo>
                    <a:pt x="164109" y="760158"/>
                  </a:lnTo>
                  <a:lnTo>
                    <a:pt x="158051" y="764235"/>
                  </a:lnTo>
                  <a:lnTo>
                    <a:pt x="153974" y="770293"/>
                  </a:lnTo>
                  <a:lnTo>
                    <a:pt x="152476" y="777709"/>
                  </a:lnTo>
                  <a:lnTo>
                    <a:pt x="153974" y="785126"/>
                  </a:lnTo>
                  <a:lnTo>
                    <a:pt x="158051" y="791171"/>
                  </a:lnTo>
                  <a:lnTo>
                    <a:pt x="164109" y="795261"/>
                  </a:lnTo>
                  <a:lnTo>
                    <a:pt x="171526" y="796759"/>
                  </a:lnTo>
                  <a:lnTo>
                    <a:pt x="178981" y="795261"/>
                  </a:lnTo>
                  <a:lnTo>
                    <a:pt x="185026" y="791171"/>
                  </a:lnTo>
                  <a:lnTo>
                    <a:pt x="189115" y="785126"/>
                  </a:lnTo>
                  <a:lnTo>
                    <a:pt x="190614" y="777709"/>
                  </a:lnTo>
                  <a:close/>
                </a:path>
                <a:path w="7581265" h="798195">
                  <a:moveTo>
                    <a:pt x="266852" y="777709"/>
                  </a:moveTo>
                  <a:lnTo>
                    <a:pt x="265353" y="770293"/>
                  </a:lnTo>
                  <a:lnTo>
                    <a:pt x="261264" y="764235"/>
                  </a:lnTo>
                  <a:lnTo>
                    <a:pt x="255219" y="760158"/>
                  </a:lnTo>
                  <a:lnTo>
                    <a:pt x="247802" y="758659"/>
                  </a:lnTo>
                  <a:lnTo>
                    <a:pt x="240347" y="760158"/>
                  </a:lnTo>
                  <a:lnTo>
                    <a:pt x="234289" y="764235"/>
                  </a:lnTo>
                  <a:lnTo>
                    <a:pt x="230212" y="770293"/>
                  </a:lnTo>
                  <a:lnTo>
                    <a:pt x="228714" y="777709"/>
                  </a:lnTo>
                  <a:lnTo>
                    <a:pt x="230212" y="785126"/>
                  </a:lnTo>
                  <a:lnTo>
                    <a:pt x="234289" y="791171"/>
                  </a:lnTo>
                  <a:lnTo>
                    <a:pt x="240347" y="795261"/>
                  </a:lnTo>
                  <a:lnTo>
                    <a:pt x="247764" y="796759"/>
                  </a:lnTo>
                  <a:lnTo>
                    <a:pt x="255219" y="795261"/>
                  </a:lnTo>
                  <a:lnTo>
                    <a:pt x="261264" y="791171"/>
                  </a:lnTo>
                  <a:lnTo>
                    <a:pt x="265353" y="785126"/>
                  </a:lnTo>
                  <a:lnTo>
                    <a:pt x="266852" y="777709"/>
                  </a:lnTo>
                  <a:close/>
                </a:path>
                <a:path w="7581265" h="798195">
                  <a:moveTo>
                    <a:pt x="343090" y="777709"/>
                  </a:moveTo>
                  <a:lnTo>
                    <a:pt x="341591" y="770293"/>
                  </a:lnTo>
                  <a:lnTo>
                    <a:pt x="337502" y="764235"/>
                  </a:lnTo>
                  <a:lnTo>
                    <a:pt x="331457" y="760158"/>
                  </a:lnTo>
                  <a:lnTo>
                    <a:pt x="324040" y="758659"/>
                  </a:lnTo>
                  <a:lnTo>
                    <a:pt x="316585" y="760158"/>
                  </a:lnTo>
                  <a:lnTo>
                    <a:pt x="310527" y="764235"/>
                  </a:lnTo>
                  <a:lnTo>
                    <a:pt x="306451" y="770293"/>
                  </a:lnTo>
                  <a:lnTo>
                    <a:pt x="304952" y="777709"/>
                  </a:lnTo>
                  <a:lnTo>
                    <a:pt x="306451" y="785126"/>
                  </a:lnTo>
                  <a:lnTo>
                    <a:pt x="310527" y="791171"/>
                  </a:lnTo>
                  <a:lnTo>
                    <a:pt x="316585" y="795261"/>
                  </a:lnTo>
                  <a:lnTo>
                    <a:pt x="324002" y="796759"/>
                  </a:lnTo>
                  <a:lnTo>
                    <a:pt x="331457" y="795261"/>
                  </a:lnTo>
                  <a:lnTo>
                    <a:pt x="337502" y="791171"/>
                  </a:lnTo>
                  <a:lnTo>
                    <a:pt x="341591" y="785126"/>
                  </a:lnTo>
                  <a:lnTo>
                    <a:pt x="343090" y="777709"/>
                  </a:lnTo>
                  <a:close/>
                </a:path>
                <a:path w="7581265" h="798195">
                  <a:moveTo>
                    <a:pt x="419328" y="777709"/>
                  </a:moveTo>
                  <a:lnTo>
                    <a:pt x="417830" y="770293"/>
                  </a:lnTo>
                  <a:lnTo>
                    <a:pt x="413740" y="764235"/>
                  </a:lnTo>
                  <a:lnTo>
                    <a:pt x="407695" y="760158"/>
                  </a:lnTo>
                  <a:lnTo>
                    <a:pt x="400278" y="758659"/>
                  </a:lnTo>
                  <a:lnTo>
                    <a:pt x="392823" y="760158"/>
                  </a:lnTo>
                  <a:lnTo>
                    <a:pt x="386765" y="764235"/>
                  </a:lnTo>
                  <a:lnTo>
                    <a:pt x="382689" y="770293"/>
                  </a:lnTo>
                  <a:lnTo>
                    <a:pt x="381190" y="777709"/>
                  </a:lnTo>
                  <a:lnTo>
                    <a:pt x="382689" y="785126"/>
                  </a:lnTo>
                  <a:lnTo>
                    <a:pt x="386765" y="791171"/>
                  </a:lnTo>
                  <a:lnTo>
                    <a:pt x="392823" y="795261"/>
                  </a:lnTo>
                  <a:lnTo>
                    <a:pt x="400240" y="796759"/>
                  </a:lnTo>
                  <a:lnTo>
                    <a:pt x="407695" y="795261"/>
                  </a:lnTo>
                  <a:lnTo>
                    <a:pt x="413740" y="791171"/>
                  </a:lnTo>
                  <a:lnTo>
                    <a:pt x="417830" y="785126"/>
                  </a:lnTo>
                  <a:lnTo>
                    <a:pt x="419328" y="777709"/>
                  </a:lnTo>
                  <a:close/>
                </a:path>
                <a:path w="7581265" h="798195">
                  <a:moveTo>
                    <a:pt x="495566" y="777709"/>
                  </a:moveTo>
                  <a:lnTo>
                    <a:pt x="494068" y="770293"/>
                  </a:lnTo>
                  <a:lnTo>
                    <a:pt x="489978" y="764235"/>
                  </a:lnTo>
                  <a:lnTo>
                    <a:pt x="483933" y="760158"/>
                  </a:lnTo>
                  <a:lnTo>
                    <a:pt x="476516" y="758659"/>
                  </a:lnTo>
                  <a:lnTo>
                    <a:pt x="469061" y="760158"/>
                  </a:lnTo>
                  <a:lnTo>
                    <a:pt x="463003" y="764235"/>
                  </a:lnTo>
                  <a:lnTo>
                    <a:pt x="458927" y="770293"/>
                  </a:lnTo>
                  <a:lnTo>
                    <a:pt x="457428" y="777709"/>
                  </a:lnTo>
                  <a:lnTo>
                    <a:pt x="458927" y="785126"/>
                  </a:lnTo>
                  <a:lnTo>
                    <a:pt x="463003" y="791171"/>
                  </a:lnTo>
                  <a:lnTo>
                    <a:pt x="469061" y="795261"/>
                  </a:lnTo>
                  <a:lnTo>
                    <a:pt x="476478" y="796759"/>
                  </a:lnTo>
                  <a:lnTo>
                    <a:pt x="483933" y="795261"/>
                  </a:lnTo>
                  <a:lnTo>
                    <a:pt x="489978" y="791171"/>
                  </a:lnTo>
                  <a:lnTo>
                    <a:pt x="494068" y="785126"/>
                  </a:lnTo>
                  <a:lnTo>
                    <a:pt x="495566" y="777709"/>
                  </a:lnTo>
                  <a:close/>
                </a:path>
                <a:path w="7581265" h="798195">
                  <a:moveTo>
                    <a:pt x="571804" y="777709"/>
                  </a:moveTo>
                  <a:lnTo>
                    <a:pt x="570306" y="770293"/>
                  </a:lnTo>
                  <a:lnTo>
                    <a:pt x="566216" y="764235"/>
                  </a:lnTo>
                  <a:lnTo>
                    <a:pt x="560171" y="760158"/>
                  </a:lnTo>
                  <a:lnTo>
                    <a:pt x="552754" y="758659"/>
                  </a:lnTo>
                  <a:lnTo>
                    <a:pt x="545299" y="760158"/>
                  </a:lnTo>
                  <a:lnTo>
                    <a:pt x="539242" y="764235"/>
                  </a:lnTo>
                  <a:lnTo>
                    <a:pt x="535165" y="770293"/>
                  </a:lnTo>
                  <a:lnTo>
                    <a:pt x="533666" y="777709"/>
                  </a:lnTo>
                  <a:lnTo>
                    <a:pt x="535165" y="785126"/>
                  </a:lnTo>
                  <a:lnTo>
                    <a:pt x="539242" y="791171"/>
                  </a:lnTo>
                  <a:lnTo>
                    <a:pt x="545299" y="795261"/>
                  </a:lnTo>
                  <a:lnTo>
                    <a:pt x="552716" y="796759"/>
                  </a:lnTo>
                  <a:lnTo>
                    <a:pt x="560171" y="795261"/>
                  </a:lnTo>
                  <a:lnTo>
                    <a:pt x="566216" y="791171"/>
                  </a:lnTo>
                  <a:lnTo>
                    <a:pt x="570306" y="785126"/>
                  </a:lnTo>
                  <a:lnTo>
                    <a:pt x="571804" y="777709"/>
                  </a:lnTo>
                  <a:close/>
                </a:path>
                <a:path w="7581265" h="798195">
                  <a:moveTo>
                    <a:pt x="648042" y="777709"/>
                  </a:moveTo>
                  <a:lnTo>
                    <a:pt x="646544" y="770293"/>
                  </a:lnTo>
                  <a:lnTo>
                    <a:pt x="642454" y="764235"/>
                  </a:lnTo>
                  <a:lnTo>
                    <a:pt x="636409" y="760158"/>
                  </a:lnTo>
                  <a:lnTo>
                    <a:pt x="628992" y="758659"/>
                  </a:lnTo>
                  <a:lnTo>
                    <a:pt x="621538" y="760158"/>
                  </a:lnTo>
                  <a:lnTo>
                    <a:pt x="615480" y="764235"/>
                  </a:lnTo>
                  <a:lnTo>
                    <a:pt x="611403" y="770293"/>
                  </a:lnTo>
                  <a:lnTo>
                    <a:pt x="609904" y="777709"/>
                  </a:lnTo>
                  <a:lnTo>
                    <a:pt x="611403" y="785126"/>
                  </a:lnTo>
                  <a:lnTo>
                    <a:pt x="615480" y="791171"/>
                  </a:lnTo>
                  <a:lnTo>
                    <a:pt x="621538" y="795261"/>
                  </a:lnTo>
                  <a:lnTo>
                    <a:pt x="628954" y="796759"/>
                  </a:lnTo>
                  <a:lnTo>
                    <a:pt x="636409" y="795261"/>
                  </a:lnTo>
                  <a:lnTo>
                    <a:pt x="642454" y="791171"/>
                  </a:lnTo>
                  <a:lnTo>
                    <a:pt x="646544" y="785126"/>
                  </a:lnTo>
                  <a:lnTo>
                    <a:pt x="648042" y="777709"/>
                  </a:lnTo>
                  <a:close/>
                </a:path>
                <a:path w="7581265" h="798195">
                  <a:moveTo>
                    <a:pt x="724281" y="777709"/>
                  </a:moveTo>
                  <a:lnTo>
                    <a:pt x="722782" y="770293"/>
                  </a:lnTo>
                  <a:lnTo>
                    <a:pt x="718693" y="764235"/>
                  </a:lnTo>
                  <a:lnTo>
                    <a:pt x="712647" y="760158"/>
                  </a:lnTo>
                  <a:lnTo>
                    <a:pt x="705231" y="758659"/>
                  </a:lnTo>
                  <a:lnTo>
                    <a:pt x="697776" y="760158"/>
                  </a:lnTo>
                  <a:lnTo>
                    <a:pt x="691718" y="764235"/>
                  </a:lnTo>
                  <a:lnTo>
                    <a:pt x="687641" y="770293"/>
                  </a:lnTo>
                  <a:lnTo>
                    <a:pt x="686142" y="777709"/>
                  </a:lnTo>
                  <a:lnTo>
                    <a:pt x="687641" y="785126"/>
                  </a:lnTo>
                  <a:lnTo>
                    <a:pt x="691718" y="791171"/>
                  </a:lnTo>
                  <a:lnTo>
                    <a:pt x="697776" y="795261"/>
                  </a:lnTo>
                  <a:lnTo>
                    <a:pt x="705192" y="796759"/>
                  </a:lnTo>
                  <a:lnTo>
                    <a:pt x="712647" y="795261"/>
                  </a:lnTo>
                  <a:lnTo>
                    <a:pt x="718693" y="791171"/>
                  </a:lnTo>
                  <a:lnTo>
                    <a:pt x="722782" y="785126"/>
                  </a:lnTo>
                  <a:lnTo>
                    <a:pt x="724281" y="777709"/>
                  </a:lnTo>
                  <a:close/>
                </a:path>
                <a:path w="7581265" h="798195">
                  <a:moveTo>
                    <a:pt x="800519" y="777709"/>
                  </a:moveTo>
                  <a:lnTo>
                    <a:pt x="799020" y="770293"/>
                  </a:lnTo>
                  <a:lnTo>
                    <a:pt x="794931" y="764235"/>
                  </a:lnTo>
                  <a:lnTo>
                    <a:pt x="788885" y="760158"/>
                  </a:lnTo>
                  <a:lnTo>
                    <a:pt x="781469" y="758659"/>
                  </a:lnTo>
                  <a:lnTo>
                    <a:pt x="774014" y="760158"/>
                  </a:lnTo>
                  <a:lnTo>
                    <a:pt x="767956" y="764235"/>
                  </a:lnTo>
                  <a:lnTo>
                    <a:pt x="763879" y="770293"/>
                  </a:lnTo>
                  <a:lnTo>
                    <a:pt x="762381" y="777709"/>
                  </a:lnTo>
                  <a:lnTo>
                    <a:pt x="763879" y="785126"/>
                  </a:lnTo>
                  <a:lnTo>
                    <a:pt x="767956" y="791171"/>
                  </a:lnTo>
                  <a:lnTo>
                    <a:pt x="774014" y="795261"/>
                  </a:lnTo>
                  <a:lnTo>
                    <a:pt x="781431" y="796759"/>
                  </a:lnTo>
                  <a:lnTo>
                    <a:pt x="788885" y="795261"/>
                  </a:lnTo>
                  <a:lnTo>
                    <a:pt x="794931" y="791171"/>
                  </a:lnTo>
                  <a:lnTo>
                    <a:pt x="799020" y="785126"/>
                  </a:lnTo>
                  <a:lnTo>
                    <a:pt x="800519" y="777709"/>
                  </a:lnTo>
                  <a:close/>
                </a:path>
                <a:path w="7581265" h="798195">
                  <a:moveTo>
                    <a:pt x="876757" y="777709"/>
                  </a:moveTo>
                  <a:lnTo>
                    <a:pt x="875258" y="770293"/>
                  </a:lnTo>
                  <a:lnTo>
                    <a:pt x="871169" y="764235"/>
                  </a:lnTo>
                  <a:lnTo>
                    <a:pt x="865124" y="760158"/>
                  </a:lnTo>
                  <a:lnTo>
                    <a:pt x="857707" y="758659"/>
                  </a:lnTo>
                  <a:lnTo>
                    <a:pt x="850252" y="760158"/>
                  </a:lnTo>
                  <a:lnTo>
                    <a:pt x="844194" y="764235"/>
                  </a:lnTo>
                  <a:lnTo>
                    <a:pt x="840117" y="770293"/>
                  </a:lnTo>
                  <a:lnTo>
                    <a:pt x="838619" y="777709"/>
                  </a:lnTo>
                  <a:lnTo>
                    <a:pt x="840117" y="785126"/>
                  </a:lnTo>
                  <a:lnTo>
                    <a:pt x="844194" y="791171"/>
                  </a:lnTo>
                  <a:lnTo>
                    <a:pt x="850252" y="795261"/>
                  </a:lnTo>
                  <a:lnTo>
                    <a:pt x="857669" y="796759"/>
                  </a:lnTo>
                  <a:lnTo>
                    <a:pt x="865124" y="795261"/>
                  </a:lnTo>
                  <a:lnTo>
                    <a:pt x="871169" y="791171"/>
                  </a:lnTo>
                  <a:lnTo>
                    <a:pt x="875258" y="785126"/>
                  </a:lnTo>
                  <a:lnTo>
                    <a:pt x="876757" y="777709"/>
                  </a:lnTo>
                  <a:close/>
                </a:path>
                <a:path w="7581265" h="798195">
                  <a:moveTo>
                    <a:pt x="952995" y="777709"/>
                  </a:moveTo>
                  <a:lnTo>
                    <a:pt x="951496" y="770293"/>
                  </a:lnTo>
                  <a:lnTo>
                    <a:pt x="947407" y="764235"/>
                  </a:lnTo>
                  <a:lnTo>
                    <a:pt x="941362" y="760158"/>
                  </a:lnTo>
                  <a:lnTo>
                    <a:pt x="933945" y="758659"/>
                  </a:lnTo>
                  <a:lnTo>
                    <a:pt x="926490" y="760158"/>
                  </a:lnTo>
                  <a:lnTo>
                    <a:pt x="920432" y="764235"/>
                  </a:lnTo>
                  <a:lnTo>
                    <a:pt x="916355" y="770293"/>
                  </a:lnTo>
                  <a:lnTo>
                    <a:pt x="914857" y="777709"/>
                  </a:lnTo>
                  <a:lnTo>
                    <a:pt x="916355" y="785126"/>
                  </a:lnTo>
                  <a:lnTo>
                    <a:pt x="920432" y="791171"/>
                  </a:lnTo>
                  <a:lnTo>
                    <a:pt x="926490" y="795261"/>
                  </a:lnTo>
                  <a:lnTo>
                    <a:pt x="933907" y="796759"/>
                  </a:lnTo>
                  <a:lnTo>
                    <a:pt x="941362" y="795261"/>
                  </a:lnTo>
                  <a:lnTo>
                    <a:pt x="947407" y="791171"/>
                  </a:lnTo>
                  <a:lnTo>
                    <a:pt x="951496" y="785126"/>
                  </a:lnTo>
                  <a:lnTo>
                    <a:pt x="952995" y="777709"/>
                  </a:lnTo>
                  <a:close/>
                </a:path>
                <a:path w="7581265" h="798195">
                  <a:moveTo>
                    <a:pt x="1029233" y="777709"/>
                  </a:moveTo>
                  <a:lnTo>
                    <a:pt x="1027734" y="770293"/>
                  </a:lnTo>
                  <a:lnTo>
                    <a:pt x="1023645" y="764235"/>
                  </a:lnTo>
                  <a:lnTo>
                    <a:pt x="1017600" y="760158"/>
                  </a:lnTo>
                  <a:lnTo>
                    <a:pt x="1010183" y="758659"/>
                  </a:lnTo>
                  <a:lnTo>
                    <a:pt x="1002728" y="760158"/>
                  </a:lnTo>
                  <a:lnTo>
                    <a:pt x="996670" y="764235"/>
                  </a:lnTo>
                  <a:lnTo>
                    <a:pt x="992593" y="770293"/>
                  </a:lnTo>
                  <a:lnTo>
                    <a:pt x="991095" y="777709"/>
                  </a:lnTo>
                  <a:lnTo>
                    <a:pt x="992593" y="785126"/>
                  </a:lnTo>
                  <a:lnTo>
                    <a:pt x="996670" y="791171"/>
                  </a:lnTo>
                  <a:lnTo>
                    <a:pt x="1002728" y="795261"/>
                  </a:lnTo>
                  <a:lnTo>
                    <a:pt x="1010145" y="796759"/>
                  </a:lnTo>
                  <a:lnTo>
                    <a:pt x="1017600" y="795261"/>
                  </a:lnTo>
                  <a:lnTo>
                    <a:pt x="1023645" y="791171"/>
                  </a:lnTo>
                  <a:lnTo>
                    <a:pt x="1027734" y="785126"/>
                  </a:lnTo>
                  <a:lnTo>
                    <a:pt x="1029233" y="777709"/>
                  </a:lnTo>
                  <a:close/>
                </a:path>
                <a:path w="7581265" h="798195">
                  <a:moveTo>
                    <a:pt x="1105471" y="777709"/>
                  </a:moveTo>
                  <a:lnTo>
                    <a:pt x="1103972" y="770293"/>
                  </a:lnTo>
                  <a:lnTo>
                    <a:pt x="1099883" y="764235"/>
                  </a:lnTo>
                  <a:lnTo>
                    <a:pt x="1093838" y="760158"/>
                  </a:lnTo>
                  <a:lnTo>
                    <a:pt x="1086421" y="758659"/>
                  </a:lnTo>
                  <a:lnTo>
                    <a:pt x="1078966" y="760158"/>
                  </a:lnTo>
                  <a:lnTo>
                    <a:pt x="1072908" y="764235"/>
                  </a:lnTo>
                  <a:lnTo>
                    <a:pt x="1068832" y="770293"/>
                  </a:lnTo>
                  <a:lnTo>
                    <a:pt x="1067333" y="777709"/>
                  </a:lnTo>
                  <a:lnTo>
                    <a:pt x="1068832" y="785126"/>
                  </a:lnTo>
                  <a:lnTo>
                    <a:pt x="1072908" y="791171"/>
                  </a:lnTo>
                  <a:lnTo>
                    <a:pt x="1078966" y="795261"/>
                  </a:lnTo>
                  <a:lnTo>
                    <a:pt x="1086383" y="796759"/>
                  </a:lnTo>
                  <a:lnTo>
                    <a:pt x="1093838" y="795261"/>
                  </a:lnTo>
                  <a:lnTo>
                    <a:pt x="1099883" y="791171"/>
                  </a:lnTo>
                  <a:lnTo>
                    <a:pt x="1103972" y="785126"/>
                  </a:lnTo>
                  <a:lnTo>
                    <a:pt x="1105471" y="777709"/>
                  </a:lnTo>
                  <a:close/>
                </a:path>
                <a:path w="7581265" h="798195">
                  <a:moveTo>
                    <a:pt x="1181709" y="777709"/>
                  </a:moveTo>
                  <a:lnTo>
                    <a:pt x="1180211" y="770293"/>
                  </a:lnTo>
                  <a:lnTo>
                    <a:pt x="1176121" y="764235"/>
                  </a:lnTo>
                  <a:lnTo>
                    <a:pt x="1170076" y="760158"/>
                  </a:lnTo>
                  <a:lnTo>
                    <a:pt x="1162659" y="758659"/>
                  </a:lnTo>
                  <a:lnTo>
                    <a:pt x="1155204" y="760158"/>
                  </a:lnTo>
                  <a:lnTo>
                    <a:pt x="1149146" y="764235"/>
                  </a:lnTo>
                  <a:lnTo>
                    <a:pt x="1145070" y="770293"/>
                  </a:lnTo>
                  <a:lnTo>
                    <a:pt x="1143571" y="777709"/>
                  </a:lnTo>
                  <a:lnTo>
                    <a:pt x="1145070" y="785126"/>
                  </a:lnTo>
                  <a:lnTo>
                    <a:pt x="1149146" y="791171"/>
                  </a:lnTo>
                  <a:lnTo>
                    <a:pt x="1155204" y="795261"/>
                  </a:lnTo>
                  <a:lnTo>
                    <a:pt x="1162621" y="796759"/>
                  </a:lnTo>
                  <a:lnTo>
                    <a:pt x="1170076" y="795261"/>
                  </a:lnTo>
                  <a:lnTo>
                    <a:pt x="1176121" y="791171"/>
                  </a:lnTo>
                  <a:lnTo>
                    <a:pt x="1180211" y="785126"/>
                  </a:lnTo>
                  <a:lnTo>
                    <a:pt x="1181709" y="777709"/>
                  </a:lnTo>
                  <a:close/>
                </a:path>
                <a:path w="7581265" h="798195">
                  <a:moveTo>
                    <a:pt x="1257947" y="777709"/>
                  </a:moveTo>
                  <a:lnTo>
                    <a:pt x="1256449" y="770293"/>
                  </a:lnTo>
                  <a:lnTo>
                    <a:pt x="1252359" y="764235"/>
                  </a:lnTo>
                  <a:lnTo>
                    <a:pt x="1246314" y="760158"/>
                  </a:lnTo>
                  <a:lnTo>
                    <a:pt x="1238897" y="758659"/>
                  </a:lnTo>
                  <a:lnTo>
                    <a:pt x="1231442" y="760158"/>
                  </a:lnTo>
                  <a:lnTo>
                    <a:pt x="1225384" y="764235"/>
                  </a:lnTo>
                  <a:lnTo>
                    <a:pt x="1221308" y="770293"/>
                  </a:lnTo>
                  <a:lnTo>
                    <a:pt x="1219809" y="777709"/>
                  </a:lnTo>
                  <a:lnTo>
                    <a:pt x="1221308" y="785126"/>
                  </a:lnTo>
                  <a:lnTo>
                    <a:pt x="1225384" y="791171"/>
                  </a:lnTo>
                  <a:lnTo>
                    <a:pt x="1231442" y="795261"/>
                  </a:lnTo>
                  <a:lnTo>
                    <a:pt x="1238859" y="796759"/>
                  </a:lnTo>
                  <a:lnTo>
                    <a:pt x="1246314" y="795261"/>
                  </a:lnTo>
                  <a:lnTo>
                    <a:pt x="1252359" y="791171"/>
                  </a:lnTo>
                  <a:lnTo>
                    <a:pt x="1256449" y="785126"/>
                  </a:lnTo>
                  <a:lnTo>
                    <a:pt x="1257947" y="777709"/>
                  </a:lnTo>
                  <a:close/>
                </a:path>
                <a:path w="7581265" h="798195">
                  <a:moveTo>
                    <a:pt x="1334185" y="777709"/>
                  </a:moveTo>
                  <a:lnTo>
                    <a:pt x="1332687" y="770293"/>
                  </a:lnTo>
                  <a:lnTo>
                    <a:pt x="1328597" y="764235"/>
                  </a:lnTo>
                  <a:lnTo>
                    <a:pt x="1322552" y="760158"/>
                  </a:lnTo>
                  <a:lnTo>
                    <a:pt x="1315135" y="758659"/>
                  </a:lnTo>
                  <a:lnTo>
                    <a:pt x="1307680" y="760158"/>
                  </a:lnTo>
                  <a:lnTo>
                    <a:pt x="1301623" y="764235"/>
                  </a:lnTo>
                  <a:lnTo>
                    <a:pt x="1297546" y="770293"/>
                  </a:lnTo>
                  <a:lnTo>
                    <a:pt x="1296047" y="777709"/>
                  </a:lnTo>
                  <a:lnTo>
                    <a:pt x="1297546" y="785126"/>
                  </a:lnTo>
                  <a:lnTo>
                    <a:pt x="1301623" y="791171"/>
                  </a:lnTo>
                  <a:lnTo>
                    <a:pt x="1307680" y="795261"/>
                  </a:lnTo>
                  <a:lnTo>
                    <a:pt x="1315097" y="796759"/>
                  </a:lnTo>
                  <a:lnTo>
                    <a:pt x="1322552" y="795261"/>
                  </a:lnTo>
                  <a:lnTo>
                    <a:pt x="1328597" y="791171"/>
                  </a:lnTo>
                  <a:lnTo>
                    <a:pt x="1332687" y="785126"/>
                  </a:lnTo>
                  <a:lnTo>
                    <a:pt x="1334185" y="777709"/>
                  </a:lnTo>
                  <a:close/>
                </a:path>
                <a:path w="7581265" h="798195">
                  <a:moveTo>
                    <a:pt x="1407020" y="440385"/>
                  </a:moveTo>
                  <a:lnTo>
                    <a:pt x="1405394" y="432917"/>
                  </a:lnTo>
                  <a:lnTo>
                    <a:pt x="1401114" y="426961"/>
                  </a:lnTo>
                  <a:lnTo>
                    <a:pt x="1395069" y="423024"/>
                  </a:lnTo>
                  <a:lnTo>
                    <a:pt x="1388148" y="421589"/>
                  </a:lnTo>
                  <a:lnTo>
                    <a:pt x="1366583" y="421589"/>
                  </a:lnTo>
                  <a:lnTo>
                    <a:pt x="1366583" y="459181"/>
                  </a:lnTo>
                  <a:lnTo>
                    <a:pt x="1359141" y="473138"/>
                  </a:lnTo>
                  <a:lnTo>
                    <a:pt x="1347546" y="484200"/>
                  </a:lnTo>
                  <a:lnTo>
                    <a:pt x="1332661" y="491477"/>
                  </a:lnTo>
                  <a:lnTo>
                    <a:pt x="1315377" y="494093"/>
                  </a:lnTo>
                  <a:lnTo>
                    <a:pt x="1299044" y="491477"/>
                  </a:lnTo>
                  <a:lnTo>
                    <a:pt x="1284859" y="484200"/>
                  </a:lnTo>
                  <a:lnTo>
                    <a:pt x="1273467" y="473138"/>
                  </a:lnTo>
                  <a:lnTo>
                    <a:pt x="1265491" y="459181"/>
                  </a:lnTo>
                  <a:lnTo>
                    <a:pt x="1366583" y="459181"/>
                  </a:lnTo>
                  <a:lnTo>
                    <a:pt x="1366583" y="421589"/>
                  </a:lnTo>
                  <a:lnTo>
                    <a:pt x="1262786" y="421589"/>
                  </a:lnTo>
                  <a:lnTo>
                    <a:pt x="1262786" y="388048"/>
                  </a:lnTo>
                  <a:lnTo>
                    <a:pt x="1262786" y="318198"/>
                  </a:lnTo>
                  <a:lnTo>
                    <a:pt x="1262786" y="52336"/>
                  </a:lnTo>
                  <a:lnTo>
                    <a:pt x="1258760" y="32270"/>
                  </a:lnTo>
                  <a:lnTo>
                    <a:pt x="1247787" y="15608"/>
                  </a:lnTo>
                  <a:lnTo>
                    <a:pt x="1231506" y="4216"/>
                  </a:lnTo>
                  <a:lnTo>
                    <a:pt x="1211580" y="0"/>
                  </a:lnTo>
                  <a:lnTo>
                    <a:pt x="1194028" y="0"/>
                  </a:lnTo>
                  <a:lnTo>
                    <a:pt x="1194028" y="89928"/>
                  </a:lnTo>
                  <a:lnTo>
                    <a:pt x="1194028" y="99352"/>
                  </a:lnTo>
                  <a:lnTo>
                    <a:pt x="1194028" y="414909"/>
                  </a:lnTo>
                  <a:lnTo>
                    <a:pt x="1185951" y="421589"/>
                  </a:lnTo>
                  <a:lnTo>
                    <a:pt x="952766" y="421589"/>
                  </a:lnTo>
                  <a:lnTo>
                    <a:pt x="944676" y="413537"/>
                  </a:lnTo>
                  <a:lnTo>
                    <a:pt x="944676" y="405485"/>
                  </a:lnTo>
                  <a:lnTo>
                    <a:pt x="946111" y="398233"/>
                  </a:lnTo>
                  <a:lnTo>
                    <a:pt x="950074" y="392747"/>
                  </a:lnTo>
                  <a:lnTo>
                    <a:pt x="956056" y="389267"/>
                  </a:lnTo>
                  <a:lnTo>
                    <a:pt x="963549" y="388048"/>
                  </a:lnTo>
                  <a:lnTo>
                    <a:pt x="1175169" y="388048"/>
                  </a:lnTo>
                  <a:lnTo>
                    <a:pt x="1182662" y="389458"/>
                  </a:lnTo>
                  <a:lnTo>
                    <a:pt x="1188643" y="393255"/>
                  </a:lnTo>
                  <a:lnTo>
                    <a:pt x="1192606" y="398805"/>
                  </a:lnTo>
                  <a:lnTo>
                    <a:pt x="1194028" y="405485"/>
                  </a:lnTo>
                  <a:lnTo>
                    <a:pt x="1194028" y="300774"/>
                  </a:lnTo>
                  <a:lnTo>
                    <a:pt x="1192606" y="308025"/>
                  </a:lnTo>
                  <a:lnTo>
                    <a:pt x="1188643" y="313512"/>
                  </a:lnTo>
                  <a:lnTo>
                    <a:pt x="1182662" y="316992"/>
                  </a:lnTo>
                  <a:lnTo>
                    <a:pt x="1175169" y="318198"/>
                  </a:lnTo>
                  <a:lnTo>
                    <a:pt x="963549" y="318198"/>
                  </a:lnTo>
                  <a:lnTo>
                    <a:pt x="956056" y="316788"/>
                  </a:lnTo>
                  <a:lnTo>
                    <a:pt x="950074" y="313004"/>
                  </a:lnTo>
                  <a:lnTo>
                    <a:pt x="946111" y="307454"/>
                  </a:lnTo>
                  <a:lnTo>
                    <a:pt x="944676" y="300774"/>
                  </a:lnTo>
                  <a:lnTo>
                    <a:pt x="946111" y="293509"/>
                  </a:lnTo>
                  <a:lnTo>
                    <a:pt x="950074" y="288010"/>
                  </a:lnTo>
                  <a:lnTo>
                    <a:pt x="956056" y="284518"/>
                  </a:lnTo>
                  <a:lnTo>
                    <a:pt x="963549" y="283298"/>
                  </a:lnTo>
                  <a:lnTo>
                    <a:pt x="1175169" y="283298"/>
                  </a:lnTo>
                  <a:lnTo>
                    <a:pt x="1182662" y="284695"/>
                  </a:lnTo>
                  <a:lnTo>
                    <a:pt x="1188643" y="288505"/>
                  </a:lnTo>
                  <a:lnTo>
                    <a:pt x="1192606" y="294068"/>
                  </a:lnTo>
                  <a:lnTo>
                    <a:pt x="1194028" y="300774"/>
                  </a:lnTo>
                  <a:lnTo>
                    <a:pt x="1194028" y="193319"/>
                  </a:lnTo>
                  <a:lnTo>
                    <a:pt x="1192606" y="200787"/>
                  </a:lnTo>
                  <a:lnTo>
                    <a:pt x="1188643" y="206756"/>
                  </a:lnTo>
                  <a:lnTo>
                    <a:pt x="1182662" y="210693"/>
                  </a:lnTo>
                  <a:lnTo>
                    <a:pt x="1175169" y="212115"/>
                  </a:lnTo>
                  <a:lnTo>
                    <a:pt x="963549" y="212115"/>
                  </a:lnTo>
                  <a:lnTo>
                    <a:pt x="956056" y="210693"/>
                  </a:lnTo>
                  <a:lnTo>
                    <a:pt x="950074" y="206756"/>
                  </a:lnTo>
                  <a:lnTo>
                    <a:pt x="946111" y="200787"/>
                  </a:lnTo>
                  <a:lnTo>
                    <a:pt x="944676" y="193319"/>
                  </a:lnTo>
                  <a:lnTo>
                    <a:pt x="944676" y="183946"/>
                  </a:lnTo>
                  <a:lnTo>
                    <a:pt x="952766" y="177215"/>
                  </a:lnTo>
                  <a:lnTo>
                    <a:pt x="1185951" y="177215"/>
                  </a:lnTo>
                  <a:lnTo>
                    <a:pt x="1194028" y="185267"/>
                  </a:lnTo>
                  <a:lnTo>
                    <a:pt x="1194028" y="99352"/>
                  </a:lnTo>
                  <a:lnTo>
                    <a:pt x="1185951" y="106083"/>
                  </a:lnTo>
                  <a:lnTo>
                    <a:pt x="952766" y="106083"/>
                  </a:lnTo>
                  <a:lnTo>
                    <a:pt x="944676" y="97980"/>
                  </a:lnTo>
                  <a:lnTo>
                    <a:pt x="944676" y="89928"/>
                  </a:lnTo>
                  <a:lnTo>
                    <a:pt x="946111" y="81902"/>
                  </a:lnTo>
                  <a:lnTo>
                    <a:pt x="950074" y="76009"/>
                  </a:lnTo>
                  <a:lnTo>
                    <a:pt x="956056" y="72377"/>
                  </a:lnTo>
                  <a:lnTo>
                    <a:pt x="963549" y="71132"/>
                  </a:lnTo>
                  <a:lnTo>
                    <a:pt x="1175169" y="71132"/>
                  </a:lnTo>
                  <a:lnTo>
                    <a:pt x="1182662" y="72567"/>
                  </a:lnTo>
                  <a:lnTo>
                    <a:pt x="1188643" y="76504"/>
                  </a:lnTo>
                  <a:lnTo>
                    <a:pt x="1192606" y="82461"/>
                  </a:lnTo>
                  <a:lnTo>
                    <a:pt x="1194028" y="89928"/>
                  </a:lnTo>
                  <a:lnTo>
                    <a:pt x="1194028" y="0"/>
                  </a:lnTo>
                  <a:lnTo>
                    <a:pt x="928509" y="0"/>
                  </a:lnTo>
                  <a:lnTo>
                    <a:pt x="907783" y="4216"/>
                  </a:lnTo>
                  <a:lnTo>
                    <a:pt x="891095" y="15608"/>
                  </a:lnTo>
                  <a:lnTo>
                    <a:pt x="879970" y="32270"/>
                  </a:lnTo>
                  <a:lnTo>
                    <a:pt x="875919" y="52336"/>
                  </a:lnTo>
                  <a:lnTo>
                    <a:pt x="875919" y="440385"/>
                  </a:lnTo>
                  <a:lnTo>
                    <a:pt x="882218" y="474637"/>
                  </a:lnTo>
                  <a:lnTo>
                    <a:pt x="901026" y="502843"/>
                  </a:lnTo>
                  <a:lnTo>
                    <a:pt x="929195" y="521982"/>
                  </a:lnTo>
                  <a:lnTo>
                    <a:pt x="963549" y="529043"/>
                  </a:lnTo>
                  <a:lnTo>
                    <a:pt x="1316697" y="529043"/>
                  </a:lnTo>
                  <a:lnTo>
                    <a:pt x="1380566" y="502843"/>
                  </a:lnTo>
                  <a:lnTo>
                    <a:pt x="1403121" y="459181"/>
                  </a:lnTo>
                  <a:lnTo>
                    <a:pt x="1407020" y="440385"/>
                  </a:lnTo>
                  <a:close/>
                </a:path>
                <a:path w="7581265" h="798195">
                  <a:moveTo>
                    <a:pt x="1410423" y="777709"/>
                  </a:moveTo>
                  <a:lnTo>
                    <a:pt x="1408925" y="770293"/>
                  </a:lnTo>
                  <a:lnTo>
                    <a:pt x="1404835" y="764235"/>
                  </a:lnTo>
                  <a:lnTo>
                    <a:pt x="1398790" y="760158"/>
                  </a:lnTo>
                  <a:lnTo>
                    <a:pt x="1391373" y="758659"/>
                  </a:lnTo>
                  <a:lnTo>
                    <a:pt x="1383919" y="760158"/>
                  </a:lnTo>
                  <a:lnTo>
                    <a:pt x="1377861" y="764235"/>
                  </a:lnTo>
                  <a:lnTo>
                    <a:pt x="1373784" y="770293"/>
                  </a:lnTo>
                  <a:lnTo>
                    <a:pt x="1372285" y="777709"/>
                  </a:lnTo>
                  <a:lnTo>
                    <a:pt x="1373784" y="785126"/>
                  </a:lnTo>
                  <a:lnTo>
                    <a:pt x="1377861" y="791171"/>
                  </a:lnTo>
                  <a:lnTo>
                    <a:pt x="1383919" y="795261"/>
                  </a:lnTo>
                  <a:lnTo>
                    <a:pt x="1391335" y="796759"/>
                  </a:lnTo>
                  <a:lnTo>
                    <a:pt x="1398790" y="795261"/>
                  </a:lnTo>
                  <a:lnTo>
                    <a:pt x="1404835" y="791171"/>
                  </a:lnTo>
                  <a:lnTo>
                    <a:pt x="1408925" y="785126"/>
                  </a:lnTo>
                  <a:lnTo>
                    <a:pt x="1410423" y="777709"/>
                  </a:lnTo>
                  <a:close/>
                </a:path>
                <a:path w="7581265" h="798195">
                  <a:moveTo>
                    <a:pt x="1486662" y="777709"/>
                  </a:moveTo>
                  <a:lnTo>
                    <a:pt x="1485163" y="770293"/>
                  </a:lnTo>
                  <a:lnTo>
                    <a:pt x="1481074" y="764235"/>
                  </a:lnTo>
                  <a:lnTo>
                    <a:pt x="1475028" y="760158"/>
                  </a:lnTo>
                  <a:lnTo>
                    <a:pt x="1467612" y="758659"/>
                  </a:lnTo>
                  <a:lnTo>
                    <a:pt x="1460157" y="760158"/>
                  </a:lnTo>
                  <a:lnTo>
                    <a:pt x="1454099" y="764235"/>
                  </a:lnTo>
                  <a:lnTo>
                    <a:pt x="1450022" y="770293"/>
                  </a:lnTo>
                  <a:lnTo>
                    <a:pt x="1448523" y="777709"/>
                  </a:lnTo>
                  <a:lnTo>
                    <a:pt x="1450022" y="785126"/>
                  </a:lnTo>
                  <a:lnTo>
                    <a:pt x="1454099" y="791171"/>
                  </a:lnTo>
                  <a:lnTo>
                    <a:pt x="1460157" y="795261"/>
                  </a:lnTo>
                  <a:lnTo>
                    <a:pt x="1467573" y="796759"/>
                  </a:lnTo>
                  <a:lnTo>
                    <a:pt x="1475028" y="795261"/>
                  </a:lnTo>
                  <a:lnTo>
                    <a:pt x="1481074" y="791171"/>
                  </a:lnTo>
                  <a:lnTo>
                    <a:pt x="1485163" y="785126"/>
                  </a:lnTo>
                  <a:lnTo>
                    <a:pt x="1486662" y="777709"/>
                  </a:lnTo>
                  <a:close/>
                </a:path>
                <a:path w="7581265" h="798195">
                  <a:moveTo>
                    <a:pt x="1562900" y="777709"/>
                  </a:moveTo>
                  <a:lnTo>
                    <a:pt x="1561401" y="770293"/>
                  </a:lnTo>
                  <a:lnTo>
                    <a:pt x="1557312" y="764235"/>
                  </a:lnTo>
                  <a:lnTo>
                    <a:pt x="1551266" y="760158"/>
                  </a:lnTo>
                  <a:lnTo>
                    <a:pt x="1543850" y="758659"/>
                  </a:lnTo>
                  <a:lnTo>
                    <a:pt x="1536395" y="760158"/>
                  </a:lnTo>
                  <a:lnTo>
                    <a:pt x="1530337" y="764235"/>
                  </a:lnTo>
                  <a:lnTo>
                    <a:pt x="1526260" y="770293"/>
                  </a:lnTo>
                  <a:lnTo>
                    <a:pt x="1524762" y="777709"/>
                  </a:lnTo>
                  <a:lnTo>
                    <a:pt x="1526260" y="785126"/>
                  </a:lnTo>
                  <a:lnTo>
                    <a:pt x="1530337" y="791171"/>
                  </a:lnTo>
                  <a:lnTo>
                    <a:pt x="1536395" y="795261"/>
                  </a:lnTo>
                  <a:lnTo>
                    <a:pt x="1543812" y="796759"/>
                  </a:lnTo>
                  <a:lnTo>
                    <a:pt x="1551266" y="795261"/>
                  </a:lnTo>
                  <a:lnTo>
                    <a:pt x="1557312" y="791171"/>
                  </a:lnTo>
                  <a:lnTo>
                    <a:pt x="1561401" y="785126"/>
                  </a:lnTo>
                  <a:lnTo>
                    <a:pt x="1562900" y="777709"/>
                  </a:lnTo>
                  <a:close/>
                </a:path>
                <a:path w="7581265" h="798195">
                  <a:moveTo>
                    <a:pt x="1639138" y="777709"/>
                  </a:moveTo>
                  <a:lnTo>
                    <a:pt x="1637639" y="770293"/>
                  </a:lnTo>
                  <a:lnTo>
                    <a:pt x="1633550" y="764235"/>
                  </a:lnTo>
                  <a:lnTo>
                    <a:pt x="1627505" y="760158"/>
                  </a:lnTo>
                  <a:lnTo>
                    <a:pt x="1620088" y="758659"/>
                  </a:lnTo>
                  <a:lnTo>
                    <a:pt x="1612633" y="760158"/>
                  </a:lnTo>
                  <a:lnTo>
                    <a:pt x="1606575" y="764235"/>
                  </a:lnTo>
                  <a:lnTo>
                    <a:pt x="1602498" y="770293"/>
                  </a:lnTo>
                  <a:lnTo>
                    <a:pt x="1601000" y="777709"/>
                  </a:lnTo>
                  <a:lnTo>
                    <a:pt x="1602498" y="785126"/>
                  </a:lnTo>
                  <a:lnTo>
                    <a:pt x="1606575" y="791171"/>
                  </a:lnTo>
                  <a:lnTo>
                    <a:pt x="1612633" y="795261"/>
                  </a:lnTo>
                  <a:lnTo>
                    <a:pt x="1620050" y="796759"/>
                  </a:lnTo>
                  <a:lnTo>
                    <a:pt x="1627505" y="795261"/>
                  </a:lnTo>
                  <a:lnTo>
                    <a:pt x="1633550" y="791171"/>
                  </a:lnTo>
                  <a:lnTo>
                    <a:pt x="1637639" y="785126"/>
                  </a:lnTo>
                  <a:lnTo>
                    <a:pt x="1639138" y="777709"/>
                  </a:lnTo>
                  <a:close/>
                </a:path>
                <a:path w="7581265" h="798195">
                  <a:moveTo>
                    <a:pt x="1715376" y="777709"/>
                  </a:moveTo>
                  <a:lnTo>
                    <a:pt x="1713877" y="770293"/>
                  </a:lnTo>
                  <a:lnTo>
                    <a:pt x="1709788" y="764235"/>
                  </a:lnTo>
                  <a:lnTo>
                    <a:pt x="1703743" y="760158"/>
                  </a:lnTo>
                  <a:lnTo>
                    <a:pt x="1696326" y="758659"/>
                  </a:lnTo>
                  <a:lnTo>
                    <a:pt x="1688871" y="760158"/>
                  </a:lnTo>
                  <a:lnTo>
                    <a:pt x="1682813" y="764235"/>
                  </a:lnTo>
                  <a:lnTo>
                    <a:pt x="1678736" y="770293"/>
                  </a:lnTo>
                  <a:lnTo>
                    <a:pt x="1677238" y="777709"/>
                  </a:lnTo>
                  <a:lnTo>
                    <a:pt x="1678736" y="785126"/>
                  </a:lnTo>
                  <a:lnTo>
                    <a:pt x="1682813" y="791171"/>
                  </a:lnTo>
                  <a:lnTo>
                    <a:pt x="1688871" y="795261"/>
                  </a:lnTo>
                  <a:lnTo>
                    <a:pt x="1696288" y="796759"/>
                  </a:lnTo>
                  <a:lnTo>
                    <a:pt x="1703743" y="795261"/>
                  </a:lnTo>
                  <a:lnTo>
                    <a:pt x="1709788" y="791171"/>
                  </a:lnTo>
                  <a:lnTo>
                    <a:pt x="1713877" y="785126"/>
                  </a:lnTo>
                  <a:lnTo>
                    <a:pt x="1715376" y="777709"/>
                  </a:lnTo>
                  <a:close/>
                </a:path>
                <a:path w="7581265" h="798195">
                  <a:moveTo>
                    <a:pt x="1791614" y="777709"/>
                  </a:moveTo>
                  <a:lnTo>
                    <a:pt x="1790115" y="770293"/>
                  </a:lnTo>
                  <a:lnTo>
                    <a:pt x="1786026" y="764235"/>
                  </a:lnTo>
                  <a:lnTo>
                    <a:pt x="1779981" y="760158"/>
                  </a:lnTo>
                  <a:lnTo>
                    <a:pt x="1772564" y="758659"/>
                  </a:lnTo>
                  <a:lnTo>
                    <a:pt x="1765109" y="760158"/>
                  </a:lnTo>
                  <a:lnTo>
                    <a:pt x="1759051" y="764235"/>
                  </a:lnTo>
                  <a:lnTo>
                    <a:pt x="1754974" y="770293"/>
                  </a:lnTo>
                  <a:lnTo>
                    <a:pt x="1753476" y="777709"/>
                  </a:lnTo>
                  <a:lnTo>
                    <a:pt x="1754974" y="785126"/>
                  </a:lnTo>
                  <a:lnTo>
                    <a:pt x="1759051" y="791171"/>
                  </a:lnTo>
                  <a:lnTo>
                    <a:pt x="1765109" y="795261"/>
                  </a:lnTo>
                  <a:lnTo>
                    <a:pt x="1772526" y="796759"/>
                  </a:lnTo>
                  <a:lnTo>
                    <a:pt x="1779981" y="795261"/>
                  </a:lnTo>
                  <a:lnTo>
                    <a:pt x="1786026" y="791171"/>
                  </a:lnTo>
                  <a:lnTo>
                    <a:pt x="1790115" y="785126"/>
                  </a:lnTo>
                  <a:lnTo>
                    <a:pt x="1791614" y="777709"/>
                  </a:lnTo>
                  <a:close/>
                </a:path>
                <a:path w="7581265" h="798195">
                  <a:moveTo>
                    <a:pt x="1867852" y="777709"/>
                  </a:moveTo>
                  <a:lnTo>
                    <a:pt x="1866353" y="770293"/>
                  </a:lnTo>
                  <a:lnTo>
                    <a:pt x="1862264" y="764235"/>
                  </a:lnTo>
                  <a:lnTo>
                    <a:pt x="1856219" y="760158"/>
                  </a:lnTo>
                  <a:lnTo>
                    <a:pt x="1848802" y="758659"/>
                  </a:lnTo>
                  <a:lnTo>
                    <a:pt x="1841347" y="760158"/>
                  </a:lnTo>
                  <a:lnTo>
                    <a:pt x="1835289" y="764235"/>
                  </a:lnTo>
                  <a:lnTo>
                    <a:pt x="1831213" y="770293"/>
                  </a:lnTo>
                  <a:lnTo>
                    <a:pt x="1829714" y="777709"/>
                  </a:lnTo>
                  <a:lnTo>
                    <a:pt x="1831213" y="785126"/>
                  </a:lnTo>
                  <a:lnTo>
                    <a:pt x="1835289" y="791171"/>
                  </a:lnTo>
                  <a:lnTo>
                    <a:pt x="1841347" y="795261"/>
                  </a:lnTo>
                  <a:lnTo>
                    <a:pt x="1848764" y="796759"/>
                  </a:lnTo>
                  <a:lnTo>
                    <a:pt x="1856219" y="795261"/>
                  </a:lnTo>
                  <a:lnTo>
                    <a:pt x="1862264" y="791171"/>
                  </a:lnTo>
                  <a:lnTo>
                    <a:pt x="1866353" y="785126"/>
                  </a:lnTo>
                  <a:lnTo>
                    <a:pt x="1867852" y="777709"/>
                  </a:lnTo>
                  <a:close/>
                </a:path>
                <a:path w="7581265" h="798195">
                  <a:moveTo>
                    <a:pt x="1944090" y="777709"/>
                  </a:moveTo>
                  <a:lnTo>
                    <a:pt x="1942592" y="770293"/>
                  </a:lnTo>
                  <a:lnTo>
                    <a:pt x="1938502" y="764235"/>
                  </a:lnTo>
                  <a:lnTo>
                    <a:pt x="1932457" y="760158"/>
                  </a:lnTo>
                  <a:lnTo>
                    <a:pt x="1925040" y="758659"/>
                  </a:lnTo>
                  <a:lnTo>
                    <a:pt x="1917585" y="760158"/>
                  </a:lnTo>
                  <a:lnTo>
                    <a:pt x="1911527" y="764235"/>
                  </a:lnTo>
                  <a:lnTo>
                    <a:pt x="1907451" y="770293"/>
                  </a:lnTo>
                  <a:lnTo>
                    <a:pt x="1905952" y="777709"/>
                  </a:lnTo>
                  <a:lnTo>
                    <a:pt x="1907451" y="785126"/>
                  </a:lnTo>
                  <a:lnTo>
                    <a:pt x="1911527" y="791171"/>
                  </a:lnTo>
                  <a:lnTo>
                    <a:pt x="1917585" y="795261"/>
                  </a:lnTo>
                  <a:lnTo>
                    <a:pt x="1925002" y="796759"/>
                  </a:lnTo>
                  <a:lnTo>
                    <a:pt x="1932457" y="795261"/>
                  </a:lnTo>
                  <a:lnTo>
                    <a:pt x="1938502" y="791171"/>
                  </a:lnTo>
                  <a:lnTo>
                    <a:pt x="1942592" y="785126"/>
                  </a:lnTo>
                  <a:lnTo>
                    <a:pt x="1944090" y="777709"/>
                  </a:lnTo>
                  <a:close/>
                </a:path>
                <a:path w="7581265" h="798195">
                  <a:moveTo>
                    <a:pt x="2020328" y="777709"/>
                  </a:moveTo>
                  <a:lnTo>
                    <a:pt x="2018830" y="770293"/>
                  </a:lnTo>
                  <a:lnTo>
                    <a:pt x="2014740" y="764235"/>
                  </a:lnTo>
                  <a:lnTo>
                    <a:pt x="2008695" y="760158"/>
                  </a:lnTo>
                  <a:lnTo>
                    <a:pt x="2001278" y="758659"/>
                  </a:lnTo>
                  <a:lnTo>
                    <a:pt x="1993823" y="760158"/>
                  </a:lnTo>
                  <a:lnTo>
                    <a:pt x="1987765" y="764235"/>
                  </a:lnTo>
                  <a:lnTo>
                    <a:pt x="1983689" y="770293"/>
                  </a:lnTo>
                  <a:lnTo>
                    <a:pt x="1982190" y="777709"/>
                  </a:lnTo>
                  <a:lnTo>
                    <a:pt x="1983689" y="785126"/>
                  </a:lnTo>
                  <a:lnTo>
                    <a:pt x="1987765" y="791171"/>
                  </a:lnTo>
                  <a:lnTo>
                    <a:pt x="1993823" y="795261"/>
                  </a:lnTo>
                  <a:lnTo>
                    <a:pt x="2001240" y="796759"/>
                  </a:lnTo>
                  <a:lnTo>
                    <a:pt x="2008695" y="795261"/>
                  </a:lnTo>
                  <a:lnTo>
                    <a:pt x="2014740" y="791171"/>
                  </a:lnTo>
                  <a:lnTo>
                    <a:pt x="2018830" y="785126"/>
                  </a:lnTo>
                  <a:lnTo>
                    <a:pt x="2020328" y="777709"/>
                  </a:lnTo>
                  <a:close/>
                </a:path>
                <a:path w="7581265" h="798195">
                  <a:moveTo>
                    <a:pt x="2096566" y="777709"/>
                  </a:moveTo>
                  <a:lnTo>
                    <a:pt x="2095068" y="770293"/>
                  </a:lnTo>
                  <a:lnTo>
                    <a:pt x="2090978" y="764235"/>
                  </a:lnTo>
                  <a:lnTo>
                    <a:pt x="2084933" y="760158"/>
                  </a:lnTo>
                  <a:lnTo>
                    <a:pt x="2077516" y="758659"/>
                  </a:lnTo>
                  <a:lnTo>
                    <a:pt x="2070061" y="760158"/>
                  </a:lnTo>
                  <a:lnTo>
                    <a:pt x="2064004" y="764235"/>
                  </a:lnTo>
                  <a:lnTo>
                    <a:pt x="2059927" y="770293"/>
                  </a:lnTo>
                  <a:lnTo>
                    <a:pt x="2058428" y="777709"/>
                  </a:lnTo>
                  <a:lnTo>
                    <a:pt x="2059927" y="785126"/>
                  </a:lnTo>
                  <a:lnTo>
                    <a:pt x="2064004" y="791171"/>
                  </a:lnTo>
                  <a:lnTo>
                    <a:pt x="2070061" y="795261"/>
                  </a:lnTo>
                  <a:lnTo>
                    <a:pt x="2077478" y="796759"/>
                  </a:lnTo>
                  <a:lnTo>
                    <a:pt x="2084933" y="795261"/>
                  </a:lnTo>
                  <a:lnTo>
                    <a:pt x="2090978" y="791171"/>
                  </a:lnTo>
                  <a:lnTo>
                    <a:pt x="2095068" y="785126"/>
                  </a:lnTo>
                  <a:lnTo>
                    <a:pt x="2096566" y="777709"/>
                  </a:lnTo>
                  <a:close/>
                </a:path>
                <a:path w="7581265" h="798195">
                  <a:moveTo>
                    <a:pt x="2172805" y="777709"/>
                  </a:moveTo>
                  <a:lnTo>
                    <a:pt x="2171306" y="770293"/>
                  </a:lnTo>
                  <a:lnTo>
                    <a:pt x="2167217" y="764235"/>
                  </a:lnTo>
                  <a:lnTo>
                    <a:pt x="2161171" y="760158"/>
                  </a:lnTo>
                  <a:lnTo>
                    <a:pt x="2153755" y="758659"/>
                  </a:lnTo>
                  <a:lnTo>
                    <a:pt x="2146300" y="760158"/>
                  </a:lnTo>
                  <a:lnTo>
                    <a:pt x="2140242" y="764235"/>
                  </a:lnTo>
                  <a:lnTo>
                    <a:pt x="2136165" y="770293"/>
                  </a:lnTo>
                  <a:lnTo>
                    <a:pt x="2134666" y="777709"/>
                  </a:lnTo>
                  <a:lnTo>
                    <a:pt x="2136165" y="785126"/>
                  </a:lnTo>
                  <a:lnTo>
                    <a:pt x="2140242" y="791171"/>
                  </a:lnTo>
                  <a:lnTo>
                    <a:pt x="2146300" y="795261"/>
                  </a:lnTo>
                  <a:lnTo>
                    <a:pt x="2153716" y="796759"/>
                  </a:lnTo>
                  <a:lnTo>
                    <a:pt x="2161171" y="795261"/>
                  </a:lnTo>
                  <a:lnTo>
                    <a:pt x="2167217" y="791171"/>
                  </a:lnTo>
                  <a:lnTo>
                    <a:pt x="2171306" y="785126"/>
                  </a:lnTo>
                  <a:lnTo>
                    <a:pt x="2172805" y="777709"/>
                  </a:lnTo>
                  <a:close/>
                </a:path>
                <a:path w="7581265" h="798195">
                  <a:moveTo>
                    <a:pt x="2678747" y="778548"/>
                  </a:moveTo>
                  <a:lnTo>
                    <a:pt x="2677185" y="771156"/>
                  </a:lnTo>
                  <a:lnTo>
                    <a:pt x="2673045" y="765136"/>
                  </a:lnTo>
                  <a:lnTo>
                    <a:pt x="2666949" y="761111"/>
                  </a:lnTo>
                  <a:lnTo>
                    <a:pt x="2659519" y="759675"/>
                  </a:lnTo>
                  <a:lnTo>
                    <a:pt x="2652077" y="761238"/>
                  </a:lnTo>
                  <a:lnTo>
                    <a:pt x="2646070" y="765378"/>
                  </a:lnTo>
                  <a:lnTo>
                    <a:pt x="2642031" y="771474"/>
                  </a:lnTo>
                  <a:lnTo>
                    <a:pt x="2640609" y="778903"/>
                  </a:lnTo>
                  <a:lnTo>
                    <a:pt x="2642171" y="786295"/>
                  </a:lnTo>
                  <a:lnTo>
                    <a:pt x="2646311" y="792314"/>
                  </a:lnTo>
                  <a:lnTo>
                    <a:pt x="2652407" y="796340"/>
                  </a:lnTo>
                  <a:lnTo>
                    <a:pt x="2659837" y="797775"/>
                  </a:lnTo>
                  <a:lnTo>
                    <a:pt x="2667266" y="796213"/>
                  </a:lnTo>
                  <a:lnTo>
                    <a:pt x="2673286" y="792073"/>
                  </a:lnTo>
                  <a:lnTo>
                    <a:pt x="2677312" y="785977"/>
                  </a:lnTo>
                  <a:lnTo>
                    <a:pt x="2678747" y="778548"/>
                  </a:lnTo>
                  <a:close/>
                </a:path>
                <a:path w="7581265" h="798195">
                  <a:moveTo>
                    <a:pt x="2754973" y="777862"/>
                  </a:moveTo>
                  <a:lnTo>
                    <a:pt x="2753410" y="770458"/>
                  </a:lnTo>
                  <a:lnTo>
                    <a:pt x="2749283" y="764438"/>
                  </a:lnTo>
                  <a:lnTo>
                    <a:pt x="2743187" y="760412"/>
                  </a:lnTo>
                  <a:lnTo>
                    <a:pt x="2735757" y="758977"/>
                  </a:lnTo>
                  <a:lnTo>
                    <a:pt x="2728315" y="760552"/>
                  </a:lnTo>
                  <a:lnTo>
                    <a:pt x="2722295" y="764679"/>
                  </a:lnTo>
                  <a:lnTo>
                    <a:pt x="2718270" y="770775"/>
                  </a:lnTo>
                  <a:lnTo>
                    <a:pt x="2716847" y="778205"/>
                  </a:lnTo>
                  <a:lnTo>
                    <a:pt x="2718409" y="785609"/>
                  </a:lnTo>
                  <a:lnTo>
                    <a:pt x="2722549" y="791629"/>
                  </a:lnTo>
                  <a:lnTo>
                    <a:pt x="2728633" y="795655"/>
                  </a:lnTo>
                  <a:lnTo>
                    <a:pt x="2736062" y="797077"/>
                  </a:lnTo>
                  <a:lnTo>
                    <a:pt x="2743504" y="795515"/>
                  </a:lnTo>
                  <a:lnTo>
                    <a:pt x="2749524" y="791375"/>
                  </a:lnTo>
                  <a:lnTo>
                    <a:pt x="2753550" y="785291"/>
                  </a:lnTo>
                  <a:lnTo>
                    <a:pt x="2754973" y="777862"/>
                  </a:lnTo>
                  <a:close/>
                </a:path>
                <a:path w="7581265" h="798195">
                  <a:moveTo>
                    <a:pt x="2831211" y="777163"/>
                  </a:moveTo>
                  <a:lnTo>
                    <a:pt x="2829649" y="769759"/>
                  </a:lnTo>
                  <a:lnTo>
                    <a:pt x="2825508" y="763739"/>
                  </a:lnTo>
                  <a:lnTo>
                    <a:pt x="2819425" y="759714"/>
                  </a:lnTo>
                  <a:lnTo>
                    <a:pt x="2811957" y="758291"/>
                  </a:lnTo>
                  <a:lnTo>
                    <a:pt x="2804553" y="759853"/>
                  </a:lnTo>
                  <a:lnTo>
                    <a:pt x="2798534" y="763993"/>
                  </a:lnTo>
                  <a:lnTo>
                    <a:pt x="2794508" y="770077"/>
                  </a:lnTo>
                  <a:lnTo>
                    <a:pt x="2793073" y="777506"/>
                  </a:lnTo>
                  <a:lnTo>
                    <a:pt x="2794647" y="784910"/>
                  </a:lnTo>
                  <a:lnTo>
                    <a:pt x="2798775" y="790930"/>
                  </a:lnTo>
                  <a:lnTo>
                    <a:pt x="2804871" y="794956"/>
                  </a:lnTo>
                  <a:lnTo>
                    <a:pt x="2812300" y="796378"/>
                  </a:lnTo>
                  <a:lnTo>
                    <a:pt x="2819743" y="794816"/>
                  </a:lnTo>
                  <a:lnTo>
                    <a:pt x="2825762" y="790689"/>
                  </a:lnTo>
                  <a:lnTo>
                    <a:pt x="2829788" y="784593"/>
                  </a:lnTo>
                  <a:lnTo>
                    <a:pt x="2831211" y="777163"/>
                  </a:lnTo>
                  <a:close/>
                </a:path>
                <a:path w="7581265" h="798195">
                  <a:moveTo>
                    <a:pt x="2907449" y="776465"/>
                  </a:moveTo>
                  <a:lnTo>
                    <a:pt x="2905887" y="769061"/>
                  </a:lnTo>
                  <a:lnTo>
                    <a:pt x="2901746" y="763054"/>
                  </a:lnTo>
                  <a:lnTo>
                    <a:pt x="2895650" y="759015"/>
                  </a:lnTo>
                  <a:lnTo>
                    <a:pt x="2888221" y="757593"/>
                  </a:lnTo>
                  <a:lnTo>
                    <a:pt x="2880791" y="759155"/>
                  </a:lnTo>
                  <a:lnTo>
                    <a:pt x="2874772" y="763295"/>
                  </a:lnTo>
                  <a:lnTo>
                    <a:pt x="2870746" y="769391"/>
                  </a:lnTo>
                  <a:lnTo>
                    <a:pt x="2869311" y="776820"/>
                  </a:lnTo>
                  <a:lnTo>
                    <a:pt x="2870873" y="784212"/>
                  </a:lnTo>
                  <a:lnTo>
                    <a:pt x="2875013" y="790232"/>
                  </a:lnTo>
                  <a:lnTo>
                    <a:pt x="2881109" y="794258"/>
                  </a:lnTo>
                  <a:lnTo>
                    <a:pt x="2888538" y="795693"/>
                  </a:lnTo>
                  <a:lnTo>
                    <a:pt x="2895981" y="794131"/>
                  </a:lnTo>
                  <a:lnTo>
                    <a:pt x="2901988" y="789990"/>
                  </a:lnTo>
                  <a:lnTo>
                    <a:pt x="2906014" y="783894"/>
                  </a:lnTo>
                  <a:lnTo>
                    <a:pt x="2907449" y="776465"/>
                  </a:lnTo>
                  <a:close/>
                </a:path>
                <a:path w="7581265" h="798195">
                  <a:moveTo>
                    <a:pt x="2983687" y="775766"/>
                  </a:moveTo>
                  <a:lnTo>
                    <a:pt x="2982125" y="768375"/>
                  </a:lnTo>
                  <a:lnTo>
                    <a:pt x="2977985" y="762355"/>
                  </a:lnTo>
                  <a:lnTo>
                    <a:pt x="2971889" y="758329"/>
                  </a:lnTo>
                  <a:lnTo>
                    <a:pt x="2964459" y="756894"/>
                  </a:lnTo>
                  <a:lnTo>
                    <a:pt x="2957017" y="758456"/>
                  </a:lnTo>
                  <a:lnTo>
                    <a:pt x="2951010" y="762596"/>
                  </a:lnTo>
                  <a:lnTo>
                    <a:pt x="2946971" y="768692"/>
                  </a:lnTo>
                  <a:lnTo>
                    <a:pt x="2945549" y="776122"/>
                  </a:lnTo>
                  <a:lnTo>
                    <a:pt x="2947111" y="783526"/>
                  </a:lnTo>
                  <a:lnTo>
                    <a:pt x="2951251" y="789533"/>
                  </a:lnTo>
                  <a:lnTo>
                    <a:pt x="2957347" y="793572"/>
                  </a:lnTo>
                  <a:lnTo>
                    <a:pt x="2964777" y="794994"/>
                  </a:lnTo>
                  <a:lnTo>
                    <a:pt x="2972206" y="793432"/>
                  </a:lnTo>
                  <a:lnTo>
                    <a:pt x="2978226" y="789292"/>
                  </a:lnTo>
                  <a:lnTo>
                    <a:pt x="2982252" y="783196"/>
                  </a:lnTo>
                  <a:lnTo>
                    <a:pt x="2983687" y="775766"/>
                  </a:lnTo>
                  <a:close/>
                </a:path>
                <a:path w="7581265" h="798195">
                  <a:moveTo>
                    <a:pt x="3059925" y="775081"/>
                  </a:moveTo>
                  <a:lnTo>
                    <a:pt x="3058350" y="767676"/>
                  </a:lnTo>
                  <a:lnTo>
                    <a:pt x="3054223" y="761657"/>
                  </a:lnTo>
                  <a:lnTo>
                    <a:pt x="3048127" y="757631"/>
                  </a:lnTo>
                  <a:lnTo>
                    <a:pt x="3040697" y="756196"/>
                  </a:lnTo>
                  <a:lnTo>
                    <a:pt x="3033255" y="757770"/>
                  </a:lnTo>
                  <a:lnTo>
                    <a:pt x="3027235" y="761898"/>
                  </a:lnTo>
                  <a:lnTo>
                    <a:pt x="3023209" y="767994"/>
                  </a:lnTo>
                  <a:lnTo>
                    <a:pt x="3021787" y="775423"/>
                  </a:lnTo>
                  <a:lnTo>
                    <a:pt x="3023349" y="782828"/>
                  </a:lnTo>
                  <a:lnTo>
                    <a:pt x="3027489" y="788847"/>
                  </a:lnTo>
                  <a:lnTo>
                    <a:pt x="3033572" y="792873"/>
                  </a:lnTo>
                  <a:lnTo>
                    <a:pt x="3041002" y="794296"/>
                  </a:lnTo>
                  <a:lnTo>
                    <a:pt x="3048444" y="792734"/>
                  </a:lnTo>
                  <a:lnTo>
                    <a:pt x="3054464" y="788593"/>
                  </a:lnTo>
                  <a:lnTo>
                    <a:pt x="3058490" y="782510"/>
                  </a:lnTo>
                  <a:lnTo>
                    <a:pt x="3059925" y="775081"/>
                  </a:lnTo>
                  <a:close/>
                </a:path>
                <a:path w="7581265" h="798195">
                  <a:moveTo>
                    <a:pt x="3136150" y="774382"/>
                  </a:moveTo>
                  <a:lnTo>
                    <a:pt x="3134588" y="766978"/>
                  </a:lnTo>
                  <a:lnTo>
                    <a:pt x="3130448" y="760958"/>
                  </a:lnTo>
                  <a:lnTo>
                    <a:pt x="3124365" y="756932"/>
                  </a:lnTo>
                  <a:lnTo>
                    <a:pt x="3116935" y="755510"/>
                  </a:lnTo>
                  <a:lnTo>
                    <a:pt x="3109493" y="757072"/>
                  </a:lnTo>
                  <a:lnTo>
                    <a:pt x="3103473" y="761212"/>
                  </a:lnTo>
                  <a:lnTo>
                    <a:pt x="3099447" y="767295"/>
                  </a:lnTo>
                  <a:lnTo>
                    <a:pt x="3098012" y="774725"/>
                  </a:lnTo>
                  <a:lnTo>
                    <a:pt x="3099587" y="782129"/>
                  </a:lnTo>
                  <a:lnTo>
                    <a:pt x="3103715" y="788149"/>
                  </a:lnTo>
                  <a:lnTo>
                    <a:pt x="3109811" y="792175"/>
                  </a:lnTo>
                  <a:lnTo>
                    <a:pt x="3117240" y="793610"/>
                  </a:lnTo>
                  <a:lnTo>
                    <a:pt x="3124682" y="792035"/>
                  </a:lnTo>
                  <a:lnTo>
                    <a:pt x="3130702" y="787908"/>
                  </a:lnTo>
                  <a:lnTo>
                    <a:pt x="3134728" y="781812"/>
                  </a:lnTo>
                  <a:lnTo>
                    <a:pt x="3136150" y="774382"/>
                  </a:lnTo>
                  <a:close/>
                </a:path>
                <a:path w="7581265" h="798195">
                  <a:moveTo>
                    <a:pt x="3212388" y="773684"/>
                  </a:moveTo>
                  <a:lnTo>
                    <a:pt x="3210826" y="766292"/>
                  </a:lnTo>
                  <a:lnTo>
                    <a:pt x="3206686" y="760272"/>
                  </a:lnTo>
                  <a:lnTo>
                    <a:pt x="3200590" y="756246"/>
                  </a:lnTo>
                  <a:lnTo>
                    <a:pt x="3193123" y="754811"/>
                  </a:lnTo>
                  <a:lnTo>
                    <a:pt x="3185731" y="756373"/>
                  </a:lnTo>
                  <a:lnTo>
                    <a:pt x="3179711" y="760514"/>
                  </a:lnTo>
                  <a:lnTo>
                    <a:pt x="3175685" y="766610"/>
                  </a:lnTo>
                  <a:lnTo>
                    <a:pt x="3174250" y="774039"/>
                  </a:lnTo>
                  <a:lnTo>
                    <a:pt x="3175812" y="781431"/>
                  </a:lnTo>
                  <a:lnTo>
                    <a:pt x="3179953" y="787450"/>
                  </a:lnTo>
                  <a:lnTo>
                    <a:pt x="3186049" y="791476"/>
                  </a:lnTo>
                  <a:lnTo>
                    <a:pt x="3193478" y="792911"/>
                  </a:lnTo>
                  <a:lnTo>
                    <a:pt x="3200908" y="791349"/>
                  </a:lnTo>
                  <a:lnTo>
                    <a:pt x="3206927" y="787209"/>
                  </a:lnTo>
                  <a:lnTo>
                    <a:pt x="3210953" y="781113"/>
                  </a:lnTo>
                  <a:lnTo>
                    <a:pt x="3212388" y="773684"/>
                  </a:lnTo>
                  <a:close/>
                </a:path>
                <a:path w="7581265" h="798195">
                  <a:moveTo>
                    <a:pt x="3288627" y="772998"/>
                  </a:moveTo>
                  <a:lnTo>
                    <a:pt x="3287064" y="765594"/>
                  </a:lnTo>
                  <a:lnTo>
                    <a:pt x="3282924" y="759574"/>
                  </a:lnTo>
                  <a:lnTo>
                    <a:pt x="3276828" y="755548"/>
                  </a:lnTo>
                  <a:lnTo>
                    <a:pt x="3269399" y="754113"/>
                  </a:lnTo>
                  <a:lnTo>
                    <a:pt x="3261957" y="755688"/>
                  </a:lnTo>
                  <a:lnTo>
                    <a:pt x="3255949" y="759815"/>
                  </a:lnTo>
                  <a:lnTo>
                    <a:pt x="3251911" y="765911"/>
                  </a:lnTo>
                  <a:lnTo>
                    <a:pt x="3250488" y="773341"/>
                  </a:lnTo>
                  <a:lnTo>
                    <a:pt x="3252051" y="780745"/>
                  </a:lnTo>
                  <a:lnTo>
                    <a:pt x="3256191" y="786765"/>
                  </a:lnTo>
                  <a:lnTo>
                    <a:pt x="3262287" y="790790"/>
                  </a:lnTo>
                  <a:lnTo>
                    <a:pt x="3269716" y="792213"/>
                  </a:lnTo>
                  <a:lnTo>
                    <a:pt x="3277146" y="790651"/>
                  </a:lnTo>
                  <a:lnTo>
                    <a:pt x="3283166" y="786511"/>
                  </a:lnTo>
                  <a:lnTo>
                    <a:pt x="3287191" y="780427"/>
                  </a:lnTo>
                  <a:lnTo>
                    <a:pt x="3288627" y="772998"/>
                  </a:lnTo>
                  <a:close/>
                </a:path>
                <a:path w="7581265" h="798195">
                  <a:moveTo>
                    <a:pt x="3364865" y="772299"/>
                  </a:moveTo>
                  <a:lnTo>
                    <a:pt x="3363290" y="764895"/>
                  </a:lnTo>
                  <a:lnTo>
                    <a:pt x="3359162" y="758875"/>
                  </a:lnTo>
                  <a:lnTo>
                    <a:pt x="3353066" y="754849"/>
                  </a:lnTo>
                  <a:lnTo>
                    <a:pt x="3345637" y="753427"/>
                  </a:lnTo>
                  <a:lnTo>
                    <a:pt x="3338195" y="754989"/>
                  </a:lnTo>
                  <a:lnTo>
                    <a:pt x="3332175" y="759129"/>
                  </a:lnTo>
                  <a:lnTo>
                    <a:pt x="3328149" y="765213"/>
                  </a:lnTo>
                  <a:lnTo>
                    <a:pt x="3326727" y="772642"/>
                  </a:lnTo>
                  <a:lnTo>
                    <a:pt x="3328289" y="780046"/>
                  </a:lnTo>
                  <a:lnTo>
                    <a:pt x="3332429" y="786066"/>
                  </a:lnTo>
                  <a:lnTo>
                    <a:pt x="3338512" y="790092"/>
                  </a:lnTo>
                  <a:lnTo>
                    <a:pt x="3345942" y="791514"/>
                  </a:lnTo>
                  <a:lnTo>
                    <a:pt x="3353384" y="789952"/>
                  </a:lnTo>
                  <a:lnTo>
                    <a:pt x="3359404" y="785825"/>
                  </a:lnTo>
                  <a:lnTo>
                    <a:pt x="3363430" y="779729"/>
                  </a:lnTo>
                  <a:lnTo>
                    <a:pt x="3364865" y="772299"/>
                  </a:lnTo>
                  <a:close/>
                </a:path>
                <a:path w="7581265" h="798195">
                  <a:moveTo>
                    <a:pt x="3441090" y="771601"/>
                  </a:moveTo>
                  <a:lnTo>
                    <a:pt x="3439528" y="764197"/>
                  </a:lnTo>
                  <a:lnTo>
                    <a:pt x="3435388" y="758190"/>
                  </a:lnTo>
                  <a:lnTo>
                    <a:pt x="3429304" y="754151"/>
                  </a:lnTo>
                  <a:lnTo>
                    <a:pt x="3421875" y="752729"/>
                  </a:lnTo>
                  <a:lnTo>
                    <a:pt x="3414433" y="754291"/>
                  </a:lnTo>
                  <a:lnTo>
                    <a:pt x="3408413" y="758431"/>
                  </a:lnTo>
                  <a:lnTo>
                    <a:pt x="3404387" y="764527"/>
                  </a:lnTo>
                  <a:lnTo>
                    <a:pt x="3402952" y="771944"/>
                  </a:lnTo>
                  <a:lnTo>
                    <a:pt x="3404527" y="779348"/>
                  </a:lnTo>
                  <a:lnTo>
                    <a:pt x="3408654" y="785368"/>
                  </a:lnTo>
                  <a:lnTo>
                    <a:pt x="3414750" y="789393"/>
                  </a:lnTo>
                  <a:lnTo>
                    <a:pt x="3422180" y="790829"/>
                  </a:lnTo>
                  <a:lnTo>
                    <a:pt x="3429622" y="789266"/>
                  </a:lnTo>
                  <a:lnTo>
                    <a:pt x="3435642" y="785126"/>
                  </a:lnTo>
                  <a:lnTo>
                    <a:pt x="3439668" y="779030"/>
                  </a:lnTo>
                  <a:lnTo>
                    <a:pt x="3441090" y="771601"/>
                  </a:lnTo>
                  <a:close/>
                </a:path>
                <a:path w="7581265" h="798195">
                  <a:moveTo>
                    <a:pt x="3517328" y="770902"/>
                  </a:moveTo>
                  <a:lnTo>
                    <a:pt x="3515766" y="763511"/>
                  </a:lnTo>
                  <a:lnTo>
                    <a:pt x="3511626" y="757491"/>
                  </a:lnTo>
                  <a:lnTo>
                    <a:pt x="3505530" y="753465"/>
                  </a:lnTo>
                  <a:lnTo>
                    <a:pt x="3498100" y="752030"/>
                  </a:lnTo>
                  <a:lnTo>
                    <a:pt x="3490671" y="753592"/>
                  </a:lnTo>
                  <a:lnTo>
                    <a:pt x="3484651" y="757732"/>
                  </a:lnTo>
                  <a:lnTo>
                    <a:pt x="3480625" y="763828"/>
                  </a:lnTo>
                  <a:lnTo>
                    <a:pt x="3479190" y="771258"/>
                  </a:lnTo>
                  <a:lnTo>
                    <a:pt x="3480752" y="778662"/>
                  </a:lnTo>
                  <a:lnTo>
                    <a:pt x="3484892" y="784669"/>
                  </a:lnTo>
                  <a:lnTo>
                    <a:pt x="3490988" y="788708"/>
                  </a:lnTo>
                  <a:lnTo>
                    <a:pt x="3498418" y="790130"/>
                  </a:lnTo>
                  <a:lnTo>
                    <a:pt x="3505847" y="788568"/>
                  </a:lnTo>
                  <a:lnTo>
                    <a:pt x="3511867" y="784428"/>
                  </a:lnTo>
                  <a:lnTo>
                    <a:pt x="3515893" y="778332"/>
                  </a:lnTo>
                  <a:lnTo>
                    <a:pt x="3517328" y="770902"/>
                  </a:lnTo>
                  <a:close/>
                </a:path>
                <a:path w="7581265" h="798195">
                  <a:moveTo>
                    <a:pt x="3593566" y="770216"/>
                  </a:moveTo>
                  <a:lnTo>
                    <a:pt x="3592004" y="762812"/>
                  </a:lnTo>
                  <a:lnTo>
                    <a:pt x="3587864" y="756793"/>
                  </a:lnTo>
                  <a:lnTo>
                    <a:pt x="3581768" y="752767"/>
                  </a:lnTo>
                  <a:lnTo>
                    <a:pt x="3574300" y="751332"/>
                  </a:lnTo>
                  <a:lnTo>
                    <a:pt x="3566896" y="752906"/>
                  </a:lnTo>
                  <a:lnTo>
                    <a:pt x="3560889" y="757034"/>
                  </a:lnTo>
                  <a:lnTo>
                    <a:pt x="3556851" y="763130"/>
                  </a:lnTo>
                  <a:lnTo>
                    <a:pt x="3555428" y="770559"/>
                  </a:lnTo>
                  <a:lnTo>
                    <a:pt x="3556990" y="777963"/>
                  </a:lnTo>
                  <a:lnTo>
                    <a:pt x="3561130" y="783983"/>
                  </a:lnTo>
                  <a:lnTo>
                    <a:pt x="3567226" y="788009"/>
                  </a:lnTo>
                  <a:lnTo>
                    <a:pt x="3574656" y="789432"/>
                  </a:lnTo>
                  <a:lnTo>
                    <a:pt x="3582085" y="787869"/>
                  </a:lnTo>
                  <a:lnTo>
                    <a:pt x="3588105" y="783729"/>
                  </a:lnTo>
                  <a:lnTo>
                    <a:pt x="3592131" y="777646"/>
                  </a:lnTo>
                  <a:lnTo>
                    <a:pt x="3593566" y="770216"/>
                  </a:lnTo>
                  <a:close/>
                </a:path>
                <a:path w="7581265" h="798195">
                  <a:moveTo>
                    <a:pt x="3669804" y="769518"/>
                  </a:moveTo>
                  <a:lnTo>
                    <a:pt x="3668230" y="762114"/>
                  </a:lnTo>
                  <a:lnTo>
                    <a:pt x="3664102" y="756094"/>
                  </a:lnTo>
                  <a:lnTo>
                    <a:pt x="3658006" y="752068"/>
                  </a:lnTo>
                  <a:lnTo>
                    <a:pt x="3650577" y="750646"/>
                  </a:lnTo>
                  <a:lnTo>
                    <a:pt x="3643134" y="752208"/>
                  </a:lnTo>
                  <a:lnTo>
                    <a:pt x="3637115" y="756348"/>
                  </a:lnTo>
                  <a:lnTo>
                    <a:pt x="3633089" y="762431"/>
                  </a:lnTo>
                  <a:lnTo>
                    <a:pt x="3631666" y="769861"/>
                  </a:lnTo>
                  <a:lnTo>
                    <a:pt x="3633228" y="777265"/>
                  </a:lnTo>
                  <a:lnTo>
                    <a:pt x="3637369" y="783285"/>
                  </a:lnTo>
                  <a:lnTo>
                    <a:pt x="3643452" y="787311"/>
                  </a:lnTo>
                  <a:lnTo>
                    <a:pt x="3650881" y="788746"/>
                  </a:lnTo>
                  <a:lnTo>
                    <a:pt x="3658324" y="787171"/>
                  </a:lnTo>
                  <a:lnTo>
                    <a:pt x="3664343" y="783043"/>
                  </a:lnTo>
                  <a:lnTo>
                    <a:pt x="3668369" y="776947"/>
                  </a:lnTo>
                  <a:lnTo>
                    <a:pt x="3669804" y="769518"/>
                  </a:lnTo>
                  <a:close/>
                </a:path>
                <a:path w="7581265" h="798195">
                  <a:moveTo>
                    <a:pt x="3746030" y="768819"/>
                  </a:moveTo>
                  <a:lnTo>
                    <a:pt x="3744468" y="761428"/>
                  </a:lnTo>
                  <a:lnTo>
                    <a:pt x="3740327" y="755408"/>
                  </a:lnTo>
                  <a:lnTo>
                    <a:pt x="3734244" y="751382"/>
                  </a:lnTo>
                  <a:lnTo>
                    <a:pt x="3726815" y="749947"/>
                  </a:lnTo>
                  <a:lnTo>
                    <a:pt x="3719372" y="751509"/>
                  </a:lnTo>
                  <a:lnTo>
                    <a:pt x="3713353" y="755650"/>
                  </a:lnTo>
                  <a:lnTo>
                    <a:pt x="3709327" y="761746"/>
                  </a:lnTo>
                  <a:lnTo>
                    <a:pt x="3707892" y="769175"/>
                  </a:lnTo>
                  <a:lnTo>
                    <a:pt x="3709466" y="776566"/>
                  </a:lnTo>
                  <a:lnTo>
                    <a:pt x="3713594" y="782586"/>
                  </a:lnTo>
                  <a:lnTo>
                    <a:pt x="3719690" y="786612"/>
                  </a:lnTo>
                  <a:lnTo>
                    <a:pt x="3727119" y="788047"/>
                  </a:lnTo>
                  <a:lnTo>
                    <a:pt x="3734562" y="786485"/>
                  </a:lnTo>
                  <a:lnTo>
                    <a:pt x="3740581" y="782345"/>
                  </a:lnTo>
                  <a:lnTo>
                    <a:pt x="3744607" y="776249"/>
                  </a:lnTo>
                  <a:lnTo>
                    <a:pt x="3746030" y="768819"/>
                  </a:lnTo>
                  <a:close/>
                </a:path>
                <a:path w="7581265" h="798195">
                  <a:moveTo>
                    <a:pt x="3822268" y="768121"/>
                  </a:moveTo>
                  <a:lnTo>
                    <a:pt x="3820706" y="760730"/>
                  </a:lnTo>
                  <a:lnTo>
                    <a:pt x="3816566" y="754710"/>
                  </a:lnTo>
                  <a:lnTo>
                    <a:pt x="3810470" y="750684"/>
                  </a:lnTo>
                  <a:lnTo>
                    <a:pt x="3803040" y="749249"/>
                  </a:lnTo>
                  <a:lnTo>
                    <a:pt x="3795611" y="750824"/>
                  </a:lnTo>
                  <a:lnTo>
                    <a:pt x="3789591" y="754951"/>
                  </a:lnTo>
                  <a:lnTo>
                    <a:pt x="3785565" y="761047"/>
                  </a:lnTo>
                  <a:lnTo>
                    <a:pt x="3784130" y="768477"/>
                  </a:lnTo>
                  <a:lnTo>
                    <a:pt x="3785692" y="775881"/>
                  </a:lnTo>
                  <a:lnTo>
                    <a:pt x="3789832" y="781900"/>
                  </a:lnTo>
                  <a:lnTo>
                    <a:pt x="3795928" y="785926"/>
                  </a:lnTo>
                  <a:lnTo>
                    <a:pt x="3803358" y="787349"/>
                  </a:lnTo>
                  <a:lnTo>
                    <a:pt x="3810800" y="785787"/>
                  </a:lnTo>
                  <a:lnTo>
                    <a:pt x="3816807" y="781646"/>
                  </a:lnTo>
                  <a:lnTo>
                    <a:pt x="3820833" y="775550"/>
                  </a:lnTo>
                  <a:lnTo>
                    <a:pt x="3822268" y="768121"/>
                  </a:lnTo>
                  <a:close/>
                </a:path>
                <a:path w="7581265" h="798195">
                  <a:moveTo>
                    <a:pt x="3898506" y="767435"/>
                  </a:moveTo>
                  <a:lnTo>
                    <a:pt x="3896944" y="760031"/>
                  </a:lnTo>
                  <a:lnTo>
                    <a:pt x="3892804" y="754011"/>
                  </a:lnTo>
                  <a:lnTo>
                    <a:pt x="3886708" y="749985"/>
                  </a:lnTo>
                  <a:lnTo>
                    <a:pt x="3879278" y="748563"/>
                  </a:lnTo>
                  <a:lnTo>
                    <a:pt x="3871836" y="750125"/>
                  </a:lnTo>
                  <a:lnTo>
                    <a:pt x="3865829" y="754265"/>
                  </a:lnTo>
                  <a:lnTo>
                    <a:pt x="3861790" y="760349"/>
                  </a:lnTo>
                  <a:lnTo>
                    <a:pt x="3860368" y="767778"/>
                  </a:lnTo>
                  <a:lnTo>
                    <a:pt x="3861930" y="775182"/>
                  </a:lnTo>
                  <a:lnTo>
                    <a:pt x="3866070" y="781202"/>
                  </a:lnTo>
                  <a:lnTo>
                    <a:pt x="3872166" y="785228"/>
                  </a:lnTo>
                  <a:lnTo>
                    <a:pt x="3879596" y="786650"/>
                  </a:lnTo>
                  <a:lnTo>
                    <a:pt x="3887025" y="785088"/>
                  </a:lnTo>
                  <a:lnTo>
                    <a:pt x="3893045" y="780948"/>
                  </a:lnTo>
                  <a:lnTo>
                    <a:pt x="3897071" y="774865"/>
                  </a:lnTo>
                  <a:lnTo>
                    <a:pt x="3898506" y="767435"/>
                  </a:lnTo>
                  <a:close/>
                </a:path>
                <a:path w="7581265" h="798195">
                  <a:moveTo>
                    <a:pt x="3974744" y="766737"/>
                  </a:moveTo>
                  <a:lnTo>
                    <a:pt x="3973169" y="759333"/>
                  </a:lnTo>
                  <a:lnTo>
                    <a:pt x="3969042" y="753313"/>
                  </a:lnTo>
                  <a:lnTo>
                    <a:pt x="3962946" y="749287"/>
                  </a:lnTo>
                  <a:lnTo>
                    <a:pt x="3955478" y="747864"/>
                  </a:lnTo>
                  <a:lnTo>
                    <a:pt x="3948074" y="749427"/>
                  </a:lnTo>
                  <a:lnTo>
                    <a:pt x="3942054" y="753567"/>
                  </a:lnTo>
                  <a:lnTo>
                    <a:pt x="3938028" y="759663"/>
                  </a:lnTo>
                  <a:lnTo>
                    <a:pt x="3936606" y="767080"/>
                  </a:lnTo>
                  <a:lnTo>
                    <a:pt x="3938168" y="774484"/>
                  </a:lnTo>
                  <a:lnTo>
                    <a:pt x="3942308" y="780503"/>
                  </a:lnTo>
                  <a:lnTo>
                    <a:pt x="3948392" y="784529"/>
                  </a:lnTo>
                  <a:lnTo>
                    <a:pt x="3955821" y="785964"/>
                  </a:lnTo>
                  <a:lnTo>
                    <a:pt x="3963263" y="784402"/>
                  </a:lnTo>
                  <a:lnTo>
                    <a:pt x="3969283" y="780262"/>
                  </a:lnTo>
                  <a:lnTo>
                    <a:pt x="3973309" y="774166"/>
                  </a:lnTo>
                  <a:lnTo>
                    <a:pt x="3974744" y="766737"/>
                  </a:lnTo>
                  <a:close/>
                </a:path>
                <a:path w="7581265" h="798195">
                  <a:moveTo>
                    <a:pt x="4050969" y="766038"/>
                  </a:moveTo>
                  <a:lnTo>
                    <a:pt x="4049407" y="758647"/>
                  </a:lnTo>
                  <a:lnTo>
                    <a:pt x="4045267" y="752627"/>
                  </a:lnTo>
                  <a:lnTo>
                    <a:pt x="4039184" y="748601"/>
                  </a:lnTo>
                  <a:lnTo>
                    <a:pt x="4031754" y="747166"/>
                  </a:lnTo>
                  <a:lnTo>
                    <a:pt x="4024312" y="748728"/>
                  </a:lnTo>
                  <a:lnTo>
                    <a:pt x="4018292" y="752868"/>
                  </a:lnTo>
                  <a:lnTo>
                    <a:pt x="4014266" y="758964"/>
                  </a:lnTo>
                  <a:lnTo>
                    <a:pt x="4012831" y="766394"/>
                  </a:lnTo>
                  <a:lnTo>
                    <a:pt x="4014406" y="773798"/>
                  </a:lnTo>
                  <a:lnTo>
                    <a:pt x="4018534" y="779805"/>
                  </a:lnTo>
                  <a:lnTo>
                    <a:pt x="4024630" y="783831"/>
                  </a:lnTo>
                  <a:lnTo>
                    <a:pt x="4032059" y="785266"/>
                  </a:lnTo>
                  <a:lnTo>
                    <a:pt x="4039501" y="783704"/>
                  </a:lnTo>
                  <a:lnTo>
                    <a:pt x="4045521" y="779564"/>
                  </a:lnTo>
                  <a:lnTo>
                    <a:pt x="4049547" y="773468"/>
                  </a:lnTo>
                  <a:lnTo>
                    <a:pt x="4050969" y="766038"/>
                  </a:lnTo>
                  <a:close/>
                </a:path>
                <a:path w="7581265" h="798195">
                  <a:moveTo>
                    <a:pt x="4127208" y="765352"/>
                  </a:moveTo>
                  <a:lnTo>
                    <a:pt x="4125645" y="757948"/>
                  </a:lnTo>
                  <a:lnTo>
                    <a:pt x="4121505" y="751928"/>
                  </a:lnTo>
                  <a:lnTo>
                    <a:pt x="4115409" y="747903"/>
                  </a:lnTo>
                  <a:lnTo>
                    <a:pt x="4107980" y="746467"/>
                  </a:lnTo>
                  <a:lnTo>
                    <a:pt x="4100550" y="748042"/>
                  </a:lnTo>
                  <a:lnTo>
                    <a:pt x="4094530" y="752170"/>
                  </a:lnTo>
                  <a:lnTo>
                    <a:pt x="4090505" y="758266"/>
                  </a:lnTo>
                  <a:lnTo>
                    <a:pt x="4089069" y="765695"/>
                  </a:lnTo>
                  <a:lnTo>
                    <a:pt x="4090632" y="773099"/>
                  </a:lnTo>
                  <a:lnTo>
                    <a:pt x="4094772" y="779119"/>
                  </a:lnTo>
                  <a:lnTo>
                    <a:pt x="4100868" y="783145"/>
                  </a:lnTo>
                  <a:lnTo>
                    <a:pt x="4108297" y="784567"/>
                  </a:lnTo>
                  <a:lnTo>
                    <a:pt x="4115739" y="783005"/>
                  </a:lnTo>
                  <a:lnTo>
                    <a:pt x="4121747" y="778865"/>
                  </a:lnTo>
                  <a:lnTo>
                    <a:pt x="4125785" y="772782"/>
                  </a:lnTo>
                  <a:lnTo>
                    <a:pt x="4127208" y="765352"/>
                  </a:lnTo>
                  <a:close/>
                </a:path>
                <a:path w="7581265" h="798195">
                  <a:moveTo>
                    <a:pt x="4203446" y="764654"/>
                  </a:moveTo>
                  <a:lnTo>
                    <a:pt x="4201884" y="757250"/>
                  </a:lnTo>
                  <a:lnTo>
                    <a:pt x="4197743" y="751230"/>
                  </a:lnTo>
                  <a:lnTo>
                    <a:pt x="4191647" y="747204"/>
                  </a:lnTo>
                  <a:lnTo>
                    <a:pt x="4184218" y="745782"/>
                  </a:lnTo>
                  <a:lnTo>
                    <a:pt x="4176776" y="747344"/>
                  </a:lnTo>
                  <a:lnTo>
                    <a:pt x="4170769" y="751484"/>
                  </a:lnTo>
                  <a:lnTo>
                    <a:pt x="4166730" y="757567"/>
                  </a:lnTo>
                  <a:lnTo>
                    <a:pt x="4165308" y="764997"/>
                  </a:lnTo>
                  <a:lnTo>
                    <a:pt x="4166870" y="772401"/>
                  </a:lnTo>
                  <a:lnTo>
                    <a:pt x="4171010" y="778421"/>
                  </a:lnTo>
                  <a:lnTo>
                    <a:pt x="4177106" y="782447"/>
                  </a:lnTo>
                  <a:lnTo>
                    <a:pt x="4184535" y="783882"/>
                  </a:lnTo>
                  <a:lnTo>
                    <a:pt x="4191965" y="782307"/>
                  </a:lnTo>
                  <a:lnTo>
                    <a:pt x="4197985" y="778179"/>
                  </a:lnTo>
                  <a:lnTo>
                    <a:pt x="4202011" y="772083"/>
                  </a:lnTo>
                  <a:lnTo>
                    <a:pt x="4203446" y="764654"/>
                  </a:lnTo>
                  <a:close/>
                </a:path>
                <a:path w="7581265" h="798195">
                  <a:moveTo>
                    <a:pt x="4279684" y="763955"/>
                  </a:moveTo>
                  <a:lnTo>
                    <a:pt x="4278109" y="756551"/>
                  </a:lnTo>
                  <a:lnTo>
                    <a:pt x="4273982" y="750544"/>
                  </a:lnTo>
                  <a:lnTo>
                    <a:pt x="4267886" y="746518"/>
                  </a:lnTo>
                  <a:lnTo>
                    <a:pt x="4260456" y="745083"/>
                  </a:lnTo>
                  <a:lnTo>
                    <a:pt x="4253014" y="746645"/>
                  </a:lnTo>
                  <a:lnTo>
                    <a:pt x="4246994" y="750785"/>
                  </a:lnTo>
                  <a:lnTo>
                    <a:pt x="4242968" y="756881"/>
                  </a:lnTo>
                  <a:lnTo>
                    <a:pt x="4241546" y="764311"/>
                  </a:lnTo>
                  <a:lnTo>
                    <a:pt x="4243108" y="771702"/>
                  </a:lnTo>
                  <a:lnTo>
                    <a:pt x="4247248" y="777722"/>
                  </a:lnTo>
                  <a:lnTo>
                    <a:pt x="4253331" y="781748"/>
                  </a:lnTo>
                  <a:lnTo>
                    <a:pt x="4260761" y="783183"/>
                  </a:lnTo>
                  <a:lnTo>
                    <a:pt x="4268203" y="781621"/>
                  </a:lnTo>
                  <a:lnTo>
                    <a:pt x="4274223" y="777481"/>
                  </a:lnTo>
                  <a:lnTo>
                    <a:pt x="4278249" y="771385"/>
                  </a:lnTo>
                  <a:lnTo>
                    <a:pt x="4279684" y="763955"/>
                  </a:lnTo>
                  <a:close/>
                </a:path>
                <a:path w="7581265" h="798195">
                  <a:moveTo>
                    <a:pt x="4355909" y="763257"/>
                  </a:moveTo>
                  <a:lnTo>
                    <a:pt x="4354347" y="755865"/>
                  </a:lnTo>
                  <a:lnTo>
                    <a:pt x="4350207" y="749846"/>
                  </a:lnTo>
                  <a:lnTo>
                    <a:pt x="4344124" y="745820"/>
                  </a:lnTo>
                  <a:lnTo>
                    <a:pt x="4336656" y="744385"/>
                  </a:lnTo>
                  <a:lnTo>
                    <a:pt x="4329252" y="745947"/>
                  </a:lnTo>
                  <a:lnTo>
                    <a:pt x="4323232" y="750087"/>
                  </a:lnTo>
                  <a:lnTo>
                    <a:pt x="4319206" y="756183"/>
                  </a:lnTo>
                  <a:lnTo>
                    <a:pt x="4317771" y="763612"/>
                  </a:lnTo>
                  <a:lnTo>
                    <a:pt x="4319346" y="771017"/>
                  </a:lnTo>
                  <a:lnTo>
                    <a:pt x="4323473" y="777024"/>
                  </a:lnTo>
                  <a:lnTo>
                    <a:pt x="4329569" y="781062"/>
                  </a:lnTo>
                  <a:lnTo>
                    <a:pt x="4336999" y="782485"/>
                  </a:lnTo>
                  <a:lnTo>
                    <a:pt x="4344441" y="780923"/>
                  </a:lnTo>
                  <a:lnTo>
                    <a:pt x="4350461" y="776782"/>
                  </a:lnTo>
                  <a:lnTo>
                    <a:pt x="4354487" y="770686"/>
                  </a:lnTo>
                  <a:lnTo>
                    <a:pt x="4355909" y="763257"/>
                  </a:lnTo>
                  <a:close/>
                </a:path>
                <a:path w="7581265" h="798195">
                  <a:moveTo>
                    <a:pt x="4432147" y="762571"/>
                  </a:moveTo>
                  <a:lnTo>
                    <a:pt x="4430585" y="755167"/>
                  </a:lnTo>
                  <a:lnTo>
                    <a:pt x="4426445" y="749147"/>
                  </a:lnTo>
                  <a:lnTo>
                    <a:pt x="4420349" y="745121"/>
                  </a:lnTo>
                  <a:lnTo>
                    <a:pt x="4412881" y="743699"/>
                  </a:lnTo>
                  <a:lnTo>
                    <a:pt x="4405490" y="745261"/>
                  </a:lnTo>
                  <a:lnTo>
                    <a:pt x="4399470" y="749401"/>
                  </a:lnTo>
                  <a:lnTo>
                    <a:pt x="4395444" y="755484"/>
                  </a:lnTo>
                  <a:lnTo>
                    <a:pt x="4394009" y="762914"/>
                  </a:lnTo>
                  <a:lnTo>
                    <a:pt x="4395571" y="770318"/>
                  </a:lnTo>
                  <a:lnTo>
                    <a:pt x="4399712" y="776338"/>
                  </a:lnTo>
                  <a:lnTo>
                    <a:pt x="4405808" y="780364"/>
                  </a:lnTo>
                  <a:lnTo>
                    <a:pt x="4413237" y="781786"/>
                  </a:lnTo>
                  <a:lnTo>
                    <a:pt x="4420679" y="780224"/>
                  </a:lnTo>
                  <a:lnTo>
                    <a:pt x="4426686" y="776084"/>
                  </a:lnTo>
                  <a:lnTo>
                    <a:pt x="4430725" y="770001"/>
                  </a:lnTo>
                  <a:lnTo>
                    <a:pt x="4432147" y="762571"/>
                  </a:lnTo>
                  <a:close/>
                </a:path>
                <a:path w="7581265" h="798195">
                  <a:moveTo>
                    <a:pt x="4508385" y="761873"/>
                  </a:moveTo>
                  <a:lnTo>
                    <a:pt x="4506823" y="754468"/>
                  </a:lnTo>
                  <a:lnTo>
                    <a:pt x="4502683" y="748449"/>
                  </a:lnTo>
                  <a:lnTo>
                    <a:pt x="4496587" y="744423"/>
                  </a:lnTo>
                  <a:lnTo>
                    <a:pt x="4489158" y="743000"/>
                  </a:lnTo>
                  <a:lnTo>
                    <a:pt x="4481715" y="744562"/>
                  </a:lnTo>
                  <a:lnTo>
                    <a:pt x="4475708" y="748703"/>
                  </a:lnTo>
                  <a:lnTo>
                    <a:pt x="4471670" y="754799"/>
                  </a:lnTo>
                  <a:lnTo>
                    <a:pt x="4470247" y="762215"/>
                  </a:lnTo>
                  <a:lnTo>
                    <a:pt x="4471809" y="769620"/>
                  </a:lnTo>
                  <a:lnTo>
                    <a:pt x="4475950" y="775639"/>
                  </a:lnTo>
                  <a:lnTo>
                    <a:pt x="4482046" y="779665"/>
                  </a:lnTo>
                  <a:lnTo>
                    <a:pt x="4489475" y="781100"/>
                  </a:lnTo>
                  <a:lnTo>
                    <a:pt x="4496905" y="779526"/>
                  </a:lnTo>
                  <a:lnTo>
                    <a:pt x="4502924" y="775398"/>
                  </a:lnTo>
                  <a:lnTo>
                    <a:pt x="4506950" y="769302"/>
                  </a:lnTo>
                  <a:lnTo>
                    <a:pt x="4508385" y="761873"/>
                  </a:lnTo>
                  <a:close/>
                </a:path>
                <a:path w="7581265" h="798195">
                  <a:moveTo>
                    <a:pt x="4584624" y="761174"/>
                  </a:moveTo>
                  <a:lnTo>
                    <a:pt x="4583049" y="753783"/>
                  </a:lnTo>
                  <a:lnTo>
                    <a:pt x="4578921" y="747763"/>
                  </a:lnTo>
                  <a:lnTo>
                    <a:pt x="4572825" y="743737"/>
                  </a:lnTo>
                  <a:lnTo>
                    <a:pt x="4565396" y="742302"/>
                  </a:lnTo>
                  <a:lnTo>
                    <a:pt x="4557954" y="743864"/>
                  </a:lnTo>
                  <a:lnTo>
                    <a:pt x="4551934" y="748004"/>
                  </a:lnTo>
                  <a:lnTo>
                    <a:pt x="4547908" y="754100"/>
                  </a:lnTo>
                  <a:lnTo>
                    <a:pt x="4546485" y="761530"/>
                  </a:lnTo>
                  <a:lnTo>
                    <a:pt x="4548048" y="768921"/>
                  </a:lnTo>
                  <a:lnTo>
                    <a:pt x="4552188" y="774941"/>
                  </a:lnTo>
                  <a:lnTo>
                    <a:pt x="4558271" y="778967"/>
                  </a:lnTo>
                  <a:lnTo>
                    <a:pt x="4565701" y="780402"/>
                  </a:lnTo>
                  <a:lnTo>
                    <a:pt x="4573143" y="778840"/>
                  </a:lnTo>
                  <a:lnTo>
                    <a:pt x="4579163" y="774700"/>
                  </a:lnTo>
                  <a:lnTo>
                    <a:pt x="4583188" y="768604"/>
                  </a:lnTo>
                  <a:lnTo>
                    <a:pt x="4584624" y="761174"/>
                  </a:lnTo>
                  <a:close/>
                </a:path>
                <a:path w="7581265" h="798195">
                  <a:moveTo>
                    <a:pt x="4660849" y="760488"/>
                  </a:moveTo>
                  <a:lnTo>
                    <a:pt x="4659287" y="753084"/>
                  </a:lnTo>
                  <a:lnTo>
                    <a:pt x="4655147" y="747064"/>
                  </a:lnTo>
                  <a:lnTo>
                    <a:pt x="4649063" y="743038"/>
                  </a:lnTo>
                  <a:lnTo>
                    <a:pt x="4641634" y="741603"/>
                  </a:lnTo>
                  <a:lnTo>
                    <a:pt x="4634192" y="743178"/>
                  </a:lnTo>
                  <a:lnTo>
                    <a:pt x="4628172" y="747306"/>
                  </a:lnTo>
                  <a:lnTo>
                    <a:pt x="4624146" y="753402"/>
                  </a:lnTo>
                  <a:lnTo>
                    <a:pt x="4622711" y="760831"/>
                  </a:lnTo>
                  <a:lnTo>
                    <a:pt x="4624286" y="768235"/>
                  </a:lnTo>
                  <a:lnTo>
                    <a:pt x="4628413" y="774255"/>
                  </a:lnTo>
                  <a:lnTo>
                    <a:pt x="4634509" y="778281"/>
                  </a:lnTo>
                  <a:lnTo>
                    <a:pt x="4641939" y="779703"/>
                  </a:lnTo>
                  <a:lnTo>
                    <a:pt x="4649381" y="778141"/>
                  </a:lnTo>
                  <a:lnTo>
                    <a:pt x="4655401" y="774001"/>
                  </a:lnTo>
                  <a:lnTo>
                    <a:pt x="4659427" y="767918"/>
                  </a:lnTo>
                  <a:lnTo>
                    <a:pt x="4660849" y="760488"/>
                  </a:lnTo>
                  <a:close/>
                </a:path>
                <a:path w="7581265" h="798195">
                  <a:moveTo>
                    <a:pt x="4737087" y="759790"/>
                  </a:moveTo>
                  <a:lnTo>
                    <a:pt x="4735525" y="752386"/>
                  </a:lnTo>
                  <a:lnTo>
                    <a:pt x="4731385" y="746366"/>
                  </a:lnTo>
                  <a:lnTo>
                    <a:pt x="4725289" y="742340"/>
                  </a:lnTo>
                  <a:lnTo>
                    <a:pt x="4717821" y="740918"/>
                  </a:lnTo>
                  <a:lnTo>
                    <a:pt x="4710430" y="742480"/>
                  </a:lnTo>
                  <a:lnTo>
                    <a:pt x="4704410" y="746620"/>
                  </a:lnTo>
                  <a:lnTo>
                    <a:pt x="4700384" y="752703"/>
                  </a:lnTo>
                  <a:lnTo>
                    <a:pt x="4698949" y="760133"/>
                  </a:lnTo>
                  <a:lnTo>
                    <a:pt x="4700511" y="767537"/>
                  </a:lnTo>
                  <a:lnTo>
                    <a:pt x="4704651" y="773557"/>
                  </a:lnTo>
                  <a:lnTo>
                    <a:pt x="4710747" y="777582"/>
                  </a:lnTo>
                  <a:lnTo>
                    <a:pt x="4718177" y="779005"/>
                  </a:lnTo>
                  <a:lnTo>
                    <a:pt x="4725619" y="777443"/>
                  </a:lnTo>
                  <a:lnTo>
                    <a:pt x="4731626" y="773315"/>
                  </a:lnTo>
                  <a:lnTo>
                    <a:pt x="4735665" y="767219"/>
                  </a:lnTo>
                  <a:lnTo>
                    <a:pt x="4737087" y="759790"/>
                  </a:lnTo>
                  <a:close/>
                </a:path>
                <a:path w="7581265" h="798195">
                  <a:moveTo>
                    <a:pt x="4813325" y="759091"/>
                  </a:moveTo>
                  <a:lnTo>
                    <a:pt x="4811763" y="751687"/>
                  </a:lnTo>
                  <a:lnTo>
                    <a:pt x="4807623" y="745680"/>
                  </a:lnTo>
                  <a:lnTo>
                    <a:pt x="4801527" y="741641"/>
                  </a:lnTo>
                  <a:lnTo>
                    <a:pt x="4794059" y="740219"/>
                  </a:lnTo>
                  <a:lnTo>
                    <a:pt x="4786655" y="741781"/>
                  </a:lnTo>
                  <a:lnTo>
                    <a:pt x="4780648" y="745921"/>
                  </a:lnTo>
                  <a:lnTo>
                    <a:pt x="4776609" y="752017"/>
                  </a:lnTo>
                  <a:lnTo>
                    <a:pt x="4775187" y="759447"/>
                  </a:lnTo>
                  <a:lnTo>
                    <a:pt x="4776749" y="766838"/>
                  </a:lnTo>
                  <a:lnTo>
                    <a:pt x="4780889" y="772858"/>
                  </a:lnTo>
                  <a:lnTo>
                    <a:pt x="4786985" y="776884"/>
                  </a:lnTo>
                  <a:lnTo>
                    <a:pt x="4794415" y="778319"/>
                  </a:lnTo>
                  <a:lnTo>
                    <a:pt x="4801844" y="776757"/>
                  </a:lnTo>
                  <a:lnTo>
                    <a:pt x="4807864" y="772617"/>
                  </a:lnTo>
                  <a:lnTo>
                    <a:pt x="4811890" y="766521"/>
                  </a:lnTo>
                  <a:lnTo>
                    <a:pt x="4813325" y="759091"/>
                  </a:lnTo>
                  <a:close/>
                </a:path>
                <a:path w="7581265" h="798195">
                  <a:moveTo>
                    <a:pt x="4889563" y="758393"/>
                  </a:moveTo>
                  <a:lnTo>
                    <a:pt x="4887988" y="751001"/>
                  </a:lnTo>
                  <a:lnTo>
                    <a:pt x="4883861" y="744982"/>
                  </a:lnTo>
                  <a:lnTo>
                    <a:pt x="4877765" y="740956"/>
                  </a:lnTo>
                  <a:lnTo>
                    <a:pt x="4870335" y="739521"/>
                  </a:lnTo>
                  <a:lnTo>
                    <a:pt x="4862893" y="741083"/>
                  </a:lnTo>
                  <a:lnTo>
                    <a:pt x="4856873" y="745223"/>
                  </a:lnTo>
                  <a:lnTo>
                    <a:pt x="4852848" y="751319"/>
                  </a:lnTo>
                  <a:lnTo>
                    <a:pt x="4851425" y="758748"/>
                  </a:lnTo>
                  <a:lnTo>
                    <a:pt x="4852987" y="766152"/>
                  </a:lnTo>
                  <a:lnTo>
                    <a:pt x="4857127" y="772160"/>
                  </a:lnTo>
                  <a:lnTo>
                    <a:pt x="4863211" y="776198"/>
                  </a:lnTo>
                  <a:lnTo>
                    <a:pt x="4870640" y="777621"/>
                  </a:lnTo>
                  <a:lnTo>
                    <a:pt x="4878082" y="776058"/>
                  </a:lnTo>
                  <a:lnTo>
                    <a:pt x="4884102" y="771918"/>
                  </a:lnTo>
                  <a:lnTo>
                    <a:pt x="4888128" y="765822"/>
                  </a:lnTo>
                  <a:lnTo>
                    <a:pt x="4889563" y="758393"/>
                  </a:lnTo>
                  <a:close/>
                </a:path>
                <a:path w="7581265" h="798195">
                  <a:moveTo>
                    <a:pt x="5293969" y="754113"/>
                  </a:moveTo>
                  <a:lnTo>
                    <a:pt x="5292534" y="746696"/>
                  </a:lnTo>
                  <a:lnTo>
                    <a:pt x="5288508" y="740600"/>
                  </a:lnTo>
                  <a:lnTo>
                    <a:pt x="5282489" y="736473"/>
                  </a:lnTo>
                  <a:lnTo>
                    <a:pt x="5275046" y="734910"/>
                  </a:lnTo>
                  <a:lnTo>
                    <a:pt x="5267617" y="736346"/>
                  </a:lnTo>
                  <a:lnTo>
                    <a:pt x="5261534" y="740371"/>
                  </a:lnTo>
                  <a:lnTo>
                    <a:pt x="5257393" y="746391"/>
                  </a:lnTo>
                  <a:lnTo>
                    <a:pt x="5255831" y="753795"/>
                  </a:lnTo>
                  <a:lnTo>
                    <a:pt x="5257266" y="761225"/>
                  </a:lnTo>
                  <a:lnTo>
                    <a:pt x="5261292" y="767308"/>
                  </a:lnTo>
                  <a:lnTo>
                    <a:pt x="5267312" y="771448"/>
                  </a:lnTo>
                  <a:lnTo>
                    <a:pt x="5274754" y="773010"/>
                  </a:lnTo>
                  <a:lnTo>
                    <a:pt x="5282184" y="771575"/>
                  </a:lnTo>
                  <a:lnTo>
                    <a:pt x="5288280" y="767537"/>
                  </a:lnTo>
                  <a:lnTo>
                    <a:pt x="5292407" y="761517"/>
                  </a:lnTo>
                  <a:lnTo>
                    <a:pt x="5293969" y="754113"/>
                  </a:lnTo>
                  <a:close/>
                </a:path>
                <a:path w="7581265" h="798195">
                  <a:moveTo>
                    <a:pt x="5370207" y="754773"/>
                  </a:moveTo>
                  <a:lnTo>
                    <a:pt x="5368772" y="747344"/>
                  </a:lnTo>
                  <a:lnTo>
                    <a:pt x="5364746" y="741260"/>
                  </a:lnTo>
                  <a:lnTo>
                    <a:pt x="5358727" y="737120"/>
                  </a:lnTo>
                  <a:lnTo>
                    <a:pt x="5351284" y="735558"/>
                  </a:lnTo>
                  <a:lnTo>
                    <a:pt x="5343855" y="736993"/>
                  </a:lnTo>
                  <a:lnTo>
                    <a:pt x="5337759" y="741019"/>
                  </a:lnTo>
                  <a:lnTo>
                    <a:pt x="5333631" y="747039"/>
                  </a:lnTo>
                  <a:lnTo>
                    <a:pt x="5332069" y="754443"/>
                  </a:lnTo>
                  <a:lnTo>
                    <a:pt x="5333504" y="761873"/>
                  </a:lnTo>
                  <a:lnTo>
                    <a:pt x="5337530" y="767969"/>
                  </a:lnTo>
                  <a:lnTo>
                    <a:pt x="5343550" y="772096"/>
                  </a:lnTo>
                  <a:lnTo>
                    <a:pt x="5350954" y="773658"/>
                  </a:lnTo>
                  <a:lnTo>
                    <a:pt x="5358422" y="772223"/>
                  </a:lnTo>
                  <a:lnTo>
                    <a:pt x="5364505" y="768197"/>
                  </a:lnTo>
                  <a:lnTo>
                    <a:pt x="5368645" y="762177"/>
                  </a:lnTo>
                  <a:lnTo>
                    <a:pt x="5370207" y="754773"/>
                  </a:lnTo>
                  <a:close/>
                </a:path>
                <a:path w="7581265" h="798195">
                  <a:moveTo>
                    <a:pt x="5446446" y="755421"/>
                  </a:moveTo>
                  <a:lnTo>
                    <a:pt x="5445010" y="748004"/>
                  </a:lnTo>
                  <a:lnTo>
                    <a:pt x="5440972" y="741908"/>
                  </a:lnTo>
                  <a:lnTo>
                    <a:pt x="5434952" y="737768"/>
                  </a:lnTo>
                  <a:lnTo>
                    <a:pt x="5427523" y="736219"/>
                  </a:lnTo>
                  <a:lnTo>
                    <a:pt x="5420093" y="737641"/>
                  </a:lnTo>
                  <a:lnTo>
                    <a:pt x="5413997" y="741680"/>
                  </a:lnTo>
                  <a:lnTo>
                    <a:pt x="5409870" y="747699"/>
                  </a:lnTo>
                  <a:lnTo>
                    <a:pt x="5408307" y="755103"/>
                  </a:lnTo>
                  <a:lnTo>
                    <a:pt x="5409743" y="762533"/>
                  </a:lnTo>
                  <a:lnTo>
                    <a:pt x="5413768" y="768616"/>
                  </a:lnTo>
                  <a:lnTo>
                    <a:pt x="5419788" y="772756"/>
                  </a:lnTo>
                  <a:lnTo>
                    <a:pt x="5427230" y="774306"/>
                  </a:lnTo>
                  <a:lnTo>
                    <a:pt x="5434660" y="772883"/>
                  </a:lnTo>
                  <a:lnTo>
                    <a:pt x="5440743" y="768845"/>
                  </a:lnTo>
                  <a:lnTo>
                    <a:pt x="5444883" y="762825"/>
                  </a:lnTo>
                  <a:lnTo>
                    <a:pt x="5446446" y="755421"/>
                  </a:lnTo>
                  <a:close/>
                </a:path>
                <a:path w="7581265" h="798195">
                  <a:moveTo>
                    <a:pt x="5522671" y="756081"/>
                  </a:moveTo>
                  <a:lnTo>
                    <a:pt x="5521249" y="748652"/>
                  </a:lnTo>
                  <a:lnTo>
                    <a:pt x="5517210" y="742556"/>
                  </a:lnTo>
                  <a:lnTo>
                    <a:pt x="5511190" y="738428"/>
                  </a:lnTo>
                  <a:lnTo>
                    <a:pt x="5503748" y="736866"/>
                  </a:lnTo>
                  <a:lnTo>
                    <a:pt x="5496318" y="738301"/>
                  </a:lnTo>
                  <a:lnTo>
                    <a:pt x="5490235" y="742327"/>
                  </a:lnTo>
                  <a:lnTo>
                    <a:pt x="5486095" y="748347"/>
                  </a:lnTo>
                  <a:lnTo>
                    <a:pt x="5484546" y="755751"/>
                  </a:lnTo>
                  <a:lnTo>
                    <a:pt x="5485968" y="763181"/>
                  </a:lnTo>
                  <a:lnTo>
                    <a:pt x="5490007" y="769264"/>
                  </a:lnTo>
                  <a:lnTo>
                    <a:pt x="5496026" y="773404"/>
                  </a:lnTo>
                  <a:lnTo>
                    <a:pt x="5503469" y="774966"/>
                  </a:lnTo>
                  <a:lnTo>
                    <a:pt x="5510885" y="773531"/>
                  </a:lnTo>
                  <a:lnTo>
                    <a:pt x="5516981" y="769505"/>
                  </a:lnTo>
                  <a:lnTo>
                    <a:pt x="5521122" y="763485"/>
                  </a:lnTo>
                  <a:lnTo>
                    <a:pt x="5522671" y="756081"/>
                  </a:lnTo>
                  <a:close/>
                </a:path>
                <a:path w="7581265" h="798195">
                  <a:moveTo>
                    <a:pt x="5598909" y="756729"/>
                  </a:moveTo>
                  <a:lnTo>
                    <a:pt x="5597474" y="749300"/>
                  </a:lnTo>
                  <a:lnTo>
                    <a:pt x="5593448" y="743216"/>
                  </a:lnTo>
                  <a:lnTo>
                    <a:pt x="5587428" y="739076"/>
                  </a:lnTo>
                  <a:lnTo>
                    <a:pt x="5579986" y="737514"/>
                  </a:lnTo>
                  <a:lnTo>
                    <a:pt x="5572557" y="738949"/>
                  </a:lnTo>
                  <a:lnTo>
                    <a:pt x="5566473" y="742988"/>
                  </a:lnTo>
                  <a:lnTo>
                    <a:pt x="5562333" y="749007"/>
                  </a:lnTo>
                  <a:lnTo>
                    <a:pt x="5560771" y="756399"/>
                  </a:lnTo>
                  <a:lnTo>
                    <a:pt x="5562206" y="763828"/>
                  </a:lnTo>
                  <a:lnTo>
                    <a:pt x="5566245" y="769924"/>
                  </a:lnTo>
                  <a:lnTo>
                    <a:pt x="5572264" y="774052"/>
                  </a:lnTo>
                  <a:lnTo>
                    <a:pt x="5579694" y="775614"/>
                  </a:lnTo>
                  <a:lnTo>
                    <a:pt x="5587123" y="774179"/>
                  </a:lnTo>
                  <a:lnTo>
                    <a:pt x="5593219" y="770153"/>
                  </a:lnTo>
                  <a:lnTo>
                    <a:pt x="5597347" y="764133"/>
                  </a:lnTo>
                  <a:lnTo>
                    <a:pt x="5598909" y="756729"/>
                  </a:lnTo>
                  <a:close/>
                </a:path>
                <a:path w="7581265" h="798195">
                  <a:moveTo>
                    <a:pt x="5675147" y="757389"/>
                  </a:moveTo>
                  <a:lnTo>
                    <a:pt x="5673712" y="749960"/>
                  </a:lnTo>
                  <a:lnTo>
                    <a:pt x="5669686" y="743864"/>
                  </a:lnTo>
                  <a:lnTo>
                    <a:pt x="5663666" y="739736"/>
                  </a:lnTo>
                  <a:lnTo>
                    <a:pt x="5656224" y="738174"/>
                  </a:lnTo>
                  <a:lnTo>
                    <a:pt x="5648795" y="739609"/>
                  </a:lnTo>
                  <a:lnTo>
                    <a:pt x="5642711" y="743635"/>
                  </a:lnTo>
                  <a:lnTo>
                    <a:pt x="5638571" y="749655"/>
                  </a:lnTo>
                  <a:lnTo>
                    <a:pt x="5637009" y="757059"/>
                  </a:lnTo>
                  <a:lnTo>
                    <a:pt x="5638444" y="764489"/>
                  </a:lnTo>
                  <a:lnTo>
                    <a:pt x="5642470" y="770572"/>
                  </a:lnTo>
                  <a:lnTo>
                    <a:pt x="5648490" y="774712"/>
                  </a:lnTo>
                  <a:lnTo>
                    <a:pt x="5655894" y="776274"/>
                  </a:lnTo>
                  <a:lnTo>
                    <a:pt x="5663362" y="774839"/>
                  </a:lnTo>
                  <a:lnTo>
                    <a:pt x="5669458" y="770813"/>
                  </a:lnTo>
                  <a:lnTo>
                    <a:pt x="5673585" y="764794"/>
                  </a:lnTo>
                  <a:lnTo>
                    <a:pt x="5675147" y="757389"/>
                  </a:lnTo>
                  <a:close/>
                </a:path>
                <a:path w="7581265" h="798195">
                  <a:moveTo>
                    <a:pt x="5751385" y="758037"/>
                  </a:moveTo>
                  <a:lnTo>
                    <a:pt x="5749950" y="750608"/>
                  </a:lnTo>
                  <a:lnTo>
                    <a:pt x="5745924" y="744524"/>
                  </a:lnTo>
                  <a:lnTo>
                    <a:pt x="5739904" y="740384"/>
                  </a:lnTo>
                  <a:lnTo>
                    <a:pt x="5732462" y="738822"/>
                  </a:lnTo>
                  <a:lnTo>
                    <a:pt x="5725033" y="740257"/>
                  </a:lnTo>
                  <a:lnTo>
                    <a:pt x="5718937" y="744296"/>
                  </a:lnTo>
                  <a:lnTo>
                    <a:pt x="5714809" y="750316"/>
                  </a:lnTo>
                  <a:lnTo>
                    <a:pt x="5713247" y="757707"/>
                  </a:lnTo>
                  <a:lnTo>
                    <a:pt x="5714682" y="765136"/>
                  </a:lnTo>
                  <a:lnTo>
                    <a:pt x="5718708" y="771232"/>
                  </a:lnTo>
                  <a:lnTo>
                    <a:pt x="5724728" y="775360"/>
                  </a:lnTo>
                  <a:lnTo>
                    <a:pt x="5732170" y="776922"/>
                  </a:lnTo>
                  <a:lnTo>
                    <a:pt x="5739600" y="775487"/>
                  </a:lnTo>
                  <a:lnTo>
                    <a:pt x="5745683" y="771461"/>
                  </a:lnTo>
                  <a:lnTo>
                    <a:pt x="5749823" y="765441"/>
                  </a:lnTo>
                  <a:lnTo>
                    <a:pt x="5751385" y="758037"/>
                  </a:lnTo>
                  <a:close/>
                </a:path>
                <a:path w="7581265" h="798195">
                  <a:moveTo>
                    <a:pt x="5827623" y="758685"/>
                  </a:moveTo>
                  <a:lnTo>
                    <a:pt x="5826188" y="751268"/>
                  </a:lnTo>
                  <a:lnTo>
                    <a:pt x="5822150" y="745172"/>
                  </a:lnTo>
                  <a:lnTo>
                    <a:pt x="5816130" y="741045"/>
                  </a:lnTo>
                  <a:lnTo>
                    <a:pt x="5808688" y="739482"/>
                  </a:lnTo>
                  <a:lnTo>
                    <a:pt x="5801271" y="740918"/>
                  </a:lnTo>
                  <a:lnTo>
                    <a:pt x="5795175" y="744943"/>
                  </a:lnTo>
                  <a:lnTo>
                    <a:pt x="5791035" y="750963"/>
                  </a:lnTo>
                  <a:lnTo>
                    <a:pt x="5789485" y="758367"/>
                  </a:lnTo>
                  <a:lnTo>
                    <a:pt x="5790920" y="765797"/>
                  </a:lnTo>
                  <a:lnTo>
                    <a:pt x="5794946" y="771880"/>
                  </a:lnTo>
                  <a:lnTo>
                    <a:pt x="5800966" y="776020"/>
                  </a:lnTo>
                  <a:lnTo>
                    <a:pt x="5808408" y="777582"/>
                  </a:lnTo>
                  <a:lnTo>
                    <a:pt x="5815838" y="776147"/>
                  </a:lnTo>
                  <a:lnTo>
                    <a:pt x="5821921" y="772109"/>
                  </a:lnTo>
                  <a:lnTo>
                    <a:pt x="5826061" y="766089"/>
                  </a:lnTo>
                  <a:lnTo>
                    <a:pt x="5827623" y="758685"/>
                  </a:lnTo>
                  <a:close/>
                </a:path>
                <a:path w="7581265" h="798195">
                  <a:moveTo>
                    <a:pt x="5903849" y="759345"/>
                  </a:moveTo>
                  <a:lnTo>
                    <a:pt x="5902414" y="751916"/>
                  </a:lnTo>
                  <a:lnTo>
                    <a:pt x="5898388" y="745832"/>
                  </a:lnTo>
                  <a:lnTo>
                    <a:pt x="5892368" y="741692"/>
                  </a:lnTo>
                  <a:lnTo>
                    <a:pt x="5884926" y="740130"/>
                  </a:lnTo>
                  <a:lnTo>
                    <a:pt x="5877496" y="741565"/>
                  </a:lnTo>
                  <a:lnTo>
                    <a:pt x="5871413" y="745591"/>
                  </a:lnTo>
                  <a:lnTo>
                    <a:pt x="5867273" y="751611"/>
                  </a:lnTo>
                  <a:lnTo>
                    <a:pt x="5865711" y="759015"/>
                  </a:lnTo>
                  <a:lnTo>
                    <a:pt x="5867146" y="766445"/>
                  </a:lnTo>
                  <a:lnTo>
                    <a:pt x="5871184" y="772541"/>
                  </a:lnTo>
                  <a:lnTo>
                    <a:pt x="5877204" y="776668"/>
                  </a:lnTo>
                  <a:lnTo>
                    <a:pt x="5884608" y="778230"/>
                  </a:lnTo>
                  <a:lnTo>
                    <a:pt x="5892063" y="776795"/>
                  </a:lnTo>
                  <a:lnTo>
                    <a:pt x="5898159" y="772769"/>
                  </a:lnTo>
                  <a:lnTo>
                    <a:pt x="5902287" y="766749"/>
                  </a:lnTo>
                  <a:lnTo>
                    <a:pt x="5903849" y="759345"/>
                  </a:lnTo>
                  <a:close/>
                </a:path>
                <a:path w="7581265" h="798195">
                  <a:moveTo>
                    <a:pt x="5980087" y="759993"/>
                  </a:moveTo>
                  <a:lnTo>
                    <a:pt x="5978652" y="752576"/>
                  </a:lnTo>
                  <a:lnTo>
                    <a:pt x="5974626" y="746480"/>
                  </a:lnTo>
                  <a:lnTo>
                    <a:pt x="5968606" y="742340"/>
                  </a:lnTo>
                  <a:lnTo>
                    <a:pt x="5961164" y="740791"/>
                  </a:lnTo>
                  <a:lnTo>
                    <a:pt x="5953734" y="742213"/>
                  </a:lnTo>
                  <a:lnTo>
                    <a:pt x="5947651" y="746252"/>
                  </a:lnTo>
                  <a:lnTo>
                    <a:pt x="5943511" y="752271"/>
                  </a:lnTo>
                  <a:lnTo>
                    <a:pt x="5941949" y="759675"/>
                  </a:lnTo>
                  <a:lnTo>
                    <a:pt x="5943384" y="767105"/>
                  </a:lnTo>
                  <a:lnTo>
                    <a:pt x="5947410" y="773188"/>
                  </a:lnTo>
                  <a:lnTo>
                    <a:pt x="5953430" y="777328"/>
                  </a:lnTo>
                  <a:lnTo>
                    <a:pt x="5960872" y="778878"/>
                  </a:lnTo>
                  <a:lnTo>
                    <a:pt x="5968301" y="777455"/>
                  </a:lnTo>
                  <a:lnTo>
                    <a:pt x="5974397" y="773417"/>
                  </a:lnTo>
                  <a:lnTo>
                    <a:pt x="5978525" y="767397"/>
                  </a:lnTo>
                  <a:lnTo>
                    <a:pt x="5980087" y="759993"/>
                  </a:lnTo>
                  <a:close/>
                </a:path>
                <a:path w="7581265" h="798195">
                  <a:moveTo>
                    <a:pt x="6056325" y="760653"/>
                  </a:moveTo>
                  <a:lnTo>
                    <a:pt x="6054890" y="753224"/>
                  </a:lnTo>
                  <a:lnTo>
                    <a:pt x="6050864" y="747128"/>
                  </a:lnTo>
                  <a:lnTo>
                    <a:pt x="6044844" y="743000"/>
                  </a:lnTo>
                  <a:lnTo>
                    <a:pt x="6037402" y="741438"/>
                  </a:lnTo>
                  <a:lnTo>
                    <a:pt x="6029972" y="742873"/>
                  </a:lnTo>
                  <a:lnTo>
                    <a:pt x="6023876" y="746899"/>
                  </a:lnTo>
                  <a:lnTo>
                    <a:pt x="6019749" y="752919"/>
                  </a:lnTo>
                  <a:lnTo>
                    <a:pt x="6018187" y="760323"/>
                  </a:lnTo>
                  <a:lnTo>
                    <a:pt x="6019622" y="767753"/>
                  </a:lnTo>
                  <a:lnTo>
                    <a:pt x="6023648" y="773836"/>
                  </a:lnTo>
                  <a:lnTo>
                    <a:pt x="6029668" y="777976"/>
                  </a:lnTo>
                  <a:lnTo>
                    <a:pt x="6037110" y="779538"/>
                  </a:lnTo>
                  <a:lnTo>
                    <a:pt x="6044539" y="778103"/>
                  </a:lnTo>
                  <a:lnTo>
                    <a:pt x="6050623" y="774077"/>
                  </a:lnTo>
                  <a:lnTo>
                    <a:pt x="6054763" y="768057"/>
                  </a:lnTo>
                  <a:lnTo>
                    <a:pt x="6056325" y="760653"/>
                  </a:lnTo>
                  <a:close/>
                </a:path>
                <a:path w="7581265" h="798195">
                  <a:moveTo>
                    <a:pt x="6132563" y="761301"/>
                  </a:moveTo>
                  <a:lnTo>
                    <a:pt x="6131128" y="753872"/>
                  </a:lnTo>
                  <a:lnTo>
                    <a:pt x="6127089" y="747788"/>
                  </a:lnTo>
                  <a:lnTo>
                    <a:pt x="6121070" y="743648"/>
                  </a:lnTo>
                  <a:lnTo>
                    <a:pt x="6113640" y="742086"/>
                  </a:lnTo>
                  <a:lnTo>
                    <a:pt x="6106211" y="743521"/>
                  </a:lnTo>
                  <a:lnTo>
                    <a:pt x="6100115" y="747560"/>
                  </a:lnTo>
                  <a:lnTo>
                    <a:pt x="6095987" y="753579"/>
                  </a:lnTo>
                  <a:lnTo>
                    <a:pt x="6094425" y="760984"/>
                  </a:lnTo>
                  <a:lnTo>
                    <a:pt x="6095860" y="768400"/>
                  </a:lnTo>
                  <a:lnTo>
                    <a:pt x="6099886" y="774496"/>
                  </a:lnTo>
                  <a:lnTo>
                    <a:pt x="6105906" y="778624"/>
                  </a:lnTo>
                  <a:lnTo>
                    <a:pt x="6113310" y="780186"/>
                  </a:lnTo>
                  <a:lnTo>
                    <a:pt x="6120777" y="778751"/>
                  </a:lnTo>
                  <a:lnTo>
                    <a:pt x="6126861" y="774725"/>
                  </a:lnTo>
                  <a:lnTo>
                    <a:pt x="6131001" y="768705"/>
                  </a:lnTo>
                  <a:lnTo>
                    <a:pt x="6132563" y="761301"/>
                  </a:lnTo>
                  <a:close/>
                </a:path>
                <a:path w="7581265" h="798195">
                  <a:moveTo>
                    <a:pt x="6208788" y="761961"/>
                  </a:moveTo>
                  <a:lnTo>
                    <a:pt x="6207366" y="754532"/>
                  </a:lnTo>
                  <a:lnTo>
                    <a:pt x="6203327" y="748436"/>
                  </a:lnTo>
                  <a:lnTo>
                    <a:pt x="6197308" y="744308"/>
                  </a:lnTo>
                  <a:lnTo>
                    <a:pt x="6189865" y="742746"/>
                  </a:lnTo>
                  <a:lnTo>
                    <a:pt x="6182436" y="744181"/>
                  </a:lnTo>
                  <a:lnTo>
                    <a:pt x="6176353" y="748207"/>
                  </a:lnTo>
                  <a:lnTo>
                    <a:pt x="6172212" y="754227"/>
                  </a:lnTo>
                  <a:lnTo>
                    <a:pt x="6170663" y="761631"/>
                  </a:lnTo>
                  <a:lnTo>
                    <a:pt x="6172085" y="769061"/>
                  </a:lnTo>
                  <a:lnTo>
                    <a:pt x="6176124" y="775144"/>
                  </a:lnTo>
                  <a:lnTo>
                    <a:pt x="6182144" y="779284"/>
                  </a:lnTo>
                  <a:lnTo>
                    <a:pt x="6189586" y="780846"/>
                  </a:lnTo>
                  <a:lnTo>
                    <a:pt x="6197016" y="779411"/>
                  </a:lnTo>
                  <a:lnTo>
                    <a:pt x="6203099" y="775385"/>
                  </a:lnTo>
                  <a:lnTo>
                    <a:pt x="6207239" y="769366"/>
                  </a:lnTo>
                  <a:lnTo>
                    <a:pt x="6208788" y="761961"/>
                  </a:lnTo>
                  <a:close/>
                </a:path>
                <a:path w="7581265" h="798195">
                  <a:moveTo>
                    <a:pt x="6285027" y="762609"/>
                  </a:moveTo>
                  <a:lnTo>
                    <a:pt x="6283591" y="755180"/>
                  </a:lnTo>
                  <a:lnTo>
                    <a:pt x="6279566" y="749096"/>
                  </a:lnTo>
                  <a:lnTo>
                    <a:pt x="6273546" y="744956"/>
                  </a:lnTo>
                  <a:lnTo>
                    <a:pt x="6266104" y="743394"/>
                  </a:lnTo>
                  <a:lnTo>
                    <a:pt x="6258674" y="744829"/>
                  </a:lnTo>
                  <a:lnTo>
                    <a:pt x="6252591" y="748868"/>
                  </a:lnTo>
                  <a:lnTo>
                    <a:pt x="6248451" y="754888"/>
                  </a:lnTo>
                  <a:lnTo>
                    <a:pt x="6246888" y="762279"/>
                  </a:lnTo>
                  <a:lnTo>
                    <a:pt x="6248324" y="769708"/>
                  </a:lnTo>
                  <a:lnTo>
                    <a:pt x="6252362" y="775804"/>
                  </a:lnTo>
                  <a:lnTo>
                    <a:pt x="6258382" y="779932"/>
                  </a:lnTo>
                  <a:lnTo>
                    <a:pt x="6265811" y="781494"/>
                  </a:lnTo>
                  <a:lnTo>
                    <a:pt x="6273241" y="780059"/>
                  </a:lnTo>
                  <a:lnTo>
                    <a:pt x="6279337" y="776033"/>
                  </a:lnTo>
                  <a:lnTo>
                    <a:pt x="6283464" y="770013"/>
                  </a:lnTo>
                  <a:lnTo>
                    <a:pt x="6285027" y="762609"/>
                  </a:lnTo>
                  <a:close/>
                </a:path>
                <a:path w="7581265" h="798195">
                  <a:moveTo>
                    <a:pt x="6361265" y="763257"/>
                  </a:moveTo>
                  <a:lnTo>
                    <a:pt x="6359830" y="755840"/>
                  </a:lnTo>
                  <a:lnTo>
                    <a:pt x="6355804" y="749744"/>
                  </a:lnTo>
                  <a:lnTo>
                    <a:pt x="6349784" y="745617"/>
                  </a:lnTo>
                  <a:lnTo>
                    <a:pt x="6342342" y="744054"/>
                  </a:lnTo>
                  <a:lnTo>
                    <a:pt x="6334912" y="745490"/>
                  </a:lnTo>
                  <a:lnTo>
                    <a:pt x="6328829" y="749515"/>
                  </a:lnTo>
                  <a:lnTo>
                    <a:pt x="6324689" y="755535"/>
                  </a:lnTo>
                  <a:lnTo>
                    <a:pt x="6323127" y="762939"/>
                  </a:lnTo>
                  <a:lnTo>
                    <a:pt x="6324562" y="770369"/>
                  </a:lnTo>
                  <a:lnTo>
                    <a:pt x="6328588" y="776452"/>
                  </a:lnTo>
                  <a:lnTo>
                    <a:pt x="6334607" y="780592"/>
                  </a:lnTo>
                  <a:lnTo>
                    <a:pt x="6342050" y="782154"/>
                  </a:lnTo>
                  <a:lnTo>
                    <a:pt x="6349479" y="780719"/>
                  </a:lnTo>
                  <a:lnTo>
                    <a:pt x="6355575" y="776681"/>
                  </a:lnTo>
                  <a:lnTo>
                    <a:pt x="6359703" y="770661"/>
                  </a:lnTo>
                  <a:lnTo>
                    <a:pt x="6361265" y="763257"/>
                  </a:lnTo>
                  <a:close/>
                </a:path>
                <a:path w="7581265" h="798195">
                  <a:moveTo>
                    <a:pt x="6437503" y="763917"/>
                  </a:moveTo>
                  <a:lnTo>
                    <a:pt x="6436068" y="756488"/>
                  </a:lnTo>
                  <a:lnTo>
                    <a:pt x="6432042" y="750404"/>
                  </a:lnTo>
                  <a:lnTo>
                    <a:pt x="6426022" y="746264"/>
                  </a:lnTo>
                  <a:lnTo>
                    <a:pt x="6418580" y="744702"/>
                  </a:lnTo>
                  <a:lnTo>
                    <a:pt x="6411150" y="746137"/>
                  </a:lnTo>
                  <a:lnTo>
                    <a:pt x="6405054" y="750163"/>
                  </a:lnTo>
                  <a:lnTo>
                    <a:pt x="6400927" y="756183"/>
                  </a:lnTo>
                  <a:lnTo>
                    <a:pt x="6399365" y="763587"/>
                  </a:lnTo>
                  <a:lnTo>
                    <a:pt x="6400800" y="771017"/>
                  </a:lnTo>
                  <a:lnTo>
                    <a:pt x="6404826" y="777113"/>
                  </a:lnTo>
                  <a:lnTo>
                    <a:pt x="6410846" y="781240"/>
                  </a:lnTo>
                  <a:lnTo>
                    <a:pt x="6418250" y="782802"/>
                  </a:lnTo>
                  <a:lnTo>
                    <a:pt x="6425717" y="781367"/>
                  </a:lnTo>
                  <a:lnTo>
                    <a:pt x="6431801" y="777341"/>
                  </a:lnTo>
                  <a:lnTo>
                    <a:pt x="6435941" y="771321"/>
                  </a:lnTo>
                  <a:lnTo>
                    <a:pt x="6437503" y="763917"/>
                  </a:lnTo>
                  <a:close/>
                </a:path>
                <a:path w="7581265" h="798195">
                  <a:moveTo>
                    <a:pt x="6513741" y="764565"/>
                  </a:moveTo>
                  <a:lnTo>
                    <a:pt x="6512306" y="757148"/>
                  </a:lnTo>
                  <a:lnTo>
                    <a:pt x="6508267" y="751052"/>
                  </a:lnTo>
                  <a:lnTo>
                    <a:pt x="6502247" y="746912"/>
                  </a:lnTo>
                  <a:lnTo>
                    <a:pt x="6494805" y="745363"/>
                  </a:lnTo>
                  <a:lnTo>
                    <a:pt x="6487388" y="746785"/>
                  </a:lnTo>
                  <a:lnTo>
                    <a:pt x="6481292" y="750824"/>
                  </a:lnTo>
                  <a:lnTo>
                    <a:pt x="6477165" y="756843"/>
                  </a:lnTo>
                  <a:lnTo>
                    <a:pt x="6475603" y="764247"/>
                  </a:lnTo>
                  <a:lnTo>
                    <a:pt x="6477038" y="771677"/>
                  </a:lnTo>
                  <a:lnTo>
                    <a:pt x="6481064" y="777760"/>
                  </a:lnTo>
                  <a:lnTo>
                    <a:pt x="6487084" y="781900"/>
                  </a:lnTo>
                  <a:lnTo>
                    <a:pt x="6494526" y="783450"/>
                  </a:lnTo>
                  <a:lnTo>
                    <a:pt x="6501955" y="782027"/>
                  </a:lnTo>
                  <a:lnTo>
                    <a:pt x="6508039" y="777989"/>
                  </a:lnTo>
                  <a:lnTo>
                    <a:pt x="6512179" y="771969"/>
                  </a:lnTo>
                  <a:lnTo>
                    <a:pt x="6513741" y="764565"/>
                  </a:lnTo>
                  <a:close/>
                </a:path>
                <a:path w="7581265" h="798195">
                  <a:moveTo>
                    <a:pt x="6589966" y="765225"/>
                  </a:moveTo>
                  <a:lnTo>
                    <a:pt x="6588531" y="757796"/>
                  </a:lnTo>
                  <a:lnTo>
                    <a:pt x="6584505" y="751700"/>
                  </a:lnTo>
                  <a:lnTo>
                    <a:pt x="6578486" y="747572"/>
                  </a:lnTo>
                  <a:lnTo>
                    <a:pt x="6571043" y="746010"/>
                  </a:lnTo>
                  <a:lnTo>
                    <a:pt x="6563614" y="747445"/>
                  </a:lnTo>
                  <a:lnTo>
                    <a:pt x="6557531" y="751471"/>
                  </a:lnTo>
                  <a:lnTo>
                    <a:pt x="6553390" y="757491"/>
                  </a:lnTo>
                  <a:lnTo>
                    <a:pt x="6551828" y="764895"/>
                  </a:lnTo>
                  <a:lnTo>
                    <a:pt x="6553263" y="772325"/>
                  </a:lnTo>
                  <a:lnTo>
                    <a:pt x="6557302" y="778408"/>
                  </a:lnTo>
                  <a:lnTo>
                    <a:pt x="6563322" y="782548"/>
                  </a:lnTo>
                  <a:lnTo>
                    <a:pt x="6570764" y="784110"/>
                  </a:lnTo>
                  <a:lnTo>
                    <a:pt x="6578181" y="782675"/>
                  </a:lnTo>
                  <a:lnTo>
                    <a:pt x="6584277" y="778649"/>
                  </a:lnTo>
                  <a:lnTo>
                    <a:pt x="6588404" y="772629"/>
                  </a:lnTo>
                  <a:lnTo>
                    <a:pt x="6589966" y="765225"/>
                  </a:lnTo>
                  <a:close/>
                </a:path>
                <a:path w="7581265" h="798195">
                  <a:moveTo>
                    <a:pt x="6666204" y="765873"/>
                  </a:moveTo>
                  <a:lnTo>
                    <a:pt x="6664769" y="758444"/>
                  </a:lnTo>
                  <a:lnTo>
                    <a:pt x="6660743" y="752360"/>
                  </a:lnTo>
                  <a:lnTo>
                    <a:pt x="6654724" y="748220"/>
                  </a:lnTo>
                  <a:lnTo>
                    <a:pt x="6647281" y="746658"/>
                  </a:lnTo>
                  <a:lnTo>
                    <a:pt x="6639852" y="748093"/>
                  </a:lnTo>
                  <a:lnTo>
                    <a:pt x="6633769" y="752132"/>
                  </a:lnTo>
                  <a:lnTo>
                    <a:pt x="6629628" y="758151"/>
                  </a:lnTo>
                  <a:lnTo>
                    <a:pt x="6628066" y="765556"/>
                  </a:lnTo>
                  <a:lnTo>
                    <a:pt x="6629501" y="772972"/>
                  </a:lnTo>
                  <a:lnTo>
                    <a:pt x="6633527" y="779068"/>
                  </a:lnTo>
                  <a:lnTo>
                    <a:pt x="6639547" y="783196"/>
                  </a:lnTo>
                  <a:lnTo>
                    <a:pt x="6646951" y="784758"/>
                  </a:lnTo>
                  <a:lnTo>
                    <a:pt x="6654419" y="783323"/>
                  </a:lnTo>
                  <a:lnTo>
                    <a:pt x="6660515" y="779297"/>
                  </a:lnTo>
                  <a:lnTo>
                    <a:pt x="6664642" y="773277"/>
                  </a:lnTo>
                  <a:lnTo>
                    <a:pt x="6666204" y="765873"/>
                  </a:lnTo>
                  <a:close/>
                </a:path>
                <a:path w="7581265" h="798195">
                  <a:moveTo>
                    <a:pt x="6742443" y="766533"/>
                  </a:moveTo>
                  <a:lnTo>
                    <a:pt x="6741007" y="759104"/>
                  </a:lnTo>
                  <a:lnTo>
                    <a:pt x="6736982" y="753008"/>
                  </a:lnTo>
                  <a:lnTo>
                    <a:pt x="6730962" y="748880"/>
                  </a:lnTo>
                  <a:lnTo>
                    <a:pt x="6723520" y="747318"/>
                  </a:lnTo>
                  <a:lnTo>
                    <a:pt x="6716090" y="748753"/>
                  </a:lnTo>
                  <a:lnTo>
                    <a:pt x="6709994" y="752779"/>
                  </a:lnTo>
                  <a:lnTo>
                    <a:pt x="6705867" y="758799"/>
                  </a:lnTo>
                  <a:lnTo>
                    <a:pt x="6704304" y="766203"/>
                  </a:lnTo>
                  <a:lnTo>
                    <a:pt x="6705740" y="773633"/>
                  </a:lnTo>
                  <a:lnTo>
                    <a:pt x="6709765" y="779716"/>
                  </a:lnTo>
                  <a:lnTo>
                    <a:pt x="6715785" y="783856"/>
                  </a:lnTo>
                  <a:lnTo>
                    <a:pt x="6723227" y="785418"/>
                  </a:lnTo>
                  <a:lnTo>
                    <a:pt x="6730657" y="783983"/>
                  </a:lnTo>
                  <a:lnTo>
                    <a:pt x="6736740" y="779957"/>
                  </a:lnTo>
                  <a:lnTo>
                    <a:pt x="6740880" y="773938"/>
                  </a:lnTo>
                  <a:lnTo>
                    <a:pt x="6742443" y="766533"/>
                  </a:lnTo>
                  <a:close/>
                </a:path>
                <a:path w="7581265" h="798195">
                  <a:moveTo>
                    <a:pt x="6818681" y="767181"/>
                  </a:moveTo>
                  <a:lnTo>
                    <a:pt x="6817246" y="759752"/>
                  </a:lnTo>
                  <a:lnTo>
                    <a:pt x="6813207" y="753668"/>
                  </a:lnTo>
                  <a:lnTo>
                    <a:pt x="6807187" y="749528"/>
                  </a:lnTo>
                  <a:lnTo>
                    <a:pt x="6799758" y="747966"/>
                  </a:lnTo>
                  <a:lnTo>
                    <a:pt x="6792328" y="749401"/>
                  </a:lnTo>
                  <a:lnTo>
                    <a:pt x="6786232" y="753440"/>
                  </a:lnTo>
                  <a:lnTo>
                    <a:pt x="6782105" y="759460"/>
                  </a:lnTo>
                  <a:lnTo>
                    <a:pt x="6780543" y="766851"/>
                  </a:lnTo>
                  <a:lnTo>
                    <a:pt x="6781978" y="774280"/>
                  </a:lnTo>
                  <a:lnTo>
                    <a:pt x="6786004" y="780376"/>
                  </a:lnTo>
                  <a:lnTo>
                    <a:pt x="6792023" y="784504"/>
                  </a:lnTo>
                  <a:lnTo>
                    <a:pt x="6799466" y="786066"/>
                  </a:lnTo>
                  <a:lnTo>
                    <a:pt x="6806895" y="784631"/>
                  </a:lnTo>
                  <a:lnTo>
                    <a:pt x="6812978" y="780605"/>
                  </a:lnTo>
                  <a:lnTo>
                    <a:pt x="6817119" y="774585"/>
                  </a:lnTo>
                  <a:lnTo>
                    <a:pt x="6818681" y="767181"/>
                  </a:lnTo>
                  <a:close/>
                </a:path>
                <a:path w="7581265" h="798195">
                  <a:moveTo>
                    <a:pt x="6894919" y="767829"/>
                  </a:moveTo>
                  <a:lnTo>
                    <a:pt x="6893484" y="760412"/>
                  </a:lnTo>
                  <a:lnTo>
                    <a:pt x="6889445" y="754316"/>
                  </a:lnTo>
                  <a:lnTo>
                    <a:pt x="6883425" y="750189"/>
                  </a:lnTo>
                  <a:lnTo>
                    <a:pt x="6875983" y="748626"/>
                  </a:lnTo>
                  <a:lnTo>
                    <a:pt x="6868554" y="750062"/>
                  </a:lnTo>
                  <a:lnTo>
                    <a:pt x="6862470" y="754087"/>
                  </a:lnTo>
                  <a:lnTo>
                    <a:pt x="6858330" y="760107"/>
                  </a:lnTo>
                  <a:lnTo>
                    <a:pt x="6856781" y="767511"/>
                  </a:lnTo>
                  <a:lnTo>
                    <a:pt x="6858203" y="774941"/>
                  </a:lnTo>
                  <a:lnTo>
                    <a:pt x="6862242" y="781024"/>
                  </a:lnTo>
                  <a:lnTo>
                    <a:pt x="6868261" y="785164"/>
                  </a:lnTo>
                  <a:lnTo>
                    <a:pt x="6875704" y="786726"/>
                  </a:lnTo>
                  <a:lnTo>
                    <a:pt x="6883133" y="785291"/>
                  </a:lnTo>
                  <a:lnTo>
                    <a:pt x="6889216" y="781253"/>
                  </a:lnTo>
                  <a:lnTo>
                    <a:pt x="6893357" y="775233"/>
                  </a:lnTo>
                  <a:lnTo>
                    <a:pt x="6894919" y="767829"/>
                  </a:lnTo>
                  <a:close/>
                </a:path>
                <a:path w="7581265" h="798195">
                  <a:moveTo>
                    <a:pt x="6971144" y="768489"/>
                  </a:moveTo>
                  <a:lnTo>
                    <a:pt x="6969709" y="761060"/>
                  </a:lnTo>
                  <a:lnTo>
                    <a:pt x="6965683" y="754976"/>
                  </a:lnTo>
                  <a:lnTo>
                    <a:pt x="6959663" y="750836"/>
                  </a:lnTo>
                  <a:lnTo>
                    <a:pt x="6952221" y="749274"/>
                  </a:lnTo>
                  <a:lnTo>
                    <a:pt x="6944792" y="750709"/>
                  </a:lnTo>
                  <a:lnTo>
                    <a:pt x="6938708" y="754735"/>
                  </a:lnTo>
                  <a:lnTo>
                    <a:pt x="6934568" y="760755"/>
                  </a:lnTo>
                  <a:lnTo>
                    <a:pt x="6933006" y="768159"/>
                  </a:lnTo>
                  <a:lnTo>
                    <a:pt x="6934441" y="775589"/>
                  </a:lnTo>
                  <a:lnTo>
                    <a:pt x="6938480" y="781685"/>
                  </a:lnTo>
                  <a:lnTo>
                    <a:pt x="6944500" y="785812"/>
                  </a:lnTo>
                  <a:lnTo>
                    <a:pt x="6951942" y="787374"/>
                  </a:lnTo>
                  <a:lnTo>
                    <a:pt x="6959359" y="785939"/>
                  </a:lnTo>
                  <a:lnTo>
                    <a:pt x="6965455" y="781913"/>
                  </a:lnTo>
                  <a:lnTo>
                    <a:pt x="6969582" y="775893"/>
                  </a:lnTo>
                  <a:lnTo>
                    <a:pt x="6971144" y="768489"/>
                  </a:lnTo>
                  <a:close/>
                </a:path>
                <a:path w="7581265" h="798195">
                  <a:moveTo>
                    <a:pt x="7047382" y="769137"/>
                  </a:moveTo>
                  <a:lnTo>
                    <a:pt x="7045947" y="761720"/>
                  </a:lnTo>
                  <a:lnTo>
                    <a:pt x="7041921" y="755624"/>
                  </a:lnTo>
                  <a:lnTo>
                    <a:pt x="7035901" y="751484"/>
                  </a:lnTo>
                  <a:lnTo>
                    <a:pt x="7028459" y="749935"/>
                  </a:lnTo>
                  <a:lnTo>
                    <a:pt x="7021030" y="751357"/>
                  </a:lnTo>
                  <a:lnTo>
                    <a:pt x="7014946" y="755396"/>
                  </a:lnTo>
                  <a:lnTo>
                    <a:pt x="7010806" y="761415"/>
                  </a:lnTo>
                  <a:lnTo>
                    <a:pt x="7009244" y="768819"/>
                  </a:lnTo>
                  <a:lnTo>
                    <a:pt x="7010679" y="776249"/>
                  </a:lnTo>
                  <a:lnTo>
                    <a:pt x="7014705" y="782332"/>
                  </a:lnTo>
                  <a:lnTo>
                    <a:pt x="7020725" y="786472"/>
                  </a:lnTo>
                  <a:lnTo>
                    <a:pt x="7028167" y="788022"/>
                  </a:lnTo>
                  <a:lnTo>
                    <a:pt x="7035597" y="786599"/>
                  </a:lnTo>
                  <a:lnTo>
                    <a:pt x="7041693" y="782561"/>
                  </a:lnTo>
                  <a:lnTo>
                    <a:pt x="7045820" y="776541"/>
                  </a:lnTo>
                  <a:lnTo>
                    <a:pt x="7047382" y="769137"/>
                  </a:lnTo>
                  <a:close/>
                </a:path>
                <a:path w="7581265" h="798195">
                  <a:moveTo>
                    <a:pt x="7123620" y="769797"/>
                  </a:moveTo>
                  <a:lnTo>
                    <a:pt x="7122185" y="762368"/>
                  </a:lnTo>
                  <a:lnTo>
                    <a:pt x="7118159" y="756272"/>
                  </a:lnTo>
                  <a:lnTo>
                    <a:pt x="7112140" y="752144"/>
                  </a:lnTo>
                  <a:lnTo>
                    <a:pt x="7104697" y="750582"/>
                  </a:lnTo>
                  <a:lnTo>
                    <a:pt x="7097268" y="752017"/>
                  </a:lnTo>
                  <a:lnTo>
                    <a:pt x="7091172" y="756043"/>
                  </a:lnTo>
                  <a:lnTo>
                    <a:pt x="7087044" y="762063"/>
                  </a:lnTo>
                  <a:lnTo>
                    <a:pt x="7085482" y="769467"/>
                  </a:lnTo>
                  <a:lnTo>
                    <a:pt x="7086917" y="776897"/>
                  </a:lnTo>
                  <a:lnTo>
                    <a:pt x="7090943" y="782980"/>
                  </a:lnTo>
                  <a:lnTo>
                    <a:pt x="7096963" y="787120"/>
                  </a:lnTo>
                  <a:lnTo>
                    <a:pt x="7104405" y="788682"/>
                  </a:lnTo>
                  <a:lnTo>
                    <a:pt x="7111835" y="787247"/>
                  </a:lnTo>
                  <a:lnTo>
                    <a:pt x="7117918" y="783221"/>
                  </a:lnTo>
                  <a:lnTo>
                    <a:pt x="7122058" y="777201"/>
                  </a:lnTo>
                  <a:lnTo>
                    <a:pt x="7123620" y="769797"/>
                  </a:lnTo>
                  <a:close/>
                </a:path>
                <a:path w="7581265" h="798195">
                  <a:moveTo>
                    <a:pt x="7199858" y="770445"/>
                  </a:moveTo>
                  <a:lnTo>
                    <a:pt x="7198423" y="763016"/>
                  </a:lnTo>
                  <a:lnTo>
                    <a:pt x="7194385" y="756932"/>
                  </a:lnTo>
                  <a:lnTo>
                    <a:pt x="7188365" y="752792"/>
                  </a:lnTo>
                  <a:lnTo>
                    <a:pt x="7180935" y="751230"/>
                  </a:lnTo>
                  <a:lnTo>
                    <a:pt x="7173506" y="752665"/>
                  </a:lnTo>
                  <a:lnTo>
                    <a:pt x="7167410" y="756704"/>
                  </a:lnTo>
                  <a:lnTo>
                    <a:pt x="7163282" y="762723"/>
                  </a:lnTo>
                  <a:lnTo>
                    <a:pt x="7161720" y="770128"/>
                  </a:lnTo>
                  <a:lnTo>
                    <a:pt x="7163155" y="777544"/>
                  </a:lnTo>
                  <a:lnTo>
                    <a:pt x="7167181" y="783640"/>
                  </a:lnTo>
                  <a:lnTo>
                    <a:pt x="7173201" y="787768"/>
                  </a:lnTo>
                  <a:lnTo>
                    <a:pt x="7180605" y="789330"/>
                  </a:lnTo>
                  <a:lnTo>
                    <a:pt x="7188073" y="787908"/>
                  </a:lnTo>
                  <a:lnTo>
                    <a:pt x="7194156" y="783869"/>
                  </a:lnTo>
                  <a:lnTo>
                    <a:pt x="7198296" y="777849"/>
                  </a:lnTo>
                  <a:lnTo>
                    <a:pt x="7199858" y="770445"/>
                  </a:lnTo>
                  <a:close/>
                </a:path>
                <a:path w="7581265" h="798195">
                  <a:moveTo>
                    <a:pt x="7276084" y="771105"/>
                  </a:moveTo>
                  <a:lnTo>
                    <a:pt x="7274649" y="763676"/>
                  </a:lnTo>
                  <a:lnTo>
                    <a:pt x="7270623" y="757580"/>
                  </a:lnTo>
                  <a:lnTo>
                    <a:pt x="7264603" y="753452"/>
                  </a:lnTo>
                  <a:lnTo>
                    <a:pt x="7257161" y="751890"/>
                  </a:lnTo>
                  <a:lnTo>
                    <a:pt x="7249731" y="753325"/>
                  </a:lnTo>
                  <a:lnTo>
                    <a:pt x="7243648" y="757351"/>
                  </a:lnTo>
                  <a:lnTo>
                    <a:pt x="7239508" y="763371"/>
                  </a:lnTo>
                  <a:lnTo>
                    <a:pt x="7237958" y="770775"/>
                  </a:lnTo>
                  <a:lnTo>
                    <a:pt x="7239381" y="778205"/>
                  </a:lnTo>
                  <a:lnTo>
                    <a:pt x="7243419" y="784288"/>
                  </a:lnTo>
                  <a:lnTo>
                    <a:pt x="7249439" y="788428"/>
                  </a:lnTo>
                  <a:lnTo>
                    <a:pt x="7256881" y="789990"/>
                  </a:lnTo>
                  <a:lnTo>
                    <a:pt x="7264298" y="788555"/>
                  </a:lnTo>
                  <a:lnTo>
                    <a:pt x="7270394" y="784529"/>
                  </a:lnTo>
                  <a:lnTo>
                    <a:pt x="7274522" y="778510"/>
                  </a:lnTo>
                  <a:lnTo>
                    <a:pt x="7276084" y="771105"/>
                  </a:lnTo>
                  <a:close/>
                </a:path>
                <a:path w="7581265" h="798195">
                  <a:moveTo>
                    <a:pt x="7352322" y="771753"/>
                  </a:moveTo>
                  <a:lnTo>
                    <a:pt x="7350887" y="764324"/>
                  </a:lnTo>
                  <a:lnTo>
                    <a:pt x="7346861" y="758240"/>
                  </a:lnTo>
                  <a:lnTo>
                    <a:pt x="7340841" y="754100"/>
                  </a:lnTo>
                  <a:lnTo>
                    <a:pt x="7333399" y="752538"/>
                  </a:lnTo>
                  <a:lnTo>
                    <a:pt x="7325969" y="753973"/>
                  </a:lnTo>
                  <a:lnTo>
                    <a:pt x="7319886" y="758012"/>
                  </a:lnTo>
                  <a:lnTo>
                    <a:pt x="7315746" y="764032"/>
                  </a:lnTo>
                  <a:lnTo>
                    <a:pt x="7314184" y="771423"/>
                  </a:lnTo>
                  <a:lnTo>
                    <a:pt x="7315619" y="778852"/>
                  </a:lnTo>
                  <a:lnTo>
                    <a:pt x="7319658" y="784948"/>
                  </a:lnTo>
                  <a:lnTo>
                    <a:pt x="7325677" y="789076"/>
                  </a:lnTo>
                  <a:lnTo>
                    <a:pt x="7333107" y="790638"/>
                  </a:lnTo>
                  <a:lnTo>
                    <a:pt x="7340536" y="789203"/>
                  </a:lnTo>
                  <a:lnTo>
                    <a:pt x="7346632" y="785177"/>
                  </a:lnTo>
                  <a:lnTo>
                    <a:pt x="7350760" y="779157"/>
                  </a:lnTo>
                  <a:lnTo>
                    <a:pt x="7352322" y="771753"/>
                  </a:lnTo>
                  <a:close/>
                </a:path>
                <a:path w="7581265" h="798195">
                  <a:moveTo>
                    <a:pt x="7428560" y="772414"/>
                  </a:moveTo>
                  <a:lnTo>
                    <a:pt x="7427125" y="764984"/>
                  </a:lnTo>
                  <a:lnTo>
                    <a:pt x="7423099" y="758888"/>
                  </a:lnTo>
                  <a:lnTo>
                    <a:pt x="7417079" y="754761"/>
                  </a:lnTo>
                  <a:lnTo>
                    <a:pt x="7409637" y="753198"/>
                  </a:lnTo>
                  <a:lnTo>
                    <a:pt x="7402208" y="754634"/>
                  </a:lnTo>
                  <a:lnTo>
                    <a:pt x="7396112" y="758659"/>
                  </a:lnTo>
                  <a:lnTo>
                    <a:pt x="7391984" y="764679"/>
                  </a:lnTo>
                  <a:lnTo>
                    <a:pt x="7390422" y="772083"/>
                  </a:lnTo>
                  <a:lnTo>
                    <a:pt x="7391857" y="779513"/>
                  </a:lnTo>
                  <a:lnTo>
                    <a:pt x="7395883" y="785596"/>
                  </a:lnTo>
                  <a:lnTo>
                    <a:pt x="7401903" y="789736"/>
                  </a:lnTo>
                  <a:lnTo>
                    <a:pt x="7409307" y="791298"/>
                  </a:lnTo>
                  <a:lnTo>
                    <a:pt x="7416774" y="789863"/>
                  </a:lnTo>
                  <a:lnTo>
                    <a:pt x="7422858" y="785825"/>
                  </a:lnTo>
                  <a:lnTo>
                    <a:pt x="7426998" y="779805"/>
                  </a:lnTo>
                  <a:lnTo>
                    <a:pt x="7428560" y="772414"/>
                  </a:lnTo>
                  <a:close/>
                </a:path>
                <a:path w="7581265" h="798195">
                  <a:moveTo>
                    <a:pt x="7504798" y="773061"/>
                  </a:moveTo>
                  <a:lnTo>
                    <a:pt x="7503363" y="765632"/>
                  </a:lnTo>
                  <a:lnTo>
                    <a:pt x="7499324" y="759548"/>
                  </a:lnTo>
                  <a:lnTo>
                    <a:pt x="7493305" y="755408"/>
                  </a:lnTo>
                  <a:lnTo>
                    <a:pt x="7485875" y="753846"/>
                  </a:lnTo>
                  <a:lnTo>
                    <a:pt x="7478446" y="755281"/>
                  </a:lnTo>
                  <a:lnTo>
                    <a:pt x="7472350" y="759307"/>
                  </a:lnTo>
                  <a:lnTo>
                    <a:pt x="7468222" y="765327"/>
                  </a:lnTo>
                  <a:lnTo>
                    <a:pt x="7466660" y="772731"/>
                  </a:lnTo>
                  <a:lnTo>
                    <a:pt x="7468095" y="780161"/>
                  </a:lnTo>
                  <a:lnTo>
                    <a:pt x="7472121" y="786257"/>
                  </a:lnTo>
                  <a:lnTo>
                    <a:pt x="7478141" y="790384"/>
                  </a:lnTo>
                  <a:lnTo>
                    <a:pt x="7485583" y="791946"/>
                  </a:lnTo>
                  <a:lnTo>
                    <a:pt x="7493013" y="790511"/>
                  </a:lnTo>
                  <a:lnTo>
                    <a:pt x="7499096" y="786485"/>
                  </a:lnTo>
                  <a:lnTo>
                    <a:pt x="7503236" y="780465"/>
                  </a:lnTo>
                  <a:lnTo>
                    <a:pt x="7504798" y="773061"/>
                  </a:lnTo>
                  <a:close/>
                </a:path>
                <a:path w="7581265" h="798195">
                  <a:moveTo>
                    <a:pt x="7581036" y="773709"/>
                  </a:moveTo>
                  <a:lnTo>
                    <a:pt x="7579601" y="766292"/>
                  </a:lnTo>
                  <a:lnTo>
                    <a:pt x="7575563" y="760196"/>
                  </a:lnTo>
                  <a:lnTo>
                    <a:pt x="7569543" y="756056"/>
                  </a:lnTo>
                  <a:lnTo>
                    <a:pt x="7562101" y="754507"/>
                  </a:lnTo>
                  <a:lnTo>
                    <a:pt x="7554684" y="755929"/>
                  </a:lnTo>
                  <a:lnTo>
                    <a:pt x="7548588" y="759968"/>
                  </a:lnTo>
                  <a:lnTo>
                    <a:pt x="7544448" y="765987"/>
                  </a:lnTo>
                  <a:lnTo>
                    <a:pt x="7542898" y="773391"/>
                  </a:lnTo>
                  <a:lnTo>
                    <a:pt x="7544321" y="780821"/>
                  </a:lnTo>
                  <a:lnTo>
                    <a:pt x="7548359" y="786904"/>
                  </a:lnTo>
                  <a:lnTo>
                    <a:pt x="7554379" y="791044"/>
                  </a:lnTo>
                  <a:lnTo>
                    <a:pt x="7561821" y="792594"/>
                  </a:lnTo>
                  <a:lnTo>
                    <a:pt x="7569238" y="791171"/>
                  </a:lnTo>
                  <a:lnTo>
                    <a:pt x="7575334" y="787133"/>
                  </a:lnTo>
                  <a:lnTo>
                    <a:pt x="7579474" y="781113"/>
                  </a:lnTo>
                  <a:lnTo>
                    <a:pt x="7581036" y="773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84335" y="3376126"/>
              <a:ext cx="531495" cy="529590"/>
            </a:xfrm>
            <a:custGeom>
              <a:avLst/>
              <a:gdLst/>
              <a:ahLst/>
              <a:cxnLst/>
              <a:rect l="l" t="t" r="r" b="b"/>
              <a:pathLst>
                <a:path w="531494" h="529589">
                  <a:moveTo>
                    <a:pt x="299242" y="71131"/>
                  </a:moveTo>
                  <a:lnTo>
                    <a:pt x="306738" y="72558"/>
                  </a:lnTo>
                  <a:lnTo>
                    <a:pt x="312719" y="76501"/>
                  </a:lnTo>
                  <a:lnTo>
                    <a:pt x="316678" y="82459"/>
                  </a:lnTo>
                  <a:lnTo>
                    <a:pt x="318110" y="89927"/>
                  </a:lnTo>
                  <a:lnTo>
                    <a:pt x="318110" y="99345"/>
                  </a:lnTo>
                  <a:lnTo>
                    <a:pt x="310023" y="106079"/>
                  </a:lnTo>
                  <a:lnTo>
                    <a:pt x="299242" y="106079"/>
                  </a:lnTo>
                  <a:lnTo>
                    <a:pt x="87624" y="106079"/>
                  </a:lnTo>
                  <a:lnTo>
                    <a:pt x="76842" y="106079"/>
                  </a:lnTo>
                  <a:lnTo>
                    <a:pt x="68756" y="97982"/>
                  </a:lnTo>
                  <a:lnTo>
                    <a:pt x="68756" y="89927"/>
                  </a:lnTo>
                  <a:lnTo>
                    <a:pt x="70188" y="81901"/>
                  </a:lnTo>
                  <a:lnTo>
                    <a:pt x="74147" y="76006"/>
                  </a:lnTo>
                  <a:lnTo>
                    <a:pt x="80127" y="72372"/>
                  </a:lnTo>
                  <a:lnTo>
                    <a:pt x="87624" y="71131"/>
                  </a:lnTo>
                  <a:lnTo>
                    <a:pt x="299242" y="71131"/>
                  </a:lnTo>
                  <a:close/>
                </a:path>
                <a:path w="531494" h="529589">
                  <a:moveTo>
                    <a:pt x="299242" y="177211"/>
                  </a:moveTo>
                  <a:lnTo>
                    <a:pt x="310023" y="177211"/>
                  </a:lnTo>
                  <a:lnTo>
                    <a:pt x="318110" y="185266"/>
                  </a:lnTo>
                  <a:lnTo>
                    <a:pt x="318110" y="193321"/>
                  </a:lnTo>
                  <a:lnTo>
                    <a:pt x="316678" y="200789"/>
                  </a:lnTo>
                  <a:lnTo>
                    <a:pt x="312719" y="206747"/>
                  </a:lnTo>
                  <a:lnTo>
                    <a:pt x="306738" y="210690"/>
                  </a:lnTo>
                  <a:lnTo>
                    <a:pt x="299242" y="212117"/>
                  </a:lnTo>
                  <a:lnTo>
                    <a:pt x="87624" y="212117"/>
                  </a:lnTo>
                  <a:lnTo>
                    <a:pt x="80127" y="210690"/>
                  </a:lnTo>
                  <a:lnTo>
                    <a:pt x="74147" y="206747"/>
                  </a:lnTo>
                  <a:lnTo>
                    <a:pt x="70188" y="200789"/>
                  </a:lnTo>
                  <a:lnTo>
                    <a:pt x="68756" y="193321"/>
                  </a:lnTo>
                  <a:lnTo>
                    <a:pt x="68756" y="183945"/>
                  </a:lnTo>
                  <a:lnTo>
                    <a:pt x="76842" y="177211"/>
                  </a:lnTo>
                  <a:lnTo>
                    <a:pt x="87624" y="177211"/>
                  </a:lnTo>
                  <a:lnTo>
                    <a:pt x="299242" y="177211"/>
                  </a:lnTo>
                  <a:close/>
                </a:path>
                <a:path w="531494" h="529589">
                  <a:moveTo>
                    <a:pt x="299242" y="283291"/>
                  </a:moveTo>
                  <a:lnTo>
                    <a:pt x="306738" y="284697"/>
                  </a:lnTo>
                  <a:lnTo>
                    <a:pt x="312719" y="288496"/>
                  </a:lnTo>
                  <a:lnTo>
                    <a:pt x="316678" y="294061"/>
                  </a:lnTo>
                  <a:lnTo>
                    <a:pt x="318110" y="300765"/>
                  </a:lnTo>
                  <a:lnTo>
                    <a:pt x="316678" y="308020"/>
                  </a:lnTo>
                  <a:lnTo>
                    <a:pt x="312719" y="313508"/>
                  </a:lnTo>
                  <a:lnTo>
                    <a:pt x="306738" y="316983"/>
                  </a:lnTo>
                  <a:lnTo>
                    <a:pt x="299242" y="318196"/>
                  </a:lnTo>
                  <a:lnTo>
                    <a:pt x="87624" y="318196"/>
                  </a:lnTo>
                  <a:lnTo>
                    <a:pt x="80127" y="316791"/>
                  </a:lnTo>
                  <a:lnTo>
                    <a:pt x="74147" y="312997"/>
                  </a:lnTo>
                  <a:lnTo>
                    <a:pt x="70188" y="307444"/>
                  </a:lnTo>
                  <a:lnTo>
                    <a:pt x="68756" y="300765"/>
                  </a:lnTo>
                  <a:lnTo>
                    <a:pt x="70188" y="293504"/>
                  </a:lnTo>
                  <a:lnTo>
                    <a:pt x="74147" y="288001"/>
                  </a:lnTo>
                  <a:lnTo>
                    <a:pt x="80127" y="284511"/>
                  </a:lnTo>
                  <a:lnTo>
                    <a:pt x="87624" y="283291"/>
                  </a:lnTo>
                  <a:lnTo>
                    <a:pt x="299242" y="283291"/>
                  </a:lnTo>
                  <a:close/>
                </a:path>
                <a:path w="531494" h="529589">
                  <a:moveTo>
                    <a:pt x="299242" y="388050"/>
                  </a:moveTo>
                  <a:lnTo>
                    <a:pt x="306738" y="389455"/>
                  </a:lnTo>
                  <a:lnTo>
                    <a:pt x="312719" y="393249"/>
                  </a:lnTo>
                  <a:lnTo>
                    <a:pt x="316678" y="398802"/>
                  </a:lnTo>
                  <a:lnTo>
                    <a:pt x="318110" y="405481"/>
                  </a:lnTo>
                  <a:lnTo>
                    <a:pt x="318110" y="414900"/>
                  </a:lnTo>
                  <a:lnTo>
                    <a:pt x="310023" y="421591"/>
                  </a:lnTo>
                  <a:lnTo>
                    <a:pt x="299242" y="421591"/>
                  </a:lnTo>
                  <a:lnTo>
                    <a:pt x="87624" y="421591"/>
                  </a:lnTo>
                  <a:lnTo>
                    <a:pt x="76842" y="421591"/>
                  </a:lnTo>
                  <a:lnTo>
                    <a:pt x="68756" y="413536"/>
                  </a:lnTo>
                  <a:lnTo>
                    <a:pt x="68756" y="405481"/>
                  </a:lnTo>
                  <a:lnTo>
                    <a:pt x="70188" y="398226"/>
                  </a:lnTo>
                  <a:lnTo>
                    <a:pt x="74147" y="392738"/>
                  </a:lnTo>
                  <a:lnTo>
                    <a:pt x="80127" y="389263"/>
                  </a:lnTo>
                  <a:lnTo>
                    <a:pt x="87624" y="388050"/>
                  </a:lnTo>
                  <a:lnTo>
                    <a:pt x="299242" y="388050"/>
                  </a:lnTo>
                  <a:close/>
                </a:path>
                <a:path w="531494" h="529589">
                  <a:moveTo>
                    <a:pt x="490664" y="459182"/>
                  </a:moveTo>
                  <a:lnTo>
                    <a:pt x="483221" y="473140"/>
                  </a:lnTo>
                  <a:lnTo>
                    <a:pt x="471619" y="484194"/>
                  </a:lnTo>
                  <a:lnTo>
                    <a:pt x="456736" y="491468"/>
                  </a:lnTo>
                  <a:lnTo>
                    <a:pt x="439450" y="494087"/>
                  </a:lnTo>
                  <a:lnTo>
                    <a:pt x="423117" y="491468"/>
                  </a:lnTo>
                  <a:lnTo>
                    <a:pt x="408938" y="484194"/>
                  </a:lnTo>
                  <a:lnTo>
                    <a:pt x="397543" y="473140"/>
                  </a:lnTo>
                  <a:lnTo>
                    <a:pt x="389562" y="459182"/>
                  </a:lnTo>
                  <a:lnTo>
                    <a:pt x="490664" y="459182"/>
                  </a:lnTo>
                  <a:close/>
                </a:path>
                <a:path w="531494" h="529589">
                  <a:moveTo>
                    <a:pt x="52583" y="0"/>
                  </a:moveTo>
                  <a:lnTo>
                    <a:pt x="31858" y="4215"/>
                  </a:lnTo>
                  <a:lnTo>
                    <a:pt x="15172" y="15604"/>
                  </a:lnTo>
                  <a:lnTo>
                    <a:pt x="4046" y="32274"/>
                  </a:lnTo>
                  <a:lnTo>
                    <a:pt x="0" y="52336"/>
                  </a:lnTo>
                  <a:lnTo>
                    <a:pt x="0" y="440386"/>
                  </a:lnTo>
                  <a:lnTo>
                    <a:pt x="6290" y="474627"/>
                  </a:lnTo>
                  <a:lnTo>
                    <a:pt x="25104" y="502835"/>
                  </a:lnTo>
                  <a:lnTo>
                    <a:pt x="53272" y="521980"/>
                  </a:lnTo>
                  <a:lnTo>
                    <a:pt x="87624" y="529035"/>
                  </a:lnTo>
                  <a:lnTo>
                    <a:pt x="440776" y="529035"/>
                  </a:lnTo>
                  <a:lnTo>
                    <a:pt x="475935" y="521980"/>
                  </a:lnTo>
                  <a:lnTo>
                    <a:pt x="504644" y="502835"/>
                  </a:lnTo>
                  <a:lnTo>
                    <a:pt x="523999" y="474627"/>
                  </a:lnTo>
                  <a:lnTo>
                    <a:pt x="531096" y="440386"/>
                  </a:lnTo>
                  <a:lnTo>
                    <a:pt x="529472" y="432919"/>
                  </a:lnTo>
                  <a:lnTo>
                    <a:pt x="525192" y="426961"/>
                  </a:lnTo>
                  <a:lnTo>
                    <a:pt x="519147" y="423018"/>
                  </a:lnTo>
                  <a:lnTo>
                    <a:pt x="512228" y="421591"/>
                  </a:lnTo>
                  <a:lnTo>
                    <a:pt x="386866" y="421591"/>
                  </a:lnTo>
                  <a:lnTo>
                    <a:pt x="386866" y="52336"/>
                  </a:lnTo>
                  <a:lnTo>
                    <a:pt x="382841" y="32274"/>
                  </a:lnTo>
                  <a:lnTo>
                    <a:pt x="371865" y="15604"/>
                  </a:lnTo>
                  <a:lnTo>
                    <a:pt x="355585" y="4215"/>
                  </a:lnTo>
                  <a:lnTo>
                    <a:pt x="335652" y="0"/>
                  </a:lnTo>
                  <a:lnTo>
                    <a:pt x="5258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0111" y="3677500"/>
              <a:ext cx="126800" cy="103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799" y="0"/>
                  </a:moveTo>
                  <a:lnTo>
                    <a:pt x="41758" y="0"/>
                  </a:ln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69810"/>
                  </a:lnTo>
                  <a:lnTo>
                    <a:pt x="35041" y="69810"/>
                  </a:lnTo>
                  <a:lnTo>
                    <a:pt x="35041" y="36268"/>
                  </a:lnTo>
                  <a:lnTo>
                    <a:pt x="37736" y="34904"/>
                  </a:lnTo>
                  <a:lnTo>
                    <a:pt x="116123" y="34904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799" y="0"/>
                  </a:lnTo>
                  <a:close/>
                </a:path>
                <a:path w="117475" h="270510">
                  <a:moveTo>
                    <a:pt x="116123" y="34904"/>
                  </a:moveTo>
                  <a:lnTo>
                    <a:pt x="80864" y="34904"/>
                  </a:lnTo>
                  <a:lnTo>
                    <a:pt x="82190" y="37590"/>
                  </a:lnTo>
                  <a:lnTo>
                    <a:pt x="82190" y="69810"/>
                  </a:lnTo>
                  <a:lnTo>
                    <a:pt x="117232" y="69810"/>
                  </a:lnTo>
                  <a:lnTo>
                    <a:pt x="117232" y="40275"/>
                  </a:lnTo>
                  <a:lnTo>
                    <a:pt x="116123" y="349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800" y="34905"/>
                  </a:moveTo>
                  <a:lnTo>
                    <a:pt x="80864" y="34905"/>
                  </a:lnTo>
                  <a:lnTo>
                    <a:pt x="82191" y="37590"/>
                  </a:lnTo>
                  <a:lnTo>
                    <a:pt x="82191" y="40275"/>
                  </a:lnTo>
                  <a:lnTo>
                    <a:pt x="82191" y="69810"/>
                  </a:lnTo>
                  <a:lnTo>
                    <a:pt x="35041" y="69810"/>
                  </a:lnTo>
                  <a:lnTo>
                    <a:pt x="35041" y="40275"/>
                  </a:lnTo>
                  <a:lnTo>
                    <a:pt x="35041" y="36269"/>
                  </a:lnTo>
                  <a:lnTo>
                    <a:pt x="37736" y="34905"/>
                  </a:lnTo>
                  <a:lnTo>
                    <a:pt x="41758" y="34905"/>
                  </a:lnTo>
                  <a:lnTo>
                    <a:pt x="76800" y="34905"/>
                  </a:lnTo>
                  <a:close/>
                </a:path>
                <a:path w="117475" h="270510">
                  <a:moveTo>
                    <a:pt x="41758" y="0"/>
                  </a:move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40275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800" y="0"/>
                  </a:lnTo>
                  <a:lnTo>
                    <a:pt x="4175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11391" y="3398988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260776" y="0"/>
                  </a:moveTo>
                  <a:lnTo>
                    <a:pt x="7472" y="0"/>
                  </a:lnTo>
                  <a:lnTo>
                    <a:pt x="0" y="7067"/>
                  </a:lnTo>
                  <a:lnTo>
                    <a:pt x="0" y="435399"/>
                  </a:lnTo>
                  <a:lnTo>
                    <a:pt x="298051" y="435399"/>
                  </a:lnTo>
                  <a:lnTo>
                    <a:pt x="298051" y="483612"/>
                  </a:lnTo>
                  <a:lnTo>
                    <a:pt x="326118" y="525689"/>
                  </a:lnTo>
                  <a:lnTo>
                    <a:pt x="344265" y="528988"/>
                  </a:lnTo>
                  <a:lnTo>
                    <a:pt x="363877" y="525291"/>
                  </a:lnTo>
                  <a:lnTo>
                    <a:pt x="379445" y="515348"/>
                  </a:lnTo>
                  <a:lnTo>
                    <a:pt x="389710" y="500881"/>
                  </a:lnTo>
                  <a:lnTo>
                    <a:pt x="393411" y="483612"/>
                  </a:lnTo>
                  <a:lnTo>
                    <a:pt x="393411" y="431662"/>
                  </a:lnTo>
                  <a:lnTo>
                    <a:pt x="250134" y="431662"/>
                  </a:lnTo>
                  <a:lnTo>
                    <a:pt x="238806" y="430445"/>
                  </a:lnTo>
                  <a:lnTo>
                    <a:pt x="207302" y="405876"/>
                  </a:lnTo>
                  <a:lnTo>
                    <a:pt x="206673" y="404202"/>
                  </a:lnTo>
                  <a:lnTo>
                    <a:pt x="111775" y="404202"/>
                  </a:lnTo>
                  <a:lnTo>
                    <a:pt x="107280" y="401366"/>
                  </a:lnTo>
                  <a:lnTo>
                    <a:pt x="104301" y="398531"/>
                  </a:lnTo>
                  <a:lnTo>
                    <a:pt x="71520" y="365893"/>
                  </a:lnTo>
                  <a:lnTo>
                    <a:pt x="65559" y="360221"/>
                  </a:lnTo>
                  <a:lnTo>
                    <a:pt x="65559" y="350318"/>
                  </a:lnTo>
                  <a:lnTo>
                    <a:pt x="74500" y="341810"/>
                  </a:lnTo>
                  <a:lnTo>
                    <a:pt x="78615" y="340370"/>
                  </a:lnTo>
                  <a:lnTo>
                    <a:pt x="140800" y="340370"/>
                  </a:lnTo>
                  <a:lnTo>
                    <a:pt x="169909" y="313404"/>
                  </a:lnTo>
                  <a:lnTo>
                    <a:pt x="172888" y="310568"/>
                  </a:lnTo>
                  <a:lnTo>
                    <a:pt x="176956" y="309173"/>
                  </a:lnTo>
                  <a:lnTo>
                    <a:pt x="111775" y="309173"/>
                  </a:lnTo>
                  <a:lnTo>
                    <a:pt x="107280" y="307732"/>
                  </a:lnTo>
                  <a:lnTo>
                    <a:pt x="104301" y="304896"/>
                  </a:lnTo>
                  <a:lnTo>
                    <a:pt x="71520" y="272304"/>
                  </a:lnTo>
                  <a:lnTo>
                    <a:pt x="65559" y="266632"/>
                  </a:lnTo>
                  <a:lnTo>
                    <a:pt x="65559" y="256683"/>
                  </a:lnTo>
                  <a:lnTo>
                    <a:pt x="74500" y="248175"/>
                  </a:lnTo>
                  <a:lnTo>
                    <a:pt x="78615" y="246780"/>
                  </a:lnTo>
                  <a:lnTo>
                    <a:pt x="140776" y="246780"/>
                  </a:lnTo>
                  <a:lnTo>
                    <a:pt x="169909" y="219815"/>
                  </a:lnTo>
                  <a:lnTo>
                    <a:pt x="172888" y="216979"/>
                  </a:lnTo>
                  <a:lnTo>
                    <a:pt x="111775" y="216979"/>
                  </a:lnTo>
                  <a:lnTo>
                    <a:pt x="107280" y="215583"/>
                  </a:lnTo>
                  <a:lnTo>
                    <a:pt x="104301" y="211307"/>
                  </a:lnTo>
                  <a:lnTo>
                    <a:pt x="65559" y="174439"/>
                  </a:lnTo>
                  <a:lnTo>
                    <a:pt x="65559" y="164490"/>
                  </a:lnTo>
                  <a:lnTo>
                    <a:pt x="74500" y="155982"/>
                  </a:lnTo>
                  <a:lnTo>
                    <a:pt x="78615" y="154586"/>
                  </a:lnTo>
                  <a:lnTo>
                    <a:pt x="140801" y="154586"/>
                  </a:lnTo>
                  <a:lnTo>
                    <a:pt x="169909" y="127622"/>
                  </a:lnTo>
                  <a:lnTo>
                    <a:pt x="172888" y="124786"/>
                  </a:lnTo>
                  <a:lnTo>
                    <a:pt x="176956" y="123390"/>
                  </a:lnTo>
                  <a:lnTo>
                    <a:pt x="266774" y="123390"/>
                  </a:lnTo>
                  <a:lnTo>
                    <a:pt x="260776" y="117718"/>
                  </a:lnTo>
                  <a:lnTo>
                    <a:pt x="260776" y="0"/>
                  </a:lnTo>
                  <a:close/>
                </a:path>
                <a:path w="393700" h="529589">
                  <a:moveTo>
                    <a:pt x="393411" y="358825"/>
                  </a:moveTo>
                  <a:lnTo>
                    <a:pt x="354671" y="397090"/>
                  </a:lnTo>
                  <a:lnTo>
                    <a:pt x="265269" y="429727"/>
                  </a:lnTo>
                  <a:lnTo>
                    <a:pt x="260019" y="431032"/>
                  </a:lnTo>
                  <a:lnTo>
                    <a:pt x="254958" y="431662"/>
                  </a:lnTo>
                  <a:lnTo>
                    <a:pt x="393411" y="431662"/>
                  </a:lnTo>
                  <a:lnTo>
                    <a:pt x="393411" y="358825"/>
                  </a:lnTo>
                  <a:close/>
                </a:path>
                <a:path w="393700" h="529589">
                  <a:moveTo>
                    <a:pt x="312928" y="215583"/>
                  </a:moveTo>
                  <a:lnTo>
                    <a:pt x="185187" y="215583"/>
                  </a:lnTo>
                  <a:lnTo>
                    <a:pt x="189255" y="216979"/>
                  </a:lnTo>
                  <a:lnTo>
                    <a:pt x="192236" y="219815"/>
                  </a:lnTo>
                  <a:lnTo>
                    <a:pt x="197288" y="225563"/>
                  </a:lnTo>
                  <a:lnTo>
                    <a:pt x="199129" y="231700"/>
                  </a:lnTo>
                  <a:lnTo>
                    <a:pt x="197903" y="237566"/>
                  </a:lnTo>
                  <a:lnTo>
                    <a:pt x="193749" y="242503"/>
                  </a:lnTo>
                  <a:lnTo>
                    <a:pt x="126674" y="304896"/>
                  </a:lnTo>
                  <a:lnTo>
                    <a:pt x="123695" y="307732"/>
                  </a:lnTo>
                  <a:lnTo>
                    <a:pt x="119200" y="309173"/>
                  </a:lnTo>
                  <a:lnTo>
                    <a:pt x="185187" y="309173"/>
                  </a:lnTo>
                  <a:lnTo>
                    <a:pt x="189255" y="310568"/>
                  </a:lnTo>
                  <a:lnTo>
                    <a:pt x="192236" y="313404"/>
                  </a:lnTo>
                  <a:lnTo>
                    <a:pt x="197288" y="319159"/>
                  </a:lnTo>
                  <a:lnTo>
                    <a:pt x="199129" y="325311"/>
                  </a:lnTo>
                  <a:lnTo>
                    <a:pt x="197903" y="331193"/>
                  </a:lnTo>
                  <a:lnTo>
                    <a:pt x="193749" y="336138"/>
                  </a:lnTo>
                  <a:lnTo>
                    <a:pt x="126674" y="398531"/>
                  </a:lnTo>
                  <a:lnTo>
                    <a:pt x="123695" y="401366"/>
                  </a:lnTo>
                  <a:lnTo>
                    <a:pt x="119200" y="404202"/>
                  </a:lnTo>
                  <a:lnTo>
                    <a:pt x="206673" y="404202"/>
                  </a:lnTo>
                  <a:lnTo>
                    <a:pt x="203606" y="396043"/>
                  </a:lnTo>
                  <a:lnTo>
                    <a:pt x="202420" y="384607"/>
                  </a:lnTo>
                  <a:lnTo>
                    <a:pt x="204156" y="371566"/>
                  </a:lnTo>
                  <a:lnTo>
                    <a:pt x="238450" y="286485"/>
                  </a:lnTo>
                  <a:lnTo>
                    <a:pt x="312928" y="215583"/>
                  </a:lnTo>
                  <a:close/>
                </a:path>
                <a:path w="393700" h="529589">
                  <a:moveTo>
                    <a:pt x="140800" y="340370"/>
                  </a:moveTo>
                  <a:lnTo>
                    <a:pt x="86799" y="340370"/>
                  </a:lnTo>
                  <a:lnTo>
                    <a:pt x="90914" y="341810"/>
                  </a:lnTo>
                  <a:lnTo>
                    <a:pt x="114754" y="364498"/>
                  </a:lnTo>
                  <a:lnTo>
                    <a:pt x="140800" y="340370"/>
                  </a:lnTo>
                  <a:close/>
                </a:path>
                <a:path w="393700" h="529589">
                  <a:moveTo>
                    <a:pt x="140776" y="246780"/>
                  </a:moveTo>
                  <a:lnTo>
                    <a:pt x="86799" y="246780"/>
                  </a:lnTo>
                  <a:lnTo>
                    <a:pt x="90914" y="248175"/>
                  </a:lnTo>
                  <a:lnTo>
                    <a:pt x="114754" y="270864"/>
                  </a:lnTo>
                  <a:lnTo>
                    <a:pt x="140776" y="246780"/>
                  </a:lnTo>
                  <a:close/>
                </a:path>
                <a:path w="393700" h="529589">
                  <a:moveTo>
                    <a:pt x="266774" y="123390"/>
                  </a:moveTo>
                  <a:lnTo>
                    <a:pt x="185187" y="123390"/>
                  </a:lnTo>
                  <a:lnTo>
                    <a:pt x="189255" y="124786"/>
                  </a:lnTo>
                  <a:lnTo>
                    <a:pt x="192236" y="127622"/>
                  </a:lnTo>
                  <a:lnTo>
                    <a:pt x="197288" y="133173"/>
                  </a:lnTo>
                  <a:lnTo>
                    <a:pt x="199129" y="138983"/>
                  </a:lnTo>
                  <a:lnTo>
                    <a:pt x="197903" y="144784"/>
                  </a:lnTo>
                  <a:lnTo>
                    <a:pt x="193749" y="150310"/>
                  </a:lnTo>
                  <a:lnTo>
                    <a:pt x="126674" y="211307"/>
                  </a:lnTo>
                  <a:lnTo>
                    <a:pt x="123695" y="215583"/>
                  </a:lnTo>
                  <a:lnTo>
                    <a:pt x="119200" y="216979"/>
                  </a:lnTo>
                  <a:lnTo>
                    <a:pt x="172888" y="216979"/>
                  </a:lnTo>
                  <a:lnTo>
                    <a:pt x="176956" y="215583"/>
                  </a:lnTo>
                  <a:lnTo>
                    <a:pt x="312928" y="215583"/>
                  </a:lnTo>
                  <a:lnTo>
                    <a:pt x="393393" y="138983"/>
                  </a:lnTo>
                  <a:lnTo>
                    <a:pt x="393411" y="124786"/>
                  </a:lnTo>
                  <a:lnTo>
                    <a:pt x="268250" y="124786"/>
                  </a:lnTo>
                  <a:lnTo>
                    <a:pt x="266774" y="123390"/>
                  </a:lnTo>
                  <a:close/>
                </a:path>
                <a:path w="393700" h="529589">
                  <a:moveTo>
                    <a:pt x="140801" y="154586"/>
                  </a:moveTo>
                  <a:lnTo>
                    <a:pt x="86799" y="154586"/>
                  </a:lnTo>
                  <a:lnTo>
                    <a:pt x="90914" y="155982"/>
                  </a:lnTo>
                  <a:lnTo>
                    <a:pt x="114754" y="178715"/>
                  </a:lnTo>
                  <a:lnTo>
                    <a:pt x="140801" y="1545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2189" y="3517616"/>
              <a:ext cx="143094" cy="2903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11391" y="3398989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16413" y="0"/>
                  </a:moveTo>
                  <a:lnTo>
                    <a:pt x="7473" y="0"/>
                  </a:lnTo>
                  <a:lnTo>
                    <a:pt x="0" y="7067"/>
                  </a:lnTo>
                  <a:lnTo>
                    <a:pt x="0" y="15575"/>
                  </a:lnTo>
                  <a:lnTo>
                    <a:pt x="0" y="435398"/>
                  </a:lnTo>
                  <a:lnTo>
                    <a:pt x="298051" y="435398"/>
                  </a:lnTo>
                  <a:lnTo>
                    <a:pt x="298051" y="467990"/>
                  </a:lnTo>
                  <a:lnTo>
                    <a:pt x="298051" y="483611"/>
                  </a:lnTo>
                  <a:lnTo>
                    <a:pt x="326119" y="525689"/>
                  </a:lnTo>
                  <a:lnTo>
                    <a:pt x="344265" y="528987"/>
                  </a:lnTo>
                  <a:lnTo>
                    <a:pt x="363878" y="525291"/>
                  </a:lnTo>
                  <a:lnTo>
                    <a:pt x="379446" y="515347"/>
                  </a:lnTo>
                  <a:lnTo>
                    <a:pt x="389711" y="500880"/>
                  </a:lnTo>
                  <a:lnTo>
                    <a:pt x="393412" y="483611"/>
                  </a:lnTo>
                  <a:lnTo>
                    <a:pt x="393412" y="358825"/>
                  </a:lnTo>
                  <a:lnTo>
                    <a:pt x="354672" y="397089"/>
                  </a:lnTo>
                  <a:lnTo>
                    <a:pt x="265270" y="429726"/>
                  </a:lnTo>
                  <a:lnTo>
                    <a:pt x="260020" y="431032"/>
                  </a:lnTo>
                  <a:lnTo>
                    <a:pt x="254959" y="431662"/>
                  </a:lnTo>
                  <a:lnTo>
                    <a:pt x="250134" y="431662"/>
                  </a:lnTo>
                  <a:lnTo>
                    <a:pt x="213096" y="414106"/>
                  </a:lnTo>
                  <a:lnTo>
                    <a:pt x="202420" y="384606"/>
                  </a:lnTo>
                  <a:lnTo>
                    <a:pt x="204156" y="371565"/>
                  </a:lnTo>
                  <a:lnTo>
                    <a:pt x="238450" y="286484"/>
                  </a:lnTo>
                  <a:lnTo>
                    <a:pt x="393412" y="138965"/>
                  </a:lnTo>
                  <a:lnTo>
                    <a:pt x="393412" y="124785"/>
                  </a:lnTo>
                  <a:lnTo>
                    <a:pt x="278657" y="124785"/>
                  </a:lnTo>
                  <a:lnTo>
                    <a:pt x="268251" y="124785"/>
                  </a:lnTo>
                  <a:lnTo>
                    <a:pt x="260777" y="117717"/>
                  </a:lnTo>
                  <a:lnTo>
                    <a:pt x="260777" y="109209"/>
                  </a:lnTo>
                  <a:lnTo>
                    <a:pt x="260777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5008" y="3517615"/>
              <a:ext cx="297193" cy="284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3211" y="3401294"/>
              <a:ext cx="98925" cy="946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298051" y="0"/>
                  </a:moveTo>
                  <a:lnTo>
                    <a:pt x="16414" y="0"/>
                  </a:lnTo>
                  <a:lnTo>
                    <a:pt x="7426" y="0"/>
                  </a:lnTo>
                  <a:lnTo>
                    <a:pt x="0" y="8553"/>
                  </a:lnTo>
                  <a:lnTo>
                    <a:pt x="0" y="31240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1" y="60996"/>
                  </a:lnTo>
                  <a:lnTo>
                    <a:pt x="314464" y="60996"/>
                  </a:lnTo>
                  <a:lnTo>
                    <a:pt x="307490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1" y="15620"/>
                  </a:lnTo>
                  <a:lnTo>
                    <a:pt x="29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16413" y="0"/>
                  </a:moveTo>
                  <a:lnTo>
                    <a:pt x="7426" y="0"/>
                  </a:lnTo>
                  <a:lnTo>
                    <a:pt x="0" y="8553"/>
                  </a:lnTo>
                  <a:lnTo>
                    <a:pt x="0" y="15620"/>
                  </a:lnTo>
                  <a:lnTo>
                    <a:pt x="0" y="31241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0" y="60996"/>
                  </a:lnTo>
                  <a:lnTo>
                    <a:pt x="314464" y="60996"/>
                  </a:lnTo>
                  <a:lnTo>
                    <a:pt x="307489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0" y="15620"/>
                  </a:lnTo>
                  <a:lnTo>
                    <a:pt x="298050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0764" y="3503567"/>
              <a:ext cx="174282" cy="1720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2" y="0"/>
                  </a:moveTo>
                  <a:lnTo>
                    <a:pt x="102021" y="7555"/>
                  </a:lnTo>
                  <a:lnTo>
                    <a:pt x="62444" y="28516"/>
                  </a:lnTo>
                  <a:lnTo>
                    <a:pt x="31053" y="60329"/>
                  </a:lnTo>
                  <a:lnTo>
                    <a:pt x="10369" y="100438"/>
                  </a:lnTo>
                  <a:lnTo>
                    <a:pt x="2914" y="146287"/>
                  </a:lnTo>
                  <a:lnTo>
                    <a:pt x="4031" y="164884"/>
                  </a:lnTo>
                  <a:lnTo>
                    <a:pt x="7473" y="183058"/>
                  </a:lnTo>
                  <a:lnTo>
                    <a:pt x="13380" y="200951"/>
                  </a:lnTo>
                  <a:lnTo>
                    <a:pt x="21889" y="218704"/>
                  </a:lnTo>
                  <a:lnTo>
                    <a:pt x="1480" y="270437"/>
                  </a:lnTo>
                  <a:lnTo>
                    <a:pt x="0" y="274845"/>
                  </a:lnTo>
                  <a:lnTo>
                    <a:pt x="1480" y="280755"/>
                  </a:lnTo>
                  <a:lnTo>
                    <a:pt x="5830" y="286665"/>
                  </a:lnTo>
                  <a:lnTo>
                    <a:pt x="8746" y="289619"/>
                  </a:lnTo>
                  <a:lnTo>
                    <a:pt x="16059" y="292574"/>
                  </a:lnTo>
                  <a:lnTo>
                    <a:pt x="21889" y="292574"/>
                  </a:lnTo>
                  <a:lnTo>
                    <a:pt x="81638" y="276346"/>
                  </a:lnTo>
                  <a:lnTo>
                    <a:pt x="209002" y="276346"/>
                  </a:lnTo>
                  <a:lnTo>
                    <a:pt x="232721" y="263639"/>
                  </a:lnTo>
                  <a:lnTo>
                    <a:pt x="263899" y="231617"/>
                  </a:lnTo>
                  <a:lnTo>
                    <a:pt x="266726" y="226067"/>
                  </a:lnTo>
                  <a:lnTo>
                    <a:pt x="137081" y="226067"/>
                  </a:lnTo>
                  <a:lnTo>
                    <a:pt x="129769" y="218704"/>
                  </a:lnTo>
                  <a:lnTo>
                    <a:pt x="129769" y="199473"/>
                  </a:lnTo>
                  <a:lnTo>
                    <a:pt x="137081" y="192110"/>
                  </a:lnTo>
                  <a:lnTo>
                    <a:pt x="284027" y="192110"/>
                  </a:lnTo>
                  <a:lnTo>
                    <a:pt x="284298" y="191578"/>
                  </a:lnTo>
                  <a:lnTo>
                    <a:pt x="285643" y="183245"/>
                  </a:lnTo>
                  <a:lnTo>
                    <a:pt x="137081" y="183245"/>
                  </a:lnTo>
                  <a:lnTo>
                    <a:pt x="129769" y="175835"/>
                  </a:lnTo>
                  <a:lnTo>
                    <a:pt x="129769" y="166970"/>
                  </a:lnTo>
                  <a:lnTo>
                    <a:pt x="131364" y="153433"/>
                  </a:lnTo>
                  <a:lnTo>
                    <a:pt x="135965" y="141690"/>
                  </a:lnTo>
                  <a:lnTo>
                    <a:pt x="143299" y="131882"/>
                  </a:lnTo>
                  <a:lnTo>
                    <a:pt x="151254" y="125602"/>
                  </a:lnTo>
                  <a:lnTo>
                    <a:pt x="103527" y="125602"/>
                  </a:lnTo>
                  <a:lnTo>
                    <a:pt x="96216" y="118239"/>
                  </a:lnTo>
                  <a:lnTo>
                    <a:pt x="96216" y="109374"/>
                  </a:lnTo>
                  <a:lnTo>
                    <a:pt x="100069" y="92222"/>
                  </a:lnTo>
                  <a:lnTo>
                    <a:pt x="110626" y="77581"/>
                  </a:lnTo>
                  <a:lnTo>
                    <a:pt x="126381" y="67381"/>
                  </a:lnTo>
                  <a:lnTo>
                    <a:pt x="145829" y="63552"/>
                  </a:lnTo>
                  <a:lnTo>
                    <a:pt x="265465" y="63552"/>
                  </a:lnTo>
                  <a:lnTo>
                    <a:pt x="263472" y="59680"/>
                  </a:lnTo>
                  <a:lnTo>
                    <a:pt x="232081" y="28084"/>
                  </a:lnTo>
                  <a:lnTo>
                    <a:pt x="192504" y="7410"/>
                  </a:lnTo>
                  <a:lnTo>
                    <a:pt x="147262" y="0"/>
                  </a:lnTo>
                  <a:close/>
                </a:path>
                <a:path w="292100" h="292735">
                  <a:moveTo>
                    <a:pt x="209002" y="276346"/>
                  </a:moveTo>
                  <a:lnTo>
                    <a:pt x="81638" y="276346"/>
                  </a:lnTo>
                  <a:lnTo>
                    <a:pt x="97221" y="283868"/>
                  </a:lnTo>
                  <a:lnTo>
                    <a:pt x="113357" y="288892"/>
                  </a:lnTo>
                  <a:lnTo>
                    <a:pt x="130038" y="291701"/>
                  </a:lnTo>
                  <a:lnTo>
                    <a:pt x="147262" y="292574"/>
                  </a:lnTo>
                  <a:lnTo>
                    <a:pt x="193073" y="284880"/>
                  </a:lnTo>
                  <a:lnTo>
                    <a:pt x="209002" y="276346"/>
                  </a:lnTo>
                  <a:close/>
                </a:path>
                <a:path w="292100" h="292735">
                  <a:moveTo>
                    <a:pt x="284027" y="192110"/>
                  </a:moveTo>
                  <a:lnTo>
                    <a:pt x="154575" y="192110"/>
                  </a:lnTo>
                  <a:lnTo>
                    <a:pt x="161841" y="199473"/>
                  </a:lnTo>
                  <a:lnTo>
                    <a:pt x="161841" y="218704"/>
                  </a:lnTo>
                  <a:lnTo>
                    <a:pt x="154575" y="226067"/>
                  </a:lnTo>
                  <a:lnTo>
                    <a:pt x="266726" y="226067"/>
                  </a:lnTo>
                  <a:lnTo>
                    <a:pt x="284027" y="192110"/>
                  </a:lnTo>
                  <a:close/>
                </a:path>
                <a:path w="292100" h="292735">
                  <a:moveTo>
                    <a:pt x="265465" y="63552"/>
                  </a:moveTo>
                  <a:lnTo>
                    <a:pt x="145829" y="63552"/>
                  </a:lnTo>
                  <a:lnTo>
                    <a:pt x="164793" y="67403"/>
                  </a:lnTo>
                  <a:lnTo>
                    <a:pt x="179531" y="77763"/>
                  </a:lnTo>
                  <a:lnTo>
                    <a:pt x="189081" y="92836"/>
                  </a:lnTo>
                  <a:lnTo>
                    <a:pt x="192478" y="110829"/>
                  </a:lnTo>
                  <a:lnTo>
                    <a:pt x="190861" y="124598"/>
                  </a:lnTo>
                  <a:lnTo>
                    <a:pt x="186098" y="136695"/>
                  </a:lnTo>
                  <a:lnTo>
                    <a:pt x="178323" y="146577"/>
                  </a:lnTo>
                  <a:lnTo>
                    <a:pt x="167673" y="153697"/>
                  </a:lnTo>
                  <a:lnTo>
                    <a:pt x="163321" y="155152"/>
                  </a:lnTo>
                  <a:lnTo>
                    <a:pt x="161841" y="161061"/>
                  </a:lnTo>
                  <a:lnTo>
                    <a:pt x="161841" y="175835"/>
                  </a:lnTo>
                  <a:lnTo>
                    <a:pt x="154575" y="183245"/>
                  </a:lnTo>
                  <a:lnTo>
                    <a:pt x="285643" y="183245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5465" y="63552"/>
                  </a:lnTo>
                  <a:close/>
                </a:path>
                <a:path w="292100" h="292735">
                  <a:moveTo>
                    <a:pt x="154575" y="91600"/>
                  </a:moveTo>
                  <a:lnTo>
                    <a:pt x="137081" y="91600"/>
                  </a:lnTo>
                  <a:lnTo>
                    <a:pt x="129829" y="100438"/>
                  </a:lnTo>
                  <a:lnTo>
                    <a:pt x="129769" y="118239"/>
                  </a:lnTo>
                  <a:lnTo>
                    <a:pt x="122457" y="125602"/>
                  </a:lnTo>
                  <a:lnTo>
                    <a:pt x="151254" y="125602"/>
                  </a:lnTo>
                  <a:lnTo>
                    <a:pt x="153094" y="124150"/>
                  </a:lnTo>
                  <a:lnTo>
                    <a:pt x="158925" y="119693"/>
                  </a:lnTo>
                  <a:lnTo>
                    <a:pt x="161841" y="115285"/>
                  </a:lnTo>
                  <a:lnTo>
                    <a:pt x="161782" y="100438"/>
                  </a:lnTo>
                  <a:lnTo>
                    <a:pt x="154575" y="9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0895" y="3373555"/>
              <a:ext cx="105787" cy="17204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3" y="0"/>
                  </a:moveTo>
                  <a:lnTo>
                    <a:pt x="102021" y="7554"/>
                  </a:lnTo>
                  <a:lnTo>
                    <a:pt x="62444" y="28516"/>
                  </a:lnTo>
                  <a:lnTo>
                    <a:pt x="31054" y="60329"/>
                  </a:lnTo>
                  <a:lnTo>
                    <a:pt x="10370" y="100437"/>
                  </a:lnTo>
                  <a:lnTo>
                    <a:pt x="2915" y="146287"/>
                  </a:lnTo>
                  <a:lnTo>
                    <a:pt x="4032" y="164884"/>
                  </a:lnTo>
                  <a:lnTo>
                    <a:pt x="7474" y="183058"/>
                  </a:lnTo>
                  <a:lnTo>
                    <a:pt x="13380" y="200951"/>
                  </a:lnTo>
                  <a:lnTo>
                    <a:pt x="21890" y="218704"/>
                  </a:lnTo>
                  <a:lnTo>
                    <a:pt x="1480" y="270437"/>
                  </a:lnTo>
                  <a:lnTo>
                    <a:pt x="0" y="274846"/>
                  </a:lnTo>
                  <a:lnTo>
                    <a:pt x="1480" y="280755"/>
                  </a:lnTo>
                  <a:lnTo>
                    <a:pt x="5831" y="286665"/>
                  </a:lnTo>
                  <a:lnTo>
                    <a:pt x="8746" y="289620"/>
                  </a:lnTo>
                  <a:lnTo>
                    <a:pt x="16059" y="292575"/>
                  </a:lnTo>
                  <a:lnTo>
                    <a:pt x="21890" y="292575"/>
                  </a:lnTo>
                  <a:lnTo>
                    <a:pt x="81638" y="276347"/>
                  </a:lnTo>
                  <a:lnTo>
                    <a:pt x="97222" y="283868"/>
                  </a:lnTo>
                  <a:lnTo>
                    <a:pt x="113357" y="288893"/>
                  </a:lnTo>
                  <a:lnTo>
                    <a:pt x="130039" y="291701"/>
                  </a:lnTo>
                  <a:lnTo>
                    <a:pt x="147263" y="292575"/>
                  </a:lnTo>
                  <a:lnTo>
                    <a:pt x="193074" y="284880"/>
                  </a:lnTo>
                  <a:lnTo>
                    <a:pt x="232722" y="263639"/>
                  </a:lnTo>
                  <a:lnTo>
                    <a:pt x="263899" y="231617"/>
                  </a:lnTo>
                  <a:lnTo>
                    <a:pt x="284299" y="191578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3473" y="59680"/>
                  </a:lnTo>
                  <a:lnTo>
                    <a:pt x="232082" y="28084"/>
                  </a:lnTo>
                  <a:lnTo>
                    <a:pt x="192505" y="7410"/>
                  </a:lnTo>
                  <a:lnTo>
                    <a:pt x="1472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230383" y="0"/>
                  </a:moveTo>
                  <a:lnTo>
                    <a:pt x="213272" y="16842"/>
                  </a:lnTo>
                  <a:lnTo>
                    <a:pt x="193017" y="29384"/>
                  </a:lnTo>
                  <a:lnTo>
                    <a:pt x="170305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10" y="0"/>
                  </a:lnTo>
                  <a:lnTo>
                    <a:pt x="37526" y="23092"/>
                  </a:lnTo>
                  <a:lnTo>
                    <a:pt x="17679" y="51733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8" y="203930"/>
                  </a:lnTo>
                  <a:lnTo>
                    <a:pt x="284345" y="203930"/>
                  </a:lnTo>
                  <a:lnTo>
                    <a:pt x="291612" y="196519"/>
                  </a:lnTo>
                  <a:lnTo>
                    <a:pt x="291612" y="121194"/>
                  </a:lnTo>
                  <a:lnTo>
                    <a:pt x="287375" y="85017"/>
                  </a:lnTo>
                  <a:lnTo>
                    <a:pt x="275211" y="52296"/>
                  </a:lnTo>
                  <a:lnTo>
                    <a:pt x="255940" y="23725"/>
                  </a:lnTo>
                  <a:lnTo>
                    <a:pt x="230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62709" y="0"/>
                  </a:moveTo>
                  <a:lnTo>
                    <a:pt x="37526" y="23091"/>
                  </a:lnTo>
                  <a:lnTo>
                    <a:pt x="17679" y="51732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7" y="203930"/>
                  </a:lnTo>
                  <a:lnTo>
                    <a:pt x="18974" y="203930"/>
                  </a:lnTo>
                  <a:lnTo>
                    <a:pt x="275598" y="203930"/>
                  </a:lnTo>
                  <a:lnTo>
                    <a:pt x="284345" y="203930"/>
                  </a:lnTo>
                  <a:lnTo>
                    <a:pt x="291611" y="196519"/>
                  </a:lnTo>
                  <a:lnTo>
                    <a:pt x="291611" y="187655"/>
                  </a:lnTo>
                  <a:lnTo>
                    <a:pt x="291611" y="121194"/>
                  </a:lnTo>
                  <a:lnTo>
                    <a:pt x="287374" y="85017"/>
                  </a:lnTo>
                  <a:lnTo>
                    <a:pt x="275211" y="52295"/>
                  </a:lnTo>
                  <a:lnTo>
                    <a:pt x="255940" y="23725"/>
                  </a:lnTo>
                  <a:lnTo>
                    <a:pt x="230383" y="0"/>
                  </a:lnTo>
                  <a:lnTo>
                    <a:pt x="213273" y="16842"/>
                  </a:lnTo>
                  <a:lnTo>
                    <a:pt x="193017" y="29384"/>
                  </a:lnTo>
                  <a:lnTo>
                    <a:pt x="170306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0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77167" y="4345940"/>
            <a:ext cx="12217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800" spc="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45" b="1">
                <a:solidFill>
                  <a:srgbClr val="B42B2D"/>
                </a:solidFill>
                <a:latin typeface="Trebuchet MS"/>
                <a:cs typeface="Trebuchet MS"/>
              </a:rPr>
              <a:t>O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3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30" b="1">
                <a:solidFill>
                  <a:srgbClr val="B42B2D"/>
                </a:solidFill>
                <a:latin typeface="Trebuchet MS"/>
                <a:cs typeface="Trebuchet MS"/>
              </a:rPr>
              <a:t>D</a:t>
            </a: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7167" y="4561332"/>
            <a:ext cx="2181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latin typeface="Trebuchet MS"/>
                <a:cs typeface="Trebuchet MS"/>
              </a:rPr>
              <a:t>A</a:t>
            </a:r>
            <a:r>
              <a:rPr dirty="0" sz="1400" spc="114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55" b="1">
                <a:latin typeface="Trebuchet MS"/>
                <a:cs typeface="Trebuchet MS"/>
              </a:rPr>
              <a:t>K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135" b="1">
                <a:latin typeface="Trebuchet MS"/>
                <a:cs typeface="Trebuchet MS"/>
              </a:rPr>
              <a:t>d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45" b="1">
                <a:latin typeface="Trebuchet MS"/>
                <a:cs typeface="Trebuchet MS"/>
              </a:rPr>
              <a:t>Si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195" b="1">
                <a:latin typeface="Trebuchet MS"/>
                <a:cs typeface="Trebuchet MS"/>
              </a:rPr>
              <a:t>a</a:t>
            </a:r>
            <a:r>
              <a:rPr dirty="0" sz="1400" spc="140" b="1">
                <a:latin typeface="Trebuchet MS"/>
                <a:cs typeface="Trebuchet MS"/>
              </a:rPr>
              <a:t>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22842" y="4314952"/>
            <a:ext cx="206565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1900" spc="3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35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70" b="1">
                <a:solidFill>
                  <a:srgbClr val="B42B2D"/>
                </a:solidFill>
                <a:latin typeface="Trebuchet MS"/>
                <a:cs typeface="Trebuchet MS"/>
              </a:rPr>
              <a:t>J</a:t>
            </a:r>
            <a:r>
              <a:rPr dirty="0" sz="1900" spc="155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1639"/>
              </a:lnSpc>
            </a:pPr>
            <a:r>
              <a:rPr dirty="0" sz="1400" spc="155" b="1">
                <a:latin typeface="Trebuchet MS"/>
                <a:cs typeface="Trebuchet MS"/>
              </a:rPr>
              <a:t>Bagaimana?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38764" y="4333747"/>
            <a:ext cx="2070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FO</a:t>
            </a:r>
            <a:r>
              <a:rPr dirty="0" sz="1800" spc="1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/</a:t>
            </a:r>
            <a:r>
              <a:rPr dirty="0" sz="18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55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70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800" spc="-17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800" spc="-1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84140" y="3212661"/>
            <a:ext cx="7810500" cy="1864360"/>
            <a:chOff x="384140" y="3212661"/>
            <a:chExt cx="7810500" cy="1864360"/>
          </a:xfrm>
        </p:grpSpPr>
        <p:sp>
          <p:nvSpPr>
            <p:cNvPr id="31" name="object 31"/>
            <p:cNvSpPr/>
            <p:nvPr/>
          </p:nvSpPr>
          <p:spPr>
            <a:xfrm>
              <a:off x="398427" y="3247341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30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034375" y="3236407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717916" y="3226949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451104"/>
            <a:ext cx="11666855" cy="6407150"/>
            <a:chOff x="525714" y="451104"/>
            <a:chExt cx="11666855" cy="6407150"/>
          </a:xfrm>
        </p:grpSpPr>
        <p:sp>
          <p:nvSpPr>
            <p:cNvPr id="3" name="object 3"/>
            <p:cNvSpPr/>
            <p:nvPr/>
          </p:nvSpPr>
          <p:spPr>
            <a:xfrm>
              <a:off x="10079131" y="1571428"/>
              <a:ext cx="1449705" cy="497840"/>
            </a:xfrm>
            <a:custGeom>
              <a:avLst/>
              <a:gdLst/>
              <a:ahLst/>
              <a:cxnLst/>
              <a:rect l="l" t="t" r="r" b="b"/>
              <a:pathLst>
                <a:path w="1449704" h="497839">
                  <a:moveTo>
                    <a:pt x="1292802" y="0"/>
                  </a:moveTo>
                  <a:lnTo>
                    <a:pt x="155503" y="1405"/>
                  </a:lnTo>
                  <a:lnTo>
                    <a:pt x="94694" y="7822"/>
                  </a:lnTo>
                  <a:lnTo>
                    <a:pt x="45296" y="25267"/>
                  </a:lnTo>
                  <a:lnTo>
                    <a:pt x="12126" y="51035"/>
                  </a:lnTo>
                  <a:lnTo>
                    <a:pt x="0" y="82419"/>
                  </a:lnTo>
                  <a:lnTo>
                    <a:pt x="1348" y="296589"/>
                  </a:lnTo>
                  <a:lnTo>
                    <a:pt x="14255" y="328268"/>
                  </a:lnTo>
                  <a:lnTo>
                    <a:pt x="47826" y="354003"/>
                  </a:lnTo>
                  <a:lnTo>
                    <a:pt x="97371" y="371283"/>
                  </a:lnTo>
                  <a:lnTo>
                    <a:pt x="158201" y="377601"/>
                  </a:lnTo>
                  <a:lnTo>
                    <a:pt x="332643" y="377601"/>
                  </a:lnTo>
                  <a:lnTo>
                    <a:pt x="332643" y="497378"/>
                  </a:lnTo>
                  <a:lnTo>
                    <a:pt x="507085" y="377601"/>
                  </a:lnTo>
                  <a:lnTo>
                    <a:pt x="1295500" y="376196"/>
                  </a:lnTo>
                  <a:lnTo>
                    <a:pt x="1356288" y="369780"/>
                  </a:lnTo>
                  <a:lnTo>
                    <a:pt x="1405538" y="352334"/>
                  </a:lnTo>
                  <a:lnTo>
                    <a:pt x="1438307" y="326566"/>
                  </a:lnTo>
                  <a:lnTo>
                    <a:pt x="1449654" y="295183"/>
                  </a:lnTo>
                  <a:lnTo>
                    <a:pt x="1448305" y="80309"/>
                  </a:lnTo>
                  <a:lnTo>
                    <a:pt x="1435988" y="49036"/>
                  </a:lnTo>
                  <a:lnTo>
                    <a:pt x="1402502" y="23510"/>
                  </a:lnTo>
                  <a:lnTo>
                    <a:pt x="1353042" y="6306"/>
                  </a:lnTo>
                  <a:lnTo>
                    <a:pt x="129280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38532" y="6045333"/>
              <a:ext cx="3667760" cy="270510"/>
            </a:xfrm>
            <a:custGeom>
              <a:avLst/>
              <a:gdLst/>
              <a:ahLst/>
              <a:cxnLst/>
              <a:rect l="l" t="t" r="r" b="b"/>
              <a:pathLst>
                <a:path w="3667760" h="270510">
                  <a:moveTo>
                    <a:pt x="1833584" y="0"/>
                  </a:moveTo>
                  <a:lnTo>
                    <a:pt x="1675375" y="493"/>
                  </a:lnTo>
                  <a:lnTo>
                    <a:pt x="1520903" y="1945"/>
                  </a:lnTo>
                  <a:lnTo>
                    <a:pt x="1370719" y="4317"/>
                  </a:lnTo>
                  <a:lnTo>
                    <a:pt x="1225373" y="7568"/>
                  </a:lnTo>
                  <a:lnTo>
                    <a:pt x="1085415" y="11659"/>
                  </a:lnTo>
                  <a:lnTo>
                    <a:pt x="951396" y="16549"/>
                  </a:lnTo>
                  <a:lnTo>
                    <a:pt x="886785" y="19282"/>
                  </a:lnTo>
                  <a:lnTo>
                    <a:pt x="823866" y="22199"/>
                  </a:lnTo>
                  <a:lnTo>
                    <a:pt x="762706" y="25296"/>
                  </a:lnTo>
                  <a:lnTo>
                    <a:pt x="703375" y="28568"/>
                  </a:lnTo>
                  <a:lnTo>
                    <a:pt x="645942" y="32010"/>
                  </a:lnTo>
                  <a:lnTo>
                    <a:pt x="590475" y="35616"/>
                  </a:lnTo>
                  <a:lnTo>
                    <a:pt x="537043" y="39383"/>
                  </a:lnTo>
                  <a:lnTo>
                    <a:pt x="485715" y="43304"/>
                  </a:lnTo>
                  <a:lnTo>
                    <a:pt x="436559" y="47375"/>
                  </a:lnTo>
                  <a:lnTo>
                    <a:pt x="389645" y="51591"/>
                  </a:lnTo>
                  <a:lnTo>
                    <a:pt x="345041" y="55947"/>
                  </a:lnTo>
                  <a:lnTo>
                    <a:pt x="302817" y="60438"/>
                  </a:lnTo>
                  <a:lnTo>
                    <a:pt x="263040" y="65058"/>
                  </a:lnTo>
                  <a:lnTo>
                    <a:pt x="191105" y="74669"/>
                  </a:lnTo>
                  <a:lnTo>
                    <a:pt x="129787" y="84739"/>
                  </a:lnTo>
                  <a:lnTo>
                    <a:pt x="79637" y="95228"/>
                  </a:lnTo>
                  <a:lnTo>
                    <a:pt x="41204" y="106097"/>
                  </a:lnTo>
                  <a:lnTo>
                    <a:pt x="6730" y="123024"/>
                  </a:lnTo>
                  <a:lnTo>
                    <a:pt x="0" y="134666"/>
                  </a:lnTo>
                  <a:lnTo>
                    <a:pt x="1694" y="140523"/>
                  </a:lnTo>
                  <a:lnTo>
                    <a:pt x="41204" y="163281"/>
                  </a:lnTo>
                  <a:lnTo>
                    <a:pt x="79637" y="174184"/>
                  </a:lnTo>
                  <a:lnTo>
                    <a:pt x="129787" y="184715"/>
                  </a:lnTo>
                  <a:lnTo>
                    <a:pt x="191105" y="194833"/>
                  </a:lnTo>
                  <a:lnTo>
                    <a:pt x="263040" y="204496"/>
                  </a:lnTo>
                  <a:lnTo>
                    <a:pt x="302817" y="209144"/>
                  </a:lnTo>
                  <a:lnTo>
                    <a:pt x="345041" y="213663"/>
                  </a:lnTo>
                  <a:lnTo>
                    <a:pt x="389645" y="218048"/>
                  </a:lnTo>
                  <a:lnTo>
                    <a:pt x="436559" y="222293"/>
                  </a:lnTo>
                  <a:lnTo>
                    <a:pt x="485715" y="226394"/>
                  </a:lnTo>
                  <a:lnTo>
                    <a:pt x="537043" y="230345"/>
                  </a:lnTo>
                  <a:lnTo>
                    <a:pt x="590475" y="234141"/>
                  </a:lnTo>
                  <a:lnTo>
                    <a:pt x="645942" y="237777"/>
                  </a:lnTo>
                  <a:lnTo>
                    <a:pt x="703375" y="241248"/>
                  </a:lnTo>
                  <a:lnTo>
                    <a:pt x="762706" y="244548"/>
                  </a:lnTo>
                  <a:lnTo>
                    <a:pt x="823866" y="247673"/>
                  </a:lnTo>
                  <a:lnTo>
                    <a:pt x="886785" y="250617"/>
                  </a:lnTo>
                  <a:lnTo>
                    <a:pt x="951396" y="253375"/>
                  </a:lnTo>
                  <a:lnTo>
                    <a:pt x="1085415" y="258313"/>
                  </a:lnTo>
                  <a:lnTo>
                    <a:pt x="1225373" y="262446"/>
                  </a:lnTo>
                  <a:lnTo>
                    <a:pt x="1370719" y="265732"/>
                  </a:lnTo>
                  <a:lnTo>
                    <a:pt x="1520903" y="268131"/>
                  </a:lnTo>
                  <a:lnTo>
                    <a:pt x="1675375" y="269600"/>
                  </a:lnTo>
                  <a:lnTo>
                    <a:pt x="1833584" y="270099"/>
                  </a:lnTo>
                  <a:lnTo>
                    <a:pt x="1991795" y="269600"/>
                  </a:lnTo>
                  <a:lnTo>
                    <a:pt x="2146268" y="268131"/>
                  </a:lnTo>
                  <a:lnTo>
                    <a:pt x="2296454" y="265732"/>
                  </a:lnTo>
                  <a:lnTo>
                    <a:pt x="2441801" y="262446"/>
                  </a:lnTo>
                  <a:lnTo>
                    <a:pt x="2581759" y="258313"/>
                  </a:lnTo>
                  <a:lnTo>
                    <a:pt x="2715778" y="253375"/>
                  </a:lnTo>
                  <a:lnTo>
                    <a:pt x="2780389" y="250617"/>
                  </a:lnTo>
                  <a:lnTo>
                    <a:pt x="2843308" y="247673"/>
                  </a:lnTo>
                  <a:lnTo>
                    <a:pt x="2904467" y="244548"/>
                  </a:lnTo>
                  <a:lnTo>
                    <a:pt x="2963798" y="241248"/>
                  </a:lnTo>
                  <a:lnTo>
                    <a:pt x="3021231" y="237777"/>
                  </a:lnTo>
                  <a:lnTo>
                    <a:pt x="3076698" y="234141"/>
                  </a:lnTo>
                  <a:lnTo>
                    <a:pt x="3130130" y="230345"/>
                  </a:lnTo>
                  <a:lnTo>
                    <a:pt x="3181457" y="226394"/>
                  </a:lnTo>
                  <a:lnTo>
                    <a:pt x="3230612" y="222293"/>
                  </a:lnTo>
                  <a:lnTo>
                    <a:pt x="3277526" y="218048"/>
                  </a:lnTo>
                  <a:lnTo>
                    <a:pt x="3322129" y="213663"/>
                  </a:lnTo>
                  <a:lnTo>
                    <a:pt x="3364354" y="209144"/>
                  </a:lnTo>
                  <a:lnTo>
                    <a:pt x="3404130" y="204496"/>
                  </a:lnTo>
                  <a:lnTo>
                    <a:pt x="3476064" y="194833"/>
                  </a:lnTo>
                  <a:lnTo>
                    <a:pt x="3537381" y="184715"/>
                  </a:lnTo>
                  <a:lnTo>
                    <a:pt x="3587531" y="174184"/>
                  </a:lnTo>
                  <a:lnTo>
                    <a:pt x="3625963" y="163281"/>
                  </a:lnTo>
                  <a:lnTo>
                    <a:pt x="3660437" y="146319"/>
                  </a:lnTo>
                  <a:lnTo>
                    <a:pt x="3667167" y="134666"/>
                  </a:lnTo>
                  <a:lnTo>
                    <a:pt x="3665473" y="128813"/>
                  </a:lnTo>
                  <a:lnTo>
                    <a:pt x="3625963" y="106097"/>
                  </a:lnTo>
                  <a:lnTo>
                    <a:pt x="3587531" y="95228"/>
                  </a:lnTo>
                  <a:lnTo>
                    <a:pt x="3537381" y="84739"/>
                  </a:lnTo>
                  <a:lnTo>
                    <a:pt x="3476064" y="74669"/>
                  </a:lnTo>
                  <a:lnTo>
                    <a:pt x="3404130" y="65058"/>
                  </a:lnTo>
                  <a:lnTo>
                    <a:pt x="3364354" y="60438"/>
                  </a:lnTo>
                  <a:lnTo>
                    <a:pt x="3322129" y="55947"/>
                  </a:lnTo>
                  <a:lnTo>
                    <a:pt x="3277526" y="51591"/>
                  </a:lnTo>
                  <a:lnTo>
                    <a:pt x="3230612" y="47375"/>
                  </a:lnTo>
                  <a:lnTo>
                    <a:pt x="3181457" y="43304"/>
                  </a:lnTo>
                  <a:lnTo>
                    <a:pt x="3130130" y="39383"/>
                  </a:lnTo>
                  <a:lnTo>
                    <a:pt x="3076698" y="35616"/>
                  </a:lnTo>
                  <a:lnTo>
                    <a:pt x="3021231" y="32010"/>
                  </a:lnTo>
                  <a:lnTo>
                    <a:pt x="2963798" y="28568"/>
                  </a:lnTo>
                  <a:lnTo>
                    <a:pt x="2904467" y="25296"/>
                  </a:lnTo>
                  <a:lnTo>
                    <a:pt x="2843308" y="22199"/>
                  </a:lnTo>
                  <a:lnTo>
                    <a:pt x="2780389" y="19282"/>
                  </a:lnTo>
                  <a:lnTo>
                    <a:pt x="2715778" y="16549"/>
                  </a:lnTo>
                  <a:lnTo>
                    <a:pt x="2581759" y="11659"/>
                  </a:lnTo>
                  <a:lnTo>
                    <a:pt x="2441801" y="7568"/>
                  </a:lnTo>
                  <a:lnTo>
                    <a:pt x="2296454" y="4317"/>
                  </a:lnTo>
                  <a:lnTo>
                    <a:pt x="2146268" y="1945"/>
                  </a:lnTo>
                  <a:lnTo>
                    <a:pt x="1991795" y="493"/>
                  </a:lnTo>
                  <a:lnTo>
                    <a:pt x="1833584" y="0"/>
                  </a:lnTo>
                  <a:close/>
                </a:path>
              </a:pathLst>
            </a:custGeom>
            <a:solidFill>
              <a:srgbClr val="CDD4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32299" y="2268847"/>
              <a:ext cx="1172845" cy="1106805"/>
            </a:xfrm>
            <a:custGeom>
              <a:avLst/>
              <a:gdLst/>
              <a:ahLst/>
              <a:cxnLst/>
              <a:rect l="l" t="t" r="r" b="b"/>
              <a:pathLst>
                <a:path w="1172845" h="1106804">
                  <a:moveTo>
                    <a:pt x="586097" y="0"/>
                  </a:moveTo>
                  <a:lnTo>
                    <a:pt x="0" y="1106187"/>
                  </a:lnTo>
                  <a:lnTo>
                    <a:pt x="1172417" y="1106187"/>
                  </a:lnTo>
                  <a:lnTo>
                    <a:pt x="58609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81863" y="3474683"/>
              <a:ext cx="1875789" cy="605790"/>
            </a:xfrm>
            <a:custGeom>
              <a:avLst/>
              <a:gdLst/>
              <a:ahLst/>
              <a:cxnLst/>
              <a:rect l="l" t="t" r="r" b="b"/>
              <a:pathLst>
                <a:path w="1875789" h="605789">
                  <a:moveTo>
                    <a:pt x="1544034" y="0"/>
                  </a:moveTo>
                  <a:lnTo>
                    <a:pt x="331579" y="0"/>
                  </a:lnTo>
                  <a:lnTo>
                    <a:pt x="0" y="605236"/>
                  </a:lnTo>
                  <a:lnTo>
                    <a:pt x="1875627" y="605236"/>
                  </a:lnTo>
                  <a:lnTo>
                    <a:pt x="1544034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12767" y="4179545"/>
              <a:ext cx="2611755" cy="602615"/>
            </a:xfrm>
            <a:custGeom>
              <a:avLst/>
              <a:gdLst/>
              <a:ahLst/>
              <a:cxnLst/>
              <a:rect l="l" t="t" r="r" b="b"/>
              <a:pathLst>
                <a:path w="2611754" h="602614">
                  <a:moveTo>
                    <a:pt x="2271656" y="0"/>
                  </a:moveTo>
                  <a:lnTo>
                    <a:pt x="339869" y="0"/>
                  </a:lnTo>
                  <a:lnTo>
                    <a:pt x="0" y="602005"/>
                  </a:lnTo>
                  <a:lnTo>
                    <a:pt x="2611540" y="602005"/>
                  </a:lnTo>
                  <a:lnTo>
                    <a:pt x="227165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00420" y="4881178"/>
              <a:ext cx="3439795" cy="666115"/>
            </a:xfrm>
            <a:custGeom>
              <a:avLst/>
              <a:gdLst/>
              <a:ahLst/>
              <a:cxnLst/>
              <a:rect l="l" t="t" r="r" b="b"/>
              <a:pathLst>
                <a:path w="3439795" h="666114">
                  <a:moveTo>
                    <a:pt x="3054737" y="0"/>
                  </a:moveTo>
                  <a:lnTo>
                    <a:pt x="384510" y="0"/>
                  </a:lnTo>
                  <a:lnTo>
                    <a:pt x="0" y="666008"/>
                  </a:lnTo>
                  <a:lnTo>
                    <a:pt x="3439247" y="666008"/>
                  </a:lnTo>
                  <a:lnTo>
                    <a:pt x="3054737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609" y="1475150"/>
              <a:ext cx="3829289" cy="473288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615490" y="4887369"/>
            <a:ext cx="1406525" cy="570865"/>
          </a:xfrm>
          <a:prstGeom prst="rect">
            <a:avLst/>
          </a:prstGeom>
          <a:solidFill>
            <a:srgbClr val="70AD47"/>
          </a:solidFill>
        </p:spPr>
        <p:txBody>
          <a:bodyPr wrap="square" lIns="0" tIns="55244" rIns="0" bIns="0" rtlCol="0" vert="horz">
            <a:spAutoFit/>
          </a:bodyPr>
          <a:lstStyle/>
          <a:p>
            <a:pPr marL="226060" marR="190500" indent="-29209">
              <a:lnSpc>
                <a:spcPct val="101400"/>
              </a:lnSpc>
              <a:spcBef>
                <a:spcPts val="434"/>
              </a:spcBef>
            </a:pPr>
            <a:r>
              <a:rPr dirty="0" sz="1400" spc="-5">
                <a:latin typeface="Calibri"/>
                <a:cs typeface="Calibri"/>
              </a:rPr>
              <a:t>Pimpinan</a:t>
            </a:r>
            <a:r>
              <a:rPr dirty="0" sz="1400" spc="-7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unit </a:t>
            </a:r>
            <a:r>
              <a:rPr dirty="0" sz="1400" spc="-30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kerja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mandiri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15458" y="4892131"/>
            <a:ext cx="3474085" cy="5613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110489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869"/>
              </a:spcBef>
            </a:pPr>
            <a:r>
              <a:rPr dirty="0" sz="1600" spc="-10">
                <a:latin typeface="Roboto"/>
                <a:cs typeface="Roboto"/>
              </a:rPr>
              <a:t>Kepala</a:t>
            </a:r>
            <a:r>
              <a:rPr dirty="0" sz="1600" spc="-35">
                <a:latin typeface="Roboto"/>
                <a:cs typeface="Roboto"/>
              </a:rPr>
              <a:t> </a:t>
            </a:r>
            <a:r>
              <a:rPr dirty="0" sz="1600" spc="10">
                <a:latin typeface="Roboto"/>
                <a:cs typeface="Roboto"/>
              </a:rPr>
              <a:t>Daeíah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22304" y="4143904"/>
            <a:ext cx="1406525" cy="56769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55244" rIns="0" bIns="0" rtlCol="0" vert="horz">
            <a:spAutoFit/>
          </a:bodyPr>
          <a:lstStyle/>
          <a:p>
            <a:pPr marL="400050" marR="153035" indent="-239395">
              <a:lnSpc>
                <a:spcPct val="101400"/>
              </a:lnSpc>
              <a:spcBef>
                <a:spcPts val="434"/>
              </a:spcBef>
            </a:pPr>
            <a:r>
              <a:rPr dirty="0" sz="1400" spc="-5">
                <a:latin typeface="Calibri"/>
                <a:cs typeface="Calibri"/>
              </a:rPr>
              <a:t>JPT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5">
                <a:latin typeface="Calibri"/>
                <a:cs typeface="Calibri"/>
              </a:rPr>
              <a:t>Madya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dan </a:t>
            </a:r>
            <a:r>
              <a:rPr dirty="0" sz="1400" spc="-30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Pratama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5466" y="4145633"/>
            <a:ext cx="3474085" cy="5607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110490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870"/>
              </a:spcBef>
            </a:pPr>
            <a:r>
              <a:rPr dirty="0" sz="1600" spc="-10">
                <a:latin typeface="Roboto"/>
                <a:cs typeface="Roboto"/>
              </a:rPr>
              <a:t>Kepala</a:t>
            </a:r>
            <a:r>
              <a:rPr dirty="0" sz="1600" spc="-35">
                <a:latin typeface="Roboto"/>
                <a:cs typeface="Roboto"/>
              </a:rPr>
              <a:t> </a:t>
            </a:r>
            <a:r>
              <a:rPr dirty="0" sz="1600" spc="10">
                <a:latin typeface="Roboto"/>
                <a:cs typeface="Roboto"/>
              </a:rPr>
              <a:t>Daeíah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22304" y="3397337"/>
            <a:ext cx="1406525" cy="567690"/>
          </a:xfrm>
          <a:prstGeom prst="rect">
            <a:avLst/>
          </a:prstGeom>
          <a:solidFill>
            <a:srgbClr val="5B9BD5"/>
          </a:solidFill>
        </p:spPr>
        <p:txBody>
          <a:bodyPr wrap="square" lIns="0" tIns="118745" rIns="0" bIns="0" rtlCol="0" vert="horz">
            <a:spAutoFit/>
          </a:bodyPr>
          <a:lstStyle/>
          <a:p>
            <a:pPr marL="153670">
              <a:lnSpc>
                <a:spcPct val="100000"/>
              </a:lnSpc>
              <a:spcBef>
                <a:spcPts val="935"/>
              </a:spcBef>
            </a:pPr>
            <a:r>
              <a:rPr dirty="0" sz="2000" spc="-5">
                <a:latin typeface="Calibri"/>
                <a:cs typeface="Calibri"/>
              </a:rPr>
              <a:t>JPT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Madya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15466" y="3399067"/>
            <a:ext cx="3474085" cy="5613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10985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865"/>
              </a:spcBef>
            </a:pPr>
            <a:r>
              <a:rPr dirty="0" sz="1600" spc="-15">
                <a:latin typeface="Roboto"/>
                <a:cs typeface="Roboto"/>
              </a:rPr>
              <a:t>Pimpinan</a:t>
            </a:r>
            <a:r>
              <a:rPr dirty="0" sz="1600" spc="-20">
                <a:latin typeface="Roboto"/>
                <a:cs typeface="Roboto"/>
              </a:rPr>
              <a:t> Instansi </a:t>
            </a:r>
            <a:r>
              <a:rPr dirty="0" sz="1600" spc="5">
                <a:latin typeface="Roboto"/>
                <a:cs typeface="Roboto"/>
              </a:rPr>
              <a:t>Pemeíintah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22304" y="2650937"/>
            <a:ext cx="1406525" cy="570865"/>
            <a:chOff x="6622304" y="2650937"/>
            <a:chExt cx="1406525" cy="570865"/>
          </a:xfrm>
        </p:grpSpPr>
        <p:sp>
          <p:nvSpPr>
            <p:cNvPr id="17" name="object 17"/>
            <p:cNvSpPr/>
            <p:nvPr/>
          </p:nvSpPr>
          <p:spPr>
            <a:xfrm>
              <a:off x="6627066" y="2655699"/>
              <a:ext cx="1397000" cy="561340"/>
            </a:xfrm>
            <a:custGeom>
              <a:avLst/>
              <a:gdLst/>
              <a:ahLst/>
              <a:cxnLst/>
              <a:rect l="l" t="t" r="r" b="b"/>
              <a:pathLst>
                <a:path w="1397000" h="561339">
                  <a:moveTo>
                    <a:pt x="1396399" y="0"/>
                  </a:moveTo>
                  <a:lnTo>
                    <a:pt x="0" y="0"/>
                  </a:lnTo>
                  <a:lnTo>
                    <a:pt x="0" y="560800"/>
                  </a:lnTo>
                  <a:lnTo>
                    <a:pt x="1396399" y="560800"/>
                  </a:lnTo>
                  <a:lnTo>
                    <a:pt x="1396399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627066" y="2655699"/>
              <a:ext cx="1397000" cy="561340"/>
            </a:xfrm>
            <a:custGeom>
              <a:avLst/>
              <a:gdLst/>
              <a:ahLst/>
              <a:cxnLst/>
              <a:rect l="l" t="t" r="r" b="b"/>
              <a:pathLst>
                <a:path w="1397000" h="561339">
                  <a:moveTo>
                    <a:pt x="0" y="0"/>
                  </a:moveTo>
                  <a:lnTo>
                    <a:pt x="1396400" y="0"/>
                  </a:lnTo>
                  <a:lnTo>
                    <a:pt x="1396400" y="560800"/>
                  </a:lnTo>
                  <a:lnTo>
                    <a:pt x="0" y="560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944329" y="2585720"/>
            <a:ext cx="760095" cy="675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2100" spc="5">
                <a:latin typeface="Calibri"/>
                <a:cs typeface="Calibri"/>
              </a:rPr>
              <a:t>JPT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dirty="0" sz="2100" spc="5">
                <a:latin typeface="Calibri"/>
                <a:cs typeface="Calibri"/>
              </a:rPr>
              <a:t>Utama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15466" y="2655699"/>
            <a:ext cx="3474085" cy="5613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109855" rIns="0" bIns="0" rtlCol="0" vert="horz">
            <a:spAutoFit/>
          </a:bodyPr>
          <a:lstStyle/>
          <a:p>
            <a:pPr marL="121285">
              <a:lnSpc>
                <a:spcPct val="100000"/>
              </a:lnSpc>
              <a:spcBef>
                <a:spcPts val="865"/>
              </a:spcBef>
            </a:pPr>
            <a:r>
              <a:rPr dirty="0" sz="1600" spc="15">
                <a:latin typeface="Roboto"/>
                <a:cs typeface="Roboto"/>
              </a:rPr>
              <a:t>Menteíi</a:t>
            </a:r>
            <a:r>
              <a:rPr dirty="0" sz="1600" spc="-15">
                <a:latin typeface="Roboto"/>
                <a:cs typeface="Roboto"/>
              </a:rPr>
              <a:t> </a:t>
            </a:r>
            <a:r>
              <a:rPr dirty="0" sz="1600" spc="-25">
                <a:latin typeface="Roboto"/>
                <a:cs typeface="Roboto"/>
              </a:rPr>
              <a:t>yang</a:t>
            </a:r>
            <a:r>
              <a:rPr dirty="0" sz="1600" spc="-15">
                <a:latin typeface="Roboto"/>
                <a:cs typeface="Roboto"/>
              </a:rPr>
              <a:t> </a:t>
            </a:r>
            <a:r>
              <a:rPr dirty="0" sz="1600" spc="-5">
                <a:latin typeface="Roboto"/>
                <a:cs typeface="Roboto"/>
              </a:rPr>
              <a:t>mengooídinasikan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25867" y="1387024"/>
            <a:ext cx="6513195" cy="3830320"/>
            <a:chOff x="5125867" y="1387024"/>
            <a:chExt cx="6513195" cy="3830320"/>
          </a:xfrm>
        </p:grpSpPr>
        <p:sp>
          <p:nvSpPr>
            <p:cNvPr id="22" name="object 22"/>
            <p:cNvSpPr/>
            <p:nvPr/>
          </p:nvSpPr>
          <p:spPr>
            <a:xfrm>
              <a:off x="5125867" y="2897999"/>
              <a:ext cx="1501775" cy="76200"/>
            </a:xfrm>
            <a:custGeom>
              <a:avLst/>
              <a:gdLst/>
              <a:ahLst/>
              <a:cxnLst/>
              <a:rect l="l" t="t" r="r" b="b"/>
              <a:pathLst>
                <a:path w="150177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2862"/>
                  </a:lnTo>
                  <a:lnTo>
                    <a:pt x="63500" y="42862"/>
                  </a:lnTo>
                  <a:lnTo>
                    <a:pt x="63500" y="33337"/>
                  </a:lnTo>
                  <a:lnTo>
                    <a:pt x="76200" y="33337"/>
                  </a:lnTo>
                  <a:lnTo>
                    <a:pt x="76200" y="0"/>
                  </a:lnTo>
                  <a:close/>
                </a:path>
                <a:path w="1501775" h="76200">
                  <a:moveTo>
                    <a:pt x="76200" y="33337"/>
                  </a:moveTo>
                  <a:lnTo>
                    <a:pt x="76200" y="42862"/>
                  </a:lnTo>
                  <a:lnTo>
                    <a:pt x="1501199" y="42863"/>
                  </a:lnTo>
                  <a:lnTo>
                    <a:pt x="1501199" y="33338"/>
                  </a:lnTo>
                  <a:lnTo>
                    <a:pt x="76200" y="33337"/>
                  </a:lnTo>
                  <a:close/>
                </a:path>
                <a:path w="1501775" h="76200">
                  <a:moveTo>
                    <a:pt x="63500" y="33337"/>
                  </a:moveTo>
                  <a:lnTo>
                    <a:pt x="63500" y="42862"/>
                  </a:lnTo>
                  <a:lnTo>
                    <a:pt x="76200" y="42862"/>
                  </a:lnTo>
                  <a:lnTo>
                    <a:pt x="76200" y="33337"/>
                  </a:lnTo>
                  <a:lnTo>
                    <a:pt x="63500" y="33337"/>
                  </a:lnTo>
                  <a:close/>
                </a:path>
                <a:path w="1501775" h="76200">
                  <a:moveTo>
                    <a:pt x="76200" y="33337"/>
                  </a:moveTo>
                  <a:lnTo>
                    <a:pt x="63500" y="33337"/>
                  </a:lnTo>
                  <a:lnTo>
                    <a:pt x="76200" y="33337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72267" y="3642998"/>
              <a:ext cx="1155065" cy="76200"/>
            </a:xfrm>
            <a:custGeom>
              <a:avLst/>
              <a:gdLst/>
              <a:ahLst/>
              <a:cxnLst/>
              <a:rect l="l" t="t" r="r" b="b"/>
              <a:pathLst>
                <a:path w="115506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2862"/>
                  </a:lnTo>
                  <a:lnTo>
                    <a:pt x="63500" y="42862"/>
                  </a:lnTo>
                  <a:lnTo>
                    <a:pt x="63500" y="33337"/>
                  </a:lnTo>
                  <a:lnTo>
                    <a:pt x="76200" y="33337"/>
                  </a:lnTo>
                  <a:lnTo>
                    <a:pt x="76200" y="0"/>
                  </a:lnTo>
                  <a:close/>
                </a:path>
                <a:path w="1155065" h="76200">
                  <a:moveTo>
                    <a:pt x="76200" y="33337"/>
                  </a:moveTo>
                  <a:lnTo>
                    <a:pt x="76200" y="42862"/>
                  </a:lnTo>
                  <a:lnTo>
                    <a:pt x="1154799" y="42863"/>
                  </a:lnTo>
                  <a:lnTo>
                    <a:pt x="1154799" y="33338"/>
                  </a:lnTo>
                  <a:lnTo>
                    <a:pt x="76200" y="33337"/>
                  </a:lnTo>
                  <a:close/>
                </a:path>
                <a:path w="1155065" h="76200">
                  <a:moveTo>
                    <a:pt x="63500" y="33337"/>
                  </a:moveTo>
                  <a:lnTo>
                    <a:pt x="63500" y="42862"/>
                  </a:lnTo>
                  <a:lnTo>
                    <a:pt x="76200" y="42862"/>
                  </a:lnTo>
                  <a:lnTo>
                    <a:pt x="76200" y="33337"/>
                  </a:lnTo>
                  <a:lnTo>
                    <a:pt x="63500" y="33337"/>
                  </a:lnTo>
                  <a:close/>
                </a:path>
                <a:path w="1155065" h="76200">
                  <a:moveTo>
                    <a:pt x="76200" y="33337"/>
                  </a:moveTo>
                  <a:lnTo>
                    <a:pt x="63500" y="33337"/>
                  </a:lnTo>
                  <a:lnTo>
                    <a:pt x="76200" y="33337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848667" y="4389565"/>
              <a:ext cx="778510" cy="76200"/>
            </a:xfrm>
            <a:custGeom>
              <a:avLst/>
              <a:gdLst/>
              <a:ahLst/>
              <a:cxnLst/>
              <a:rect l="l" t="t" r="r" b="b"/>
              <a:pathLst>
                <a:path w="77850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2862"/>
                  </a:lnTo>
                  <a:lnTo>
                    <a:pt x="63498" y="42862"/>
                  </a:lnTo>
                  <a:lnTo>
                    <a:pt x="63498" y="33337"/>
                  </a:lnTo>
                  <a:lnTo>
                    <a:pt x="76200" y="33337"/>
                  </a:lnTo>
                  <a:lnTo>
                    <a:pt x="76200" y="0"/>
                  </a:lnTo>
                  <a:close/>
                </a:path>
                <a:path w="778509" h="76200">
                  <a:moveTo>
                    <a:pt x="76200" y="33337"/>
                  </a:moveTo>
                  <a:lnTo>
                    <a:pt x="76200" y="42862"/>
                  </a:lnTo>
                  <a:lnTo>
                    <a:pt x="778399" y="42863"/>
                  </a:lnTo>
                  <a:lnTo>
                    <a:pt x="778399" y="33338"/>
                  </a:lnTo>
                  <a:lnTo>
                    <a:pt x="76200" y="33337"/>
                  </a:lnTo>
                  <a:close/>
                </a:path>
                <a:path w="778509" h="76200">
                  <a:moveTo>
                    <a:pt x="63498" y="33337"/>
                  </a:moveTo>
                  <a:lnTo>
                    <a:pt x="63498" y="42862"/>
                  </a:lnTo>
                  <a:lnTo>
                    <a:pt x="76200" y="42862"/>
                  </a:lnTo>
                  <a:lnTo>
                    <a:pt x="76200" y="33337"/>
                  </a:lnTo>
                  <a:lnTo>
                    <a:pt x="63498" y="33337"/>
                  </a:lnTo>
                  <a:close/>
                </a:path>
                <a:path w="778509" h="76200">
                  <a:moveTo>
                    <a:pt x="76200" y="33337"/>
                  </a:moveTo>
                  <a:lnTo>
                    <a:pt x="63498" y="33337"/>
                  </a:lnTo>
                  <a:lnTo>
                    <a:pt x="76200" y="33337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231053" y="5140551"/>
              <a:ext cx="389890" cy="76200"/>
            </a:xfrm>
            <a:custGeom>
              <a:avLst/>
              <a:gdLst/>
              <a:ahLst/>
              <a:cxnLst/>
              <a:rect l="l" t="t" r="r" b="b"/>
              <a:pathLst>
                <a:path w="389890" h="76200">
                  <a:moveTo>
                    <a:pt x="75441" y="0"/>
                  </a:moveTo>
                  <a:lnTo>
                    <a:pt x="0" y="39579"/>
                  </a:lnTo>
                  <a:lnTo>
                    <a:pt x="76928" y="76184"/>
                  </a:lnTo>
                  <a:lnTo>
                    <a:pt x="76283" y="43101"/>
                  </a:lnTo>
                  <a:lnTo>
                    <a:pt x="63581" y="43101"/>
                  </a:lnTo>
                  <a:lnTo>
                    <a:pt x="63394" y="33578"/>
                  </a:lnTo>
                  <a:lnTo>
                    <a:pt x="76092" y="33330"/>
                  </a:lnTo>
                  <a:lnTo>
                    <a:pt x="75441" y="0"/>
                  </a:lnTo>
                  <a:close/>
                </a:path>
                <a:path w="389890" h="76200">
                  <a:moveTo>
                    <a:pt x="76092" y="33330"/>
                  </a:moveTo>
                  <a:lnTo>
                    <a:pt x="63394" y="33578"/>
                  </a:lnTo>
                  <a:lnTo>
                    <a:pt x="63581" y="43101"/>
                  </a:lnTo>
                  <a:lnTo>
                    <a:pt x="76278" y="42853"/>
                  </a:lnTo>
                  <a:lnTo>
                    <a:pt x="76092" y="33330"/>
                  </a:lnTo>
                  <a:close/>
                </a:path>
                <a:path w="389890" h="76200">
                  <a:moveTo>
                    <a:pt x="76278" y="42853"/>
                  </a:moveTo>
                  <a:lnTo>
                    <a:pt x="63581" y="43101"/>
                  </a:lnTo>
                  <a:lnTo>
                    <a:pt x="76283" y="43101"/>
                  </a:lnTo>
                  <a:lnTo>
                    <a:pt x="76278" y="42853"/>
                  </a:lnTo>
                  <a:close/>
                </a:path>
                <a:path w="389890" h="76200">
                  <a:moveTo>
                    <a:pt x="389106" y="27218"/>
                  </a:moveTo>
                  <a:lnTo>
                    <a:pt x="76092" y="33330"/>
                  </a:lnTo>
                  <a:lnTo>
                    <a:pt x="76278" y="42853"/>
                  </a:lnTo>
                  <a:lnTo>
                    <a:pt x="389293" y="36741"/>
                  </a:lnTo>
                  <a:lnTo>
                    <a:pt x="389106" y="27218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0247" y="1669044"/>
              <a:ext cx="192059" cy="18324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4773" y="1669044"/>
              <a:ext cx="191597" cy="1832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8835" y="1669044"/>
              <a:ext cx="191597" cy="1832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32918" y="1669044"/>
              <a:ext cx="192060" cy="1832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980" y="1669044"/>
              <a:ext cx="192060" cy="1832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953567" y="1387024"/>
              <a:ext cx="685165" cy="314325"/>
            </a:xfrm>
            <a:custGeom>
              <a:avLst/>
              <a:gdLst/>
              <a:ahLst/>
              <a:cxnLst/>
              <a:rect l="l" t="t" r="r" b="b"/>
              <a:pathLst>
                <a:path w="685165" h="314325">
                  <a:moveTo>
                    <a:pt x="32776" y="1981"/>
                  </a:moveTo>
                  <a:lnTo>
                    <a:pt x="30109" y="2381"/>
                  </a:lnTo>
                  <a:lnTo>
                    <a:pt x="19154" y="3077"/>
                  </a:lnTo>
                  <a:lnTo>
                    <a:pt x="10966" y="3718"/>
                  </a:lnTo>
                  <a:lnTo>
                    <a:pt x="5796" y="4268"/>
                  </a:lnTo>
                  <a:lnTo>
                    <a:pt x="3895" y="4693"/>
                  </a:lnTo>
                  <a:lnTo>
                    <a:pt x="2397" y="4693"/>
                  </a:lnTo>
                  <a:lnTo>
                    <a:pt x="1163" y="5577"/>
                  </a:lnTo>
                  <a:lnTo>
                    <a:pt x="130" y="7556"/>
                  </a:lnTo>
                  <a:lnTo>
                    <a:pt x="0" y="8474"/>
                  </a:lnTo>
                  <a:lnTo>
                    <a:pt x="280" y="9320"/>
                  </a:lnTo>
                  <a:lnTo>
                    <a:pt x="257" y="11670"/>
                  </a:lnTo>
                  <a:lnTo>
                    <a:pt x="2429" y="13398"/>
                  </a:lnTo>
                  <a:lnTo>
                    <a:pt x="5064" y="13008"/>
                  </a:lnTo>
                  <a:lnTo>
                    <a:pt x="30806" y="10422"/>
                  </a:lnTo>
                  <a:lnTo>
                    <a:pt x="32780" y="10422"/>
                  </a:lnTo>
                  <a:lnTo>
                    <a:pt x="33685" y="9563"/>
                  </a:lnTo>
                  <a:lnTo>
                    <a:pt x="34898" y="7237"/>
                  </a:lnTo>
                  <a:lnTo>
                    <a:pt x="34918" y="4693"/>
                  </a:lnTo>
                  <a:lnTo>
                    <a:pt x="3895" y="4693"/>
                  </a:lnTo>
                  <a:lnTo>
                    <a:pt x="2442" y="4662"/>
                  </a:lnTo>
                  <a:lnTo>
                    <a:pt x="34918" y="4662"/>
                  </a:lnTo>
                  <a:lnTo>
                    <a:pt x="34926" y="3699"/>
                  </a:lnTo>
                  <a:lnTo>
                    <a:pt x="32776" y="1981"/>
                  </a:lnTo>
                  <a:close/>
                </a:path>
                <a:path w="685165" h="314325">
                  <a:moveTo>
                    <a:pt x="32780" y="10422"/>
                  </a:moveTo>
                  <a:lnTo>
                    <a:pt x="30806" y="10422"/>
                  </a:lnTo>
                  <a:lnTo>
                    <a:pt x="32468" y="10718"/>
                  </a:lnTo>
                  <a:lnTo>
                    <a:pt x="32780" y="10422"/>
                  </a:lnTo>
                  <a:close/>
                </a:path>
                <a:path w="685165" h="314325">
                  <a:moveTo>
                    <a:pt x="89277" y="49"/>
                  </a:moveTo>
                  <a:lnTo>
                    <a:pt x="82499" y="76"/>
                  </a:lnTo>
                  <a:lnTo>
                    <a:pt x="62819" y="471"/>
                  </a:lnTo>
                  <a:lnTo>
                    <a:pt x="61159" y="471"/>
                  </a:lnTo>
                  <a:lnTo>
                    <a:pt x="59930" y="1351"/>
                  </a:lnTo>
                  <a:lnTo>
                    <a:pt x="58908" y="3309"/>
                  </a:lnTo>
                  <a:lnTo>
                    <a:pt x="58726" y="4070"/>
                  </a:lnTo>
                  <a:lnTo>
                    <a:pt x="58689" y="7216"/>
                  </a:lnTo>
                  <a:lnTo>
                    <a:pt x="60871" y="8924"/>
                  </a:lnTo>
                  <a:lnTo>
                    <a:pt x="63261" y="9003"/>
                  </a:lnTo>
                  <a:lnTo>
                    <a:pt x="82931" y="8598"/>
                  </a:lnTo>
                  <a:lnTo>
                    <a:pt x="90974" y="8569"/>
                  </a:lnTo>
                  <a:lnTo>
                    <a:pt x="92598" y="7721"/>
                  </a:lnTo>
                  <a:lnTo>
                    <a:pt x="93577" y="5844"/>
                  </a:lnTo>
                  <a:lnTo>
                    <a:pt x="93572" y="4674"/>
                  </a:lnTo>
                  <a:lnTo>
                    <a:pt x="93816" y="4206"/>
                  </a:lnTo>
                  <a:lnTo>
                    <a:pt x="93817" y="1846"/>
                  </a:lnTo>
                  <a:lnTo>
                    <a:pt x="92096" y="471"/>
                  </a:lnTo>
                  <a:lnTo>
                    <a:pt x="62819" y="471"/>
                  </a:lnTo>
                  <a:lnTo>
                    <a:pt x="61208" y="435"/>
                  </a:lnTo>
                  <a:lnTo>
                    <a:pt x="92051" y="435"/>
                  </a:lnTo>
                  <a:lnTo>
                    <a:pt x="91667" y="128"/>
                  </a:lnTo>
                  <a:lnTo>
                    <a:pt x="89277" y="49"/>
                  </a:lnTo>
                  <a:close/>
                </a:path>
                <a:path w="685165" h="314325">
                  <a:moveTo>
                    <a:pt x="90974" y="8569"/>
                  </a:moveTo>
                  <a:lnTo>
                    <a:pt x="89697" y="8569"/>
                  </a:lnTo>
                  <a:lnTo>
                    <a:pt x="90909" y="8604"/>
                  </a:lnTo>
                  <a:close/>
                </a:path>
                <a:path w="685165" h="314325">
                  <a:moveTo>
                    <a:pt x="120430" y="0"/>
                  </a:moveTo>
                  <a:lnTo>
                    <a:pt x="118803" y="967"/>
                  </a:lnTo>
                  <a:lnTo>
                    <a:pt x="117772" y="2946"/>
                  </a:lnTo>
                  <a:lnTo>
                    <a:pt x="117625" y="3522"/>
                  </a:lnTo>
                  <a:lnTo>
                    <a:pt x="117607" y="6543"/>
                  </a:lnTo>
                  <a:lnTo>
                    <a:pt x="119512" y="8729"/>
                  </a:lnTo>
                  <a:lnTo>
                    <a:pt x="121913" y="8788"/>
                  </a:lnTo>
                  <a:lnTo>
                    <a:pt x="128542" y="9042"/>
                  </a:lnTo>
                  <a:lnTo>
                    <a:pt x="141714" y="9291"/>
                  </a:lnTo>
                  <a:lnTo>
                    <a:pt x="148343" y="9545"/>
                  </a:lnTo>
                  <a:lnTo>
                    <a:pt x="150037" y="9832"/>
                  </a:lnTo>
                  <a:lnTo>
                    <a:pt x="151255" y="8676"/>
                  </a:lnTo>
                  <a:lnTo>
                    <a:pt x="152700" y="5902"/>
                  </a:lnTo>
                  <a:lnTo>
                    <a:pt x="152713" y="3522"/>
                  </a:lnTo>
                  <a:lnTo>
                    <a:pt x="150797" y="1356"/>
                  </a:lnTo>
                  <a:lnTo>
                    <a:pt x="148405" y="1277"/>
                  </a:lnTo>
                  <a:lnTo>
                    <a:pt x="128586" y="283"/>
                  </a:lnTo>
                  <a:lnTo>
                    <a:pt x="120430" y="0"/>
                  </a:lnTo>
                  <a:close/>
                </a:path>
                <a:path w="685165" h="314325">
                  <a:moveTo>
                    <a:pt x="179255" y="2989"/>
                  </a:moveTo>
                  <a:lnTo>
                    <a:pt x="177669" y="3879"/>
                  </a:lnTo>
                  <a:lnTo>
                    <a:pt x="176660" y="5812"/>
                  </a:lnTo>
                  <a:lnTo>
                    <a:pt x="176593" y="6043"/>
                  </a:lnTo>
                  <a:lnTo>
                    <a:pt x="176475" y="9399"/>
                  </a:lnTo>
                  <a:lnTo>
                    <a:pt x="178380" y="11586"/>
                  </a:lnTo>
                  <a:lnTo>
                    <a:pt x="180802" y="11656"/>
                  </a:lnTo>
                  <a:lnTo>
                    <a:pt x="206748" y="14519"/>
                  </a:lnTo>
                  <a:lnTo>
                    <a:pt x="208655" y="14347"/>
                  </a:lnTo>
                  <a:lnTo>
                    <a:pt x="210356" y="13444"/>
                  </a:lnTo>
                  <a:lnTo>
                    <a:pt x="211323" y="11586"/>
                  </a:lnTo>
                  <a:lnTo>
                    <a:pt x="211085" y="10866"/>
                  </a:lnTo>
                  <a:lnTo>
                    <a:pt x="211329" y="10397"/>
                  </a:lnTo>
                  <a:lnTo>
                    <a:pt x="211352" y="8049"/>
                  </a:lnTo>
                  <a:lnTo>
                    <a:pt x="209908" y="6102"/>
                  </a:lnTo>
                  <a:lnTo>
                    <a:pt x="207507" y="6043"/>
                  </a:lnTo>
                  <a:lnTo>
                    <a:pt x="194262" y="4544"/>
                  </a:lnTo>
                  <a:lnTo>
                    <a:pt x="187468" y="3874"/>
                  </a:lnTo>
                  <a:lnTo>
                    <a:pt x="180832" y="3395"/>
                  </a:lnTo>
                  <a:lnTo>
                    <a:pt x="179255" y="2989"/>
                  </a:lnTo>
                  <a:close/>
                </a:path>
                <a:path w="685165" h="314325">
                  <a:moveTo>
                    <a:pt x="238211" y="9470"/>
                  </a:moveTo>
                  <a:lnTo>
                    <a:pt x="236510" y="10321"/>
                  </a:lnTo>
                  <a:lnTo>
                    <a:pt x="235501" y="12259"/>
                  </a:lnTo>
                  <a:lnTo>
                    <a:pt x="235361" y="12834"/>
                  </a:lnTo>
                  <a:lnTo>
                    <a:pt x="235357" y="13455"/>
                  </a:lnTo>
                  <a:lnTo>
                    <a:pt x="234873" y="15563"/>
                  </a:lnTo>
                  <a:lnTo>
                    <a:pt x="236780" y="17750"/>
                  </a:lnTo>
                  <a:lnTo>
                    <a:pt x="238936" y="18279"/>
                  </a:lnTo>
                  <a:lnTo>
                    <a:pt x="245454" y="19114"/>
                  </a:lnTo>
                  <a:lnTo>
                    <a:pt x="251997" y="20130"/>
                  </a:lnTo>
                  <a:lnTo>
                    <a:pt x="266570" y="22619"/>
                  </a:lnTo>
                  <a:lnTo>
                    <a:pt x="268721" y="21978"/>
                  </a:lnTo>
                  <a:lnTo>
                    <a:pt x="269701" y="20101"/>
                  </a:lnTo>
                  <a:lnTo>
                    <a:pt x="269462" y="19380"/>
                  </a:lnTo>
                  <a:lnTo>
                    <a:pt x="269695" y="18931"/>
                  </a:lnTo>
                  <a:lnTo>
                    <a:pt x="270191" y="16803"/>
                  </a:lnTo>
                  <a:lnTo>
                    <a:pt x="268518" y="14168"/>
                  </a:lnTo>
                  <a:lnTo>
                    <a:pt x="266118" y="14109"/>
                  </a:lnTo>
                  <a:lnTo>
                    <a:pt x="253239" y="11905"/>
                  </a:lnTo>
                  <a:lnTo>
                    <a:pt x="246695" y="10889"/>
                  </a:lnTo>
                  <a:lnTo>
                    <a:pt x="240177" y="10054"/>
                  </a:lnTo>
                  <a:lnTo>
                    <a:pt x="238211" y="9470"/>
                  </a:lnTo>
                  <a:close/>
                </a:path>
                <a:path w="685165" h="314325">
                  <a:moveTo>
                    <a:pt x="296505" y="19782"/>
                  </a:moveTo>
                  <a:lnTo>
                    <a:pt x="293000" y="25737"/>
                  </a:lnTo>
                  <a:lnTo>
                    <a:pt x="294177" y="28141"/>
                  </a:lnTo>
                  <a:lnTo>
                    <a:pt x="297061" y="28451"/>
                  </a:lnTo>
                  <a:lnTo>
                    <a:pt x="322517" y="34615"/>
                  </a:lnTo>
                  <a:lnTo>
                    <a:pt x="324191" y="34890"/>
                  </a:lnTo>
                  <a:lnTo>
                    <a:pt x="326363" y="34259"/>
                  </a:lnTo>
                  <a:lnTo>
                    <a:pt x="327576" y="31934"/>
                  </a:lnTo>
                  <a:lnTo>
                    <a:pt x="327337" y="31212"/>
                  </a:lnTo>
                  <a:lnTo>
                    <a:pt x="327821" y="29104"/>
                  </a:lnTo>
                  <a:lnTo>
                    <a:pt x="326644" y="26700"/>
                  </a:lnTo>
                  <a:lnTo>
                    <a:pt x="311476" y="23018"/>
                  </a:lnTo>
                  <a:lnTo>
                    <a:pt x="304923" y="21559"/>
                  </a:lnTo>
                  <a:lnTo>
                    <a:pt x="298303" y="20227"/>
                  </a:lnTo>
                  <a:lnTo>
                    <a:pt x="296505" y="19782"/>
                  </a:lnTo>
                  <a:close/>
                </a:path>
                <a:path w="685165" h="314325">
                  <a:moveTo>
                    <a:pt x="354295" y="33930"/>
                  </a:moveTo>
                  <a:lnTo>
                    <a:pt x="352046" y="35067"/>
                  </a:lnTo>
                  <a:lnTo>
                    <a:pt x="351163" y="36760"/>
                  </a:lnTo>
                  <a:lnTo>
                    <a:pt x="350918" y="37280"/>
                  </a:lnTo>
                  <a:lnTo>
                    <a:pt x="350370" y="39667"/>
                  </a:lnTo>
                  <a:lnTo>
                    <a:pt x="351558" y="42050"/>
                  </a:lnTo>
                  <a:lnTo>
                    <a:pt x="360216" y="44663"/>
                  </a:lnTo>
                  <a:lnTo>
                    <a:pt x="366350" y="46593"/>
                  </a:lnTo>
                  <a:lnTo>
                    <a:pt x="372524" y="48656"/>
                  </a:lnTo>
                  <a:lnTo>
                    <a:pt x="378675" y="50869"/>
                  </a:lnTo>
                  <a:lnTo>
                    <a:pt x="380832" y="51396"/>
                  </a:lnTo>
                  <a:lnTo>
                    <a:pt x="383005" y="50765"/>
                  </a:lnTo>
                  <a:lnTo>
                    <a:pt x="384462" y="47971"/>
                  </a:lnTo>
                  <a:lnTo>
                    <a:pt x="384957" y="45843"/>
                  </a:lnTo>
                  <a:lnTo>
                    <a:pt x="383768" y="43459"/>
                  </a:lnTo>
                  <a:lnTo>
                    <a:pt x="381128" y="42679"/>
                  </a:lnTo>
                  <a:lnTo>
                    <a:pt x="375166" y="40553"/>
                  </a:lnTo>
                  <a:lnTo>
                    <a:pt x="368913" y="38448"/>
                  </a:lnTo>
                  <a:lnTo>
                    <a:pt x="356167" y="34389"/>
                  </a:lnTo>
                  <a:lnTo>
                    <a:pt x="354295" y="33930"/>
                  </a:lnTo>
                  <a:close/>
                </a:path>
                <a:path w="685165" h="314325">
                  <a:moveTo>
                    <a:pt x="410617" y="53254"/>
                  </a:moveTo>
                  <a:lnTo>
                    <a:pt x="408118" y="53897"/>
                  </a:lnTo>
                  <a:lnTo>
                    <a:pt x="407257" y="55548"/>
                  </a:lnTo>
                  <a:lnTo>
                    <a:pt x="407075" y="55947"/>
                  </a:lnTo>
                  <a:lnTo>
                    <a:pt x="407010" y="56173"/>
                  </a:lnTo>
                  <a:lnTo>
                    <a:pt x="405799" y="58498"/>
                  </a:lnTo>
                  <a:lnTo>
                    <a:pt x="407008" y="60892"/>
                  </a:lnTo>
                  <a:lnTo>
                    <a:pt x="409637" y="61692"/>
                  </a:lnTo>
                  <a:lnTo>
                    <a:pt x="415610" y="64266"/>
                  </a:lnTo>
                  <a:lnTo>
                    <a:pt x="427648" y="69236"/>
                  </a:lnTo>
                  <a:lnTo>
                    <a:pt x="433621" y="71809"/>
                  </a:lnTo>
                  <a:lnTo>
                    <a:pt x="435552" y="72816"/>
                  </a:lnTo>
                  <a:lnTo>
                    <a:pt x="438433" y="71958"/>
                  </a:lnTo>
                  <a:lnTo>
                    <a:pt x="439644" y="69632"/>
                  </a:lnTo>
                  <a:lnTo>
                    <a:pt x="440129" y="67524"/>
                  </a:lnTo>
                  <a:lnTo>
                    <a:pt x="438951" y="65120"/>
                  </a:lnTo>
                  <a:lnTo>
                    <a:pt x="437018" y="64113"/>
                  </a:lnTo>
                  <a:lnTo>
                    <a:pt x="424878" y="58750"/>
                  </a:lnTo>
                  <a:lnTo>
                    <a:pt x="418708" y="56150"/>
                  </a:lnTo>
                  <a:lnTo>
                    <a:pt x="412563" y="53723"/>
                  </a:lnTo>
                  <a:lnTo>
                    <a:pt x="410617" y="53254"/>
                  </a:lnTo>
                  <a:close/>
                </a:path>
                <a:path w="685165" h="314325">
                  <a:moveTo>
                    <a:pt x="464860" y="77434"/>
                  </a:moveTo>
                  <a:lnTo>
                    <a:pt x="462194" y="77834"/>
                  </a:lnTo>
                  <a:lnTo>
                    <a:pt x="460014" y="82015"/>
                  </a:lnTo>
                  <a:lnTo>
                    <a:pt x="460969" y="84899"/>
                  </a:lnTo>
                  <a:lnTo>
                    <a:pt x="479667" y="94648"/>
                  </a:lnTo>
                  <a:lnTo>
                    <a:pt x="486134" y="98590"/>
                  </a:lnTo>
                  <a:lnTo>
                    <a:pt x="488067" y="99597"/>
                  </a:lnTo>
                  <a:lnTo>
                    <a:pt x="490947" y="98738"/>
                  </a:lnTo>
                  <a:lnTo>
                    <a:pt x="493127" y="94556"/>
                  </a:lnTo>
                  <a:lnTo>
                    <a:pt x="492410" y="92393"/>
                  </a:lnTo>
                  <a:lnTo>
                    <a:pt x="490260" y="90676"/>
                  </a:lnTo>
                  <a:lnTo>
                    <a:pt x="464860" y="77434"/>
                  </a:lnTo>
                  <a:close/>
                </a:path>
                <a:path w="685165" h="314325">
                  <a:moveTo>
                    <a:pt x="516370" y="107270"/>
                  </a:moveTo>
                  <a:lnTo>
                    <a:pt x="513735" y="107661"/>
                  </a:lnTo>
                  <a:lnTo>
                    <a:pt x="512284" y="109265"/>
                  </a:lnTo>
                  <a:lnTo>
                    <a:pt x="511072" y="111591"/>
                  </a:lnTo>
                  <a:lnTo>
                    <a:pt x="511543" y="114222"/>
                  </a:lnTo>
                  <a:lnTo>
                    <a:pt x="513938" y="115470"/>
                  </a:lnTo>
                  <a:lnTo>
                    <a:pt x="519317" y="119164"/>
                  </a:lnTo>
                  <a:lnTo>
                    <a:pt x="524627" y="122885"/>
                  </a:lnTo>
                  <a:lnTo>
                    <a:pt x="529803" y="126652"/>
                  </a:lnTo>
                  <a:lnTo>
                    <a:pt x="534779" y="130486"/>
                  </a:lnTo>
                  <a:lnTo>
                    <a:pt x="537174" y="131735"/>
                  </a:lnTo>
                  <a:lnTo>
                    <a:pt x="539819" y="131324"/>
                  </a:lnTo>
                  <a:lnTo>
                    <a:pt x="541271" y="129720"/>
                  </a:lnTo>
                  <a:lnTo>
                    <a:pt x="542483" y="127394"/>
                  </a:lnTo>
                  <a:lnTo>
                    <a:pt x="542011" y="124763"/>
                  </a:lnTo>
                  <a:lnTo>
                    <a:pt x="540100" y="123766"/>
                  </a:lnTo>
                  <a:lnTo>
                    <a:pt x="534843" y="119801"/>
                  </a:lnTo>
                  <a:lnTo>
                    <a:pt x="529474" y="115940"/>
                  </a:lnTo>
                  <a:lnTo>
                    <a:pt x="523969" y="112121"/>
                  </a:lnTo>
                  <a:lnTo>
                    <a:pt x="518303" y="108278"/>
                  </a:lnTo>
                  <a:lnTo>
                    <a:pt x="516370" y="107270"/>
                  </a:lnTo>
                  <a:close/>
                </a:path>
                <a:path w="685165" h="314325">
                  <a:moveTo>
                    <a:pt x="564280" y="142882"/>
                  </a:moveTo>
                  <a:lnTo>
                    <a:pt x="561152" y="143041"/>
                  </a:lnTo>
                  <a:lnTo>
                    <a:pt x="559509" y="144857"/>
                  </a:lnTo>
                  <a:lnTo>
                    <a:pt x="559222" y="145356"/>
                  </a:lnTo>
                  <a:lnTo>
                    <a:pt x="558340" y="147049"/>
                  </a:lnTo>
                  <a:lnTo>
                    <a:pt x="558697" y="149543"/>
                  </a:lnTo>
                  <a:lnTo>
                    <a:pt x="560153" y="150797"/>
                  </a:lnTo>
                  <a:lnTo>
                    <a:pt x="565204" y="154963"/>
                  </a:lnTo>
                  <a:lnTo>
                    <a:pt x="570056" y="159299"/>
                  </a:lnTo>
                  <a:lnTo>
                    <a:pt x="574864" y="163719"/>
                  </a:lnTo>
                  <a:lnTo>
                    <a:pt x="579782" y="168137"/>
                  </a:lnTo>
                  <a:lnTo>
                    <a:pt x="581205" y="170072"/>
                  </a:lnTo>
                  <a:lnTo>
                    <a:pt x="583862" y="169693"/>
                  </a:lnTo>
                  <a:lnTo>
                    <a:pt x="585784" y="168309"/>
                  </a:lnTo>
                  <a:lnTo>
                    <a:pt x="587241" y="165515"/>
                  </a:lnTo>
                  <a:lnTo>
                    <a:pt x="587019" y="163635"/>
                  </a:lnTo>
                  <a:lnTo>
                    <a:pt x="585331" y="162158"/>
                  </a:lnTo>
                  <a:lnTo>
                    <a:pt x="580727" y="157642"/>
                  </a:lnTo>
                  <a:lnTo>
                    <a:pt x="575918" y="153185"/>
                  </a:lnTo>
                  <a:lnTo>
                    <a:pt x="570976" y="148765"/>
                  </a:lnTo>
                  <a:lnTo>
                    <a:pt x="564280" y="142882"/>
                  </a:lnTo>
                  <a:close/>
                </a:path>
                <a:path w="685165" h="314325">
                  <a:moveTo>
                    <a:pt x="604230" y="184435"/>
                  </a:moveTo>
                  <a:lnTo>
                    <a:pt x="601778" y="186166"/>
                  </a:lnTo>
                  <a:lnTo>
                    <a:pt x="601375" y="186631"/>
                  </a:lnTo>
                  <a:lnTo>
                    <a:pt x="600365" y="188569"/>
                  </a:lnTo>
                  <a:lnTo>
                    <a:pt x="600546" y="190375"/>
                  </a:lnTo>
                  <a:lnTo>
                    <a:pt x="601772" y="191456"/>
                  </a:lnTo>
                  <a:lnTo>
                    <a:pt x="606043" y="196440"/>
                  </a:lnTo>
                  <a:lnTo>
                    <a:pt x="614475" y="206577"/>
                  </a:lnTo>
                  <a:lnTo>
                    <a:pt x="618733" y="211556"/>
                  </a:lnTo>
                  <a:lnTo>
                    <a:pt x="620187" y="213481"/>
                  </a:lnTo>
                  <a:lnTo>
                    <a:pt x="623062" y="213812"/>
                  </a:lnTo>
                  <a:lnTo>
                    <a:pt x="624523" y="212187"/>
                  </a:lnTo>
                  <a:lnTo>
                    <a:pt x="625229" y="211960"/>
                  </a:lnTo>
                  <a:lnTo>
                    <a:pt x="626442" y="209635"/>
                  </a:lnTo>
                  <a:lnTo>
                    <a:pt x="626220" y="207754"/>
                  </a:lnTo>
                  <a:lnTo>
                    <a:pt x="625497" y="206781"/>
                  </a:lnTo>
                  <a:lnTo>
                    <a:pt x="606620" y="184514"/>
                  </a:lnTo>
                  <a:lnTo>
                    <a:pt x="604230" y="184435"/>
                  </a:lnTo>
                  <a:close/>
                </a:path>
                <a:path w="685165" h="314325">
                  <a:moveTo>
                    <a:pt x="640523" y="230593"/>
                  </a:moveTo>
                  <a:lnTo>
                    <a:pt x="638600" y="231978"/>
                  </a:lnTo>
                  <a:lnTo>
                    <a:pt x="637945" y="232415"/>
                  </a:lnTo>
                  <a:lnTo>
                    <a:pt x="637447" y="233010"/>
                  </a:lnTo>
                  <a:lnTo>
                    <a:pt x="636426" y="234969"/>
                  </a:lnTo>
                  <a:lnTo>
                    <a:pt x="636408" y="236541"/>
                  </a:lnTo>
                  <a:lnTo>
                    <a:pt x="637359" y="237841"/>
                  </a:lnTo>
                  <a:lnTo>
                    <a:pt x="640934" y="243259"/>
                  </a:lnTo>
                  <a:lnTo>
                    <a:pt x="644434" y="248699"/>
                  </a:lnTo>
                  <a:lnTo>
                    <a:pt x="647798" y="254180"/>
                  </a:lnTo>
                  <a:lnTo>
                    <a:pt x="650962" y="259720"/>
                  </a:lnTo>
                  <a:lnTo>
                    <a:pt x="652385" y="261654"/>
                  </a:lnTo>
                  <a:lnTo>
                    <a:pt x="655025" y="262434"/>
                  </a:lnTo>
                  <a:lnTo>
                    <a:pt x="656959" y="261081"/>
                  </a:lnTo>
                  <a:lnTo>
                    <a:pt x="658414" y="260647"/>
                  </a:lnTo>
                  <a:lnTo>
                    <a:pt x="659626" y="258321"/>
                  </a:lnTo>
                  <a:lnTo>
                    <a:pt x="658661" y="255459"/>
                  </a:lnTo>
                  <a:lnTo>
                    <a:pt x="655231" y="249769"/>
                  </a:lnTo>
                  <a:lnTo>
                    <a:pt x="651725" y="244213"/>
                  </a:lnTo>
                  <a:lnTo>
                    <a:pt x="648175" y="238744"/>
                  </a:lnTo>
                  <a:lnTo>
                    <a:pt x="644607" y="233319"/>
                  </a:lnTo>
                  <a:lnTo>
                    <a:pt x="643163" y="231373"/>
                  </a:lnTo>
                  <a:lnTo>
                    <a:pt x="640523" y="230593"/>
                  </a:lnTo>
                  <a:close/>
                </a:path>
                <a:path w="685165" h="314325">
                  <a:moveTo>
                    <a:pt x="670557" y="281790"/>
                  </a:moveTo>
                  <a:lnTo>
                    <a:pt x="665560" y="287018"/>
                  </a:lnTo>
                  <a:lnTo>
                    <a:pt x="665954" y="288262"/>
                  </a:lnTo>
                  <a:lnTo>
                    <a:pt x="670003" y="295715"/>
                  </a:lnTo>
                  <a:lnTo>
                    <a:pt x="676667" y="311019"/>
                  </a:lnTo>
                  <a:lnTo>
                    <a:pt x="677362" y="313171"/>
                  </a:lnTo>
                  <a:lnTo>
                    <a:pt x="680022" y="313961"/>
                  </a:lnTo>
                  <a:lnTo>
                    <a:pt x="682185" y="313298"/>
                  </a:lnTo>
                  <a:lnTo>
                    <a:pt x="684119" y="311946"/>
                  </a:lnTo>
                  <a:lnTo>
                    <a:pt x="685087" y="310090"/>
                  </a:lnTo>
                  <a:lnTo>
                    <a:pt x="685092" y="308900"/>
                  </a:lnTo>
                  <a:lnTo>
                    <a:pt x="684616" y="307458"/>
                  </a:lnTo>
                  <a:lnTo>
                    <a:pt x="677951" y="292155"/>
                  </a:lnTo>
                  <a:lnTo>
                    <a:pt x="673924" y="284712"/>
                  </a:lnTo>
                  <a:lnTo>
                    <a:pt x="673197" y="282568"/>
                  </a:lnTo>
                  <a:lnTo>
                    <a:pt x="670557" y="281790"/>
                  </a:lnTo>
                  <a:close/>
                </a:path>
              </a:pathLst>
            </a:custGeom>
            <a:solidFill>
              <a:srgbClr val="CEBBA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626696" y="918971"/>
            <a:ext cx="2537460" cy="1007110"/>
          </a:xfrm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654685" marR="5080" indent="-642620">
              <a:lnSpc>
                <a:spcPct val="101299"/>
              </a:lnSpc>
              <a:spcBef>
                <a:spcPts val="50"/>
              </a:spcBef>
            </a:pPr>
            <a:r>
              <a:rPr dirty="0" sz="3200" spc="-505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dirty="0" sz="3200" spc="-315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z="3200" spc="-55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dirty="0" sz="3200" spc="-10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z="3200" spc="-26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dirty="0" sz="3200" spc="-3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z="3200" spc="-235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z="32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spc="-505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dirty="0" sz="3200" spc="-315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z="3200" spc="-26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z="3200" spc="-55">
                <a:solidFill>
                  <a:srgbClr val="000000"/>
                </a:solidFill>
                <a:latin typeface="Arial"/>
                <a:cs typeface="Arial"/>
              </a:rPr>
              <a:t>il</a:t>
            </a:r>
            <a:r>
              <a:rPr dirty="0" sz="3200" spc="-10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z="3200" spc="-60">
                <a:solidFill>
                  <a:srgbClr val="000000"/>
                </a:solidFill>
                <a:latin typeface="Arial"/>
                <a:cs typeface="Arial"/>
              </a:rPr>
              <a:t>i  </a:t>
            </a:r>
            <a:r>
              <a:rPr dirty="0" sz="3200" spc="-170">
                <a:solidFill>
                  <a:srgbClr val="000000"/>
                </a:solidFill>
                <a:latin typeface="Arial"/>
                <a:cs typeface="Arial"/>
              </a:rPr>
              <a:t>Kinerja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27081" y="4659883"/>
            <a:ext cx="779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Microsoft Sans Serif"/>
                <a:cs typeface="Microsoft Sans Serif"/>
              </a:rPr>
              <a:t>d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I</a:t>
            </a:r>
            <a:r>
              <a:rPr dirty="0" sz="1200" spc="-204">
                <a:latin typeface="Microsoft Sans Serif"/>
                <a:cs typeface="Microsoft Sans Serif"/>
              </a:rPr>
              <a:t>P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da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45">
                <a:latin typeface="Microsoft Sans Serif"/>
                <a:cs typeface="Microsoft Sans Serif"/>
              </a:rPr>
              <a:t>r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h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63365" y="581659"/>
            <a:ext cx="523621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0"/>
              <a:t>Mekanisme</a:t>
            </a:r>
            <a:r>
              <a:rPr dirty="0" spc="-150"/>
              <a:t> </a:t>
            </a:r>
            <a:r>
              <a:rPr dirty="0" spc="50"/>
              <a:t>Kerja</a:t>
            </a:r>
            <a:r>
              <a:rPr dirty="0" spc="-145"/>
              <a:t> </a:t>
            </a:r>
            <a:r>
              <a:rPr dirty="0" spc="135"/>
              <a:t>Evaluasi</a:t>
            </a:r>
            <a:r>
              <a:rPr dirty="0" spc="-150"/>
              <a:t> </a:t>
            </a:r>
            <a:r>
              <a:rPr dirty="0" spc="50"/>
              <a:t>Kinerja</a:t>
            </a:r>
          </a:p>
        </p:txBody>
      </p:sp>
      <p:sp>
        <p:nvSpPr>
          <p:cNvPr id="3" name="object 3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94310" y="530351"/>
            <a:ext cx="10005695" cy="4917440"/>
            <a:chOff x="1894310" y="530351"/>
            <a:chExt cx="10005695" cy="49174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40311" y="530351"/>
              <a:ext cx="259079" cy="210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23557" y="150660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4">
                  <a:moveTo>
                    <a:pt x="360908" y="0"/>
                  </a:moveTo>
                  <a:lnTo>
                    <a:pt x="311928" y="3294"/>
                  </a:lnTo>
                  <a:lnTo>
                    <a:pt x="264953" y="12889"/>
                  </a:lnTo>
                  <a:lnTo>
                    <a:pt x="220412" y="28357"/>
                  </a:lnTo>
                  <a:lnTo>
                    <a:pt x="178736" y="49267"/>
                  </a:lnTo>
                  <a:lnTo>
                    <a:pt x="140354" y="75189"/>
                  </a:lnTo>
                  <a:lnTo>
                    <a:pt x="105695" y="105694"/>
                  </a:lnTo>
                  <a:lnTo>
                    <a:pt x="75189" y="140353"/>
                  </a:lnTo>
                  <a:lnTo>
                    <a:pt x="49267" y="178736"/>
                  </a:lnTo>
                  <a:lnTo>
                    <a:pt x="28357" y="220412"/>
                  </a:lnTo>
                  <a:lnTo>
                    <a:pt x="12889" y="264953"/>
                  </a:lnTo>
                  <a:lnTo>
                    <a:pt x="3294" y="311928"/>
                  </a:lnTo>
                  <a:lnTo>
                    <a:pt x="0" y="360908"/>
                  </a:lnTo>
                  <a:lnTo>
                    <a:pt x="3294" y="409844"/>
                  </a:lnTo>
                  <a:lnTo>
                    <a:pt x="12889" y="456782"/>
                  </a:lnTo>
                  <a:lnTo>
                    <a:pt x="28357" y="501292"/>
                  </a:lnTo>
                  <a:lnTo>
                    <a:pt x="49267" y="542944"/>
                  </a:lnTo>
                  <a:lnTo>
                    <a:pt x="75189" y="581308"/>
                  </a:lnTo>
                  <a:lnTo>
                    <a:pt x="105695" y="615952"/>
                  </a:lnTo>
                  <a:lnTo>
                    <a:pt x="140354" y="646448"/>
                  </a:lnTo>
                  <a:lnTo>
                    <a:pt x="178736" y="672363"/>
                  </a:lnTo>
                  <a:lnTo>
                    <a:pt x="220412" y="693269"/>
                  </a:lnTo>
                  <a:lnTo>
                    <a:pt x="264953" y="708735"/>
                  </a:lnTo>
                  <a:lnTo>
                    <a:pt x="311928" y="718330"/>
                  </a:lnTo>
                  <a:lnTo>
                    <a:pt x="360908" y="721624"/>
                  </a:lnTo>
                  <a:lnTo>
                    <a:pt x="409848" y="718330"/>
                  </a:lnTo>
                  <a:lnTo>
                    <a:pt x="456789" y="708735"/>
                  </a:lnTo>
                  <a:lnTo>
                    <a:pt x="501301" y="693269"/>
                  </a:lnTo>
                  <a:lnTo>
                    <a:pt x="542954" y="672363"/>
                  </a:lnTo>
                  <a:lnTo>
                    <a:pt x="581317" y="646448"/>
                  </a:lnTo>
                  <a:lnTo>
                    <a:pt x="615961" y="615952"/>
                  </a:lnTo>
                  <a:lnTo>
                    <a:pt x="646455" y="581308"/>
                  </a:lnTo>
                  <a:lnTo>
                    <a:pt x="672369" y="542944"/>
                  </a:lnTo>
                  <a:lnTo>
                    <a:pt x="693273" y="501292"/>
                  </a:lnTo>
                  <a:lnTo>
                    <a:pt x="708737" y="456782"/>
                  </a:lnTo>
                  <a:lnTo>
                    <a:pt x="718331" y="409844"/>
                  </a:lnTo>
                  <a:lnTo>
                    <a:pt x="721625" y="360908"/>
                  </a:lnTo>
                  <a:lnTo>
                    <a:pt x="718331" y="311928"/>
                  </a:lnTo>
                  <a:lnTo>
                    <a:pt x="708737" y="264953"/>
                  </a:lnTo>
                  <a:lnTo>
                    <a:pt x="693273" y="220412"/>
                  </a:lnTo>
                  <a:lnTo>
                    <a:pt x="672369" y="178736"/>
                  </a:lnTo>
                  <a:lnTo>
                    <a:pt x="646455" y="140353"/>
                  </a:lnTo>
                  <a:lnTo>
                    <a:pt x="615961" y="105694"/>
                  </a:lnTo>
                  <a:lnTo>
                    <a:pt x="581317" y="75189"/>
                  </a:lnTo>
                  <a:lnTo>
                    <a:pt x="542954" y="49267"/>
                  </a:lnTo>
                  <a:lnTo>
                    <a:pt x="501301" y="28357"/>
                  </a:lnTo>
                  <a:lnTo>
                    <a:pt x="456789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1225" y="1843570"/>
              <a:ext cx="431800" cy="276860"/>
            </a:xfrm>
            <a:custGeom>
              <a:avLst/>
              <a:gdLst/>
              <a:ahLst/>
              <a:cxnLst/>
              <a:rect l="l" t="t" r="r" b="b"/>
              <a:pathLst>
                <a:path w="431800" h="276860">
                  <a:moveTo>
                    <a:pt x="344278" y="74650"/>
                  </a:moveTo>
                  <a:lnTo>
                    <a:pt x="85303" y="74650"/>
                  </a:lnTo>
                  <a:lnTo>
                    <a:pt x="111397" y="134654"/>
                  </a:lnTo>
                  <a:lnTo>
                    <a:pt x="139966" y="187938"/>
                  </a:lnTo>
                  <a:lnTo>
                    <a:pt x="166671" y="231257"/>
                  </a:lnTo>
                  <a:lnTo>
                    <a:pt x="197145" y="275027"/>
                  </a:lnTo>
                  <a:lnTo>
                    <a:pt x="218278" y="276219"/>
                  </a:lnTo>
                  <a:lnTo>
                    <a:pt x="222509" y="276430"/>
                  </a:lnTo>
                  <a:lnTo>
                    <a:pt x="231951" y="276430"/>
                  </a:lnTo>
                  <a:lnTo>
                    <a:pt x="241375" y="263694"/>
                  </a:lnTo>
                  <a:lnTo>
                    <a:pt x="261991" y="233810"/>
                  </a:lnTo>
                  <a:lnTo>
                    <a:pt x="289202" y="190194"/>
                  </a:lnTo>
                  <a:lnTo>
                    <a:pt x="318453" y="136171"/>
                  </a:lnTo>
                  <a:lnTo>
                    <a:pt x="345023" y="75439"/>
                  </a:lnTo>
                  <a:lnTo>
                    <a:pt x="345569" y="75439"/>
                  </a:lnTo>
                  <a:lnTo>
                    <a:pt x="344278" y="74650"/>
                  </a:lnTo>
                  <a:close/>
                </a:path>
                <a:path w="431800" h="276860">
                  <a:moveTo>
                    <a:pt x="348802" y="36210"/>
                  </a:moveTo>
                  <a:lnTo>
                    <a:pt x="338178" y="36210"/>
                  </a:lnTo>
                  <a:lnTo>
                    <a:pt x="319063" y="55728"/>
                  </a:lnTo>
                  <a:lnTo>
                    <a:pt x="347235" y="76457"/>
                  </a:lnTo>
                  <a:lnTo>
                    <a:pt x="338049" y="98649"/>
                  </a:lnTo>
                  <a:lnTo>
                    <a:pt x="313131" y="152301"/>
                  </a:lnTo>
                  <a:lnTo>
                    <a:pt x="276444" y="218024"/>
                  </a:lnTo>
                  <a:lnTo>
                    <a:pt x="231951" y="276430"/>
                  </a:lnTo>
                  <a:lnTo>
                    <a:pt x="309322" y="271155"/>
                  </a:lnTo>
                  <a:lnTo>
                    <a:pt x="356260" y="262025"/>
                  </a:lnTo>
                  <a:lnTo>
                    <a:pt x="351743" y="245485"/>
                  </a:lnTo>
                  <a:lnTo>
                    <a:pt x="346307" y="200405"/>
                  </a:lnTo>
                  <a:lnTo>
                    <a:pt x="352301" y="134238"/>
                  </a:lnTo>
                  <a:lnTo>
                    <a:pt x="368431" y="90895"/>
                  </a:lnTo>
                  <a:lnTo>
                    <a:pt x="374337" y="72090"/>
                  </a:lnTo>
                  <a:lnTo>
                    <a:pt x="382041" y="54324"/>
                  </a:lnTo>
                  <a:lnTo>
                    <a:pt x="384575" y="54324"/>
                  </a:lnTo>
                  <a:lnTo>
                    <a:pt x="383940" y="53698"/>
                  </a:lnTo>
                  <a:lnTo>
                    <a:pt x="356136" y="39077"/>
                  </a:lnTo>
                  <a:lnTo>
                    <a:pt x="348802" y="36210"/>
                  </a:lnTo>
                  <a:close/>
                </a:path>
                <a:path w="431800" h="276860">
                  <a:moveTo>
                    <a:pt x="150474" y="403"/>
                  </a:moveTo>
                  <a:lnTo>
                    <a:pt x="135506" y="14768"/>
                  </a:lnTo>
                  <a:lnTo>
                    <a:pt x="107678" y="27921"/>
                  </a:lnTo>
                  <a:lnTo>
                    <a:pt x="80830" y="37527"/>
                  </a:lnTo>
                  <a:lnTo>
                    <a:pt x="68804" y="41248"/>
                  </a:lnTo>
                  <a:lnTo>
                    <a:pt x="54418" y="47934"/>
                  </a:lnTo>
                  <a:lnTo>
                    <a:pt x="17230" y="104967"/>
                  </a:lnTo>
                  <a:lnTo>
                    <a:pt x="6062" y="154505"/>
                  </a:lnTo>
                  <a:lnTo>
                    <a:pt x="1116" y="195292"/>
                  </a:lnTo>
                  <a:lnTo>
                    <a:pt x="0" y="212241"/>
                  </a:lnTo>
                  <a:lnTo>
                    <a:pt x="1931" y="226260"/>
                  </a:lnTo>
                  <a:lnTo>
                    <a:pt x="58727" y="253861"/>
                  </a:lnTo>
                  <a:lnTo>
                    <a:pt x="110449" y="264558"/>
                  </a:lnTo>
                  <a:lnTo>
                    <a:pt x="159002" y="271337"/>
                  </a:lnTo>
                  <a:lnTo>
                    <a:pt x="196952" y="275027"/>
                  </a:lnTo>
                  <a:lnTo>
                    <a:pt x="182184" y="255508"/>
                  </a:lnTo>
                  <a:lnTo>
                    <a:pt x="66996" y="255508"/>
                  </a:lnTo>
                  <a:lnTo>
                    <a:pt x="76237" y="183391"/>
                  </a:lnTo>
                  <a:lnTo>
                    <a:pt x="68073" y="121569"/>
                  </a:lnTo>
                  <a:lnTo>
                    <a:pt x="63205" y="106437"/>
                  </a:lnTo>
                  <a:lnTo>
                    <a:pt x="44862" y="57939"/>
                  </a:lnTo>
                  <a:lnTo>
                    <a:pt x="44862" y="57748"/>
                  </a:lnTo>
                  <a:lnTo>
                    <a:pt x="44651" y="57536"/>
                  </a:lnTo>
                  <a:lnTo>
                    <a:pt x="107467" y="57536"/>
                  </a:lnTo>
                  <a:lnTo>
                    <a:pt x="111245" y="54728"/>
                  </a:lnTo>
                  <a:lnTo>
                    <a:pt x="92130" y="35421"/>
                  </a:lnTo>
                  <a:lnTo>
                    <a:pt x="171684" y="35421"/>
                  </a:lnTo>
                  <a:lnTo>
                    <a:pt x="167781" y="31287"/>
                  </a:lnTo>
                  <a:lnTo>
                    <a:pt x="154978" y="10054"/>
                  </a:lnTo>
                  <a:lnTo>
                    <a:pt x="150474" y="403"/>
                  </a:lnTo>
                  <a:close/>
                </a:path>
                <a:path w="431800" h="276860">
                  <a:moveTo>
                    <a:pt x="356867" y="261907"/>
                  </a:moveTo>
                  <a:lnTo>
                    <a:pt x="356260" y="262025"/>
                  </a:lnTo>
                  <a:lnTo>
                    <a:pt x="356867" y="261907"/>
                  </a:lnTo>
                  <a:close/>
                </a:path>
                <a:path w="431800" h="276860">
                  <a:moveTo>
                    <a:pt x="384575" y="54324"/>
                  </a:moveTo>
                  <a:lnTo>
                    <a:pt x="382041" y="54324"/>
                  </a:lnTo>
                  <a:lnTo>
                    <a:pt x="368431" y="90895"/>
                  </a:lnTo>
                  <a:lnTo>
                    <a:pt x="359636" y="118901"/>
                  </a:lnTo>
                  <a:lnTo>
                    <a:pt x="350556" y="185027"/>
                  </a:lnTo>
                  <a:lnTo>
                    <a:pt x="359716" y="260739"/>
                  </a:lnTo>
                  <a:lnTo>
                    <a:pt x="356867" y="261907"/>
                  </a:lnTo>
                  <a:lnTo>
                    <a:pt x="405061" y="248396"/>
                  </a:lnTo>
                  <a:lnTo>
                    <a:pt x="431267" y="231257"/>
                  </a:lnTo>
                  <a:lnTo>
                    <a:pt x="431146" y="216624"/>
                  </a:lnTo>
                  <a:lnTo>
                    <a:pt x="430527" y="173244"/>
                  </a:lnTo>
                  <a:lnTo>
                    <a:pt x="419936" y="122377"/>
                  </a:lnTo>
                  <a:lnTo>
                    <a:pt x="407646" y="85467"/>
                  </a:lnTo>
                  <a:lnTo>
                    <a:pt x="401751" y="71227"/>
                  </a:lnTo>
                  <a:lnTo>
                    <a:pt x="384575" y="54324"/>
                  </a:lnTo>
                  <a:close/>
                </a:path>
                <a:path w="431800" h="276860">
                  <a:moveTo>
                    <a:pt x="107467" y="57536"/>
                  </a:moveTo>
                  <a:lnTo>
                    <a:pt x="44651" y="57536"/>
                  </a:lnTo>
                  <a:lnTo>
                    <a:pt x="44862" y="57748"/>
                  </a:lnTo>
                  <a:lnTo>
                    <a:pt x="44862" y="57939"/>
                  </a:lnTo>
                  <a:lnTo>
                    <a:pt x="53838" y="77325"/>
                  </a:lnTo>
                  <a:lnTo>
                    <a:pt x="63205" y="106437"/>
                  </a:lnTo>
                  <a:lnTo>
                    <a:pt x="74450" y="136171"/>
                  </a:lnTo>
                  <a:lnTo>
                    <a:pt x="80315" y="198823"/>
                  </a:lnTo>
                  <a:lnTo>
                    <a:pt x="74790" y="240425"/>
                  </a:lnTo>
                  <a:lnTo>
                    <a:pt x="70208" y="255508"/>
                  </a:lnTo>
                  <a:lnTo>
                    <a:pt x="182184" y="255508"/>
                  </a:lnTo>
                  <a:lnTo>
                    <a:pt x="152763" y="216624"/>
                  </a:lnTo>
                  <a:lnTo>
                    <a:pt x="116557" y="151116"/>
                  </a:lnTo>
                  <a:lnTo>
                    <a:pt x="92083" y="97719"/>
                  </a:lnTo>
                  <a:lnTo>
                    <a:pt x="83092" y="75650"/>
                  </a:lnTo>
                  <a:lnTo>
                    <a:pt x="107467" y="57536"/>
                  </a:lnTo>
                  <a:close/>
                </a:path>
                <a:path w="431800" h="276860">
                  <a:moveTo>
                    <a:pt x="345569" y="75439"/>
                  </a:moveTo>
                  <a:lnTo>
                    <a:pt x="345023" y="75439"/>
                  </a:lnTo>
                  <a:lnTo>
                    <a:pt x="347235" y="76457"/>
                  </a:lnTo>
                  <a:lnTo>
                    <a:pt x="345569" y="75439"/>
                  </a:lnTo>
                  <a:close/>
                </a:path>
                <a:path w="431800" h="276860">
                  <a:moveTo>
                    <a:pt x="171684" y="35421"/>
                  </a:moveTo>
                  <a:lnTo>
                    <a:pt x="92130" y="35421"/>
                  </a:lnTo>
                  <a:lnTo>
                    <a:pt x="119302" y="54113"/>
                  </a:lnTo>
                  <a:lnTo>
                    <a:pt x="115667" y="55728"/>
                  </a:lnTo>
                  <a:lnTo>
                    <a:pt x="83092" y="75650"/>
                  </a:lnTo>
                  <a:lnTo>
                    <a:pt x="85303" y="74650"/>
                  </a:lnTo>
                  <a:lnTo>
                    <a:pt x="344278" y="74650"/>
                  </a:lnTo>
                  <a:lnTo>
                    <a:pt x="323858" y="62170"/>
                  </a:lnTo>
                  <a:lnTo>
                    <a:pt x="214048" y="62170"/>
                  </a:lnTo>
                  <a:lnTo>
                    <a:pt x="187825" y="52519"/>
                  </a:lnTo>
                  <a:lnTo>
                    <a:pt x="171684" y="35421"/>
                  </a:lnTo>
                  <a:close/>
                </a:path>
                <a:path w="431800" h="276860">
                  <a:moveTo>
                    <a:pt x="281237" y="0"/>
                  </a:moveTo>
                  <a:lnTo>
                    <a:pt x="262961" y="29403"/>
                  </a:lnTo>
                  <a:lnTo>
                    <a:pt x="245609" y="48586"/>
                  </a:lnTo>
                  <a:lnTo>
                    <a:pt x="229273" y="59019"/>
                  </a:lnTo>
                  <a:lnTo>
                    <a:pt x="214048" y="62170"/>
                  </a:lnTo>
                  <a:lnTo>
                    <a:pt x="323858" y="62170"/>
                  </a:lnTo>
                  <a:lnTo>
                    <a:pt x="314639" y="56536"/>
                  </a:lnTo>
                  <a:lnTo>
                    <a:pt x="311025" y="54921"/>
                  </a:lnTo>
                  <a:lnTo>
                    <a:pt x="338178" y="36210"/>
                  </a:lnTo>
                  <a:lnTo>
                    <a:pt x="348802" y="36210"/>
                  </a:lnTo>
                  <a:lnTo>
                    <a:pt x="330520" y="29061"/>
                  </a:lnTo>
                  <a:lnTo>
                    <a:pt x="319275" y="25345"/>
                  </a:lnTo>
                  <a:lnTo>
                    <a:pt x="299069" y="14935"/>
                  </a:lnTo>
                  <a:lnTo>
                    <a:pt x="287578" y="6939"/>
                  </a:lnTo>
                  <a:lnTo>
                    <a:pt x="282426" y="1810"/>
                  </a:lnTo>
                  <a:lnTo>
                    <a:pt x="28123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16083" y="1897900"/>
              <a:ext cx="337185" cy="208279"/>
            </a:xfrm>
            <a:custGeom>
              <a:avLst/>
              <a:gdLst/>
              <a:ahLst/>
              <a:cxnLst/>
              <a:rect l="l" t="t" r="r" b="b"/>
              <a:pathLst>
                <a:path w="337185" h="208280">
                  <a:moveTo>
                    <a:pt x="18338" y="52108"/>
                  </a:moveTo>
                  <a:lnTo>
                    <a:pt x="8978" y="22999"/>
                  </a:lnTo>
                  <a:lnTo>
                    <a:pt x="0" y="3619"/>
                  </a:lnTo>
                  <a:lnTo>
                    <a:pt x="18338" y="52108"/>
                  </a:lnTo>
                  <a:close/>
                </a:path>
                <a:path w="337185" h="208280">
                  <a:moveTo>
                    <a:pt x="35445" y="144500"/>
                  </a:moveTo>
                  <a:lnTo>
                    <a:pt x="29591" y="81851"/>
                  </a:lnTo>
                  <a:lnTo>
                    <a:pt x="18338" y="52108"/>
                  </a:lnTo>
                  <a:lnTo>
                    <a:pt x="23202" y="67246"/>
                  </a:lnTo>
                  <a:lnTo>
                    <a:pt x="31369" y="129070"/>
                  </a:lnTo>
                  <a:lnTo>
                    <a:pt x="22136" y="201180"/>
                  </a:lnTo>
                  <a:lnTo>
                    <a:pt x="25349" y="201180"/>
                  </a:lnTo>
                  <a:lnTo>
                    <a:pt x="29921" y="186105"/>
                  </a:lnTo>
                  <a:lnTo>
                    <a:pt x="35445" y="144500"/>
                  </a:lnTo>
                  <a:close/>
                </a:path>
                <a:path w="337185" h="208280">
                  <a:moveTo>
                    <a:pt x="323570" y="36576"/>
                  </a:moveTo>
                  <a:lnTo>
                    <a:pt x="307441" y="79921"/>
                  </a:lnTo>
                  <a:lnTo>
                    <a:pt x="301447" y="146075"/>
                  </a:lnTo>
                  <a:lnTo>
                    <a:pt x="306882" y="191160"/>
                  </a:lnTo>
                  <a:lnTo>
                    <a:pt x="311429" y="207822"/>
                  </a:lnTo>
                  <a:lnTo>
                    <a:pt x="314845" y="206413"/>
                  </a:lnTo>
                  <a:lnTo>
                    <a:pt x="305689" y="130708"/>
                  </a:lnTo>
                  <a:lnTo>
                    <a:pt x="314769" y="64579"/>
                  </a:lnTo>
                  <a:lnTo>
                    <a:pt x="323570" y="36576"/>
                  </a:lnTo>
                  <a:close/>
                </a:path>
                <a:path w="337185" h="208280">
                  <a:moveTo>
                    <a:pt x="337172" y="0"/>
                  </a:moveTo>
                  <a:lnTo>
                    <a:pt x="329476" y="17767"/>
                  </a:lnTo>
                  <a:lnTo>
                    <a:pt x="323570" y="36576"/>
                  </a:lnTo>
                  <a:lnTo>
                    <a:pt x="33717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02985" y="21200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1" y="0"/>
                  </a:moveTo>
                  <a:lnTo>
                    <a:pt x="0" y="19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03177" y="1919009"/>
              <a:ext cx="115570" cy="201295"/>
            </a:xfrm>
            <a:custGeom>
              <a:avLst/>
              <a:gdLst/>
              <a:ahLst/>
              <a:cxnLst/>
              <a:rect l="l" t="t" r="r" b="b"/>
              <a:pathLst>
                <a:path w="115570" h="201294">
                  <a:moveTo>
                    <a:pt x="113071" y="0"/>
                  </a:moveTo>
                  <a:lnTo>
                    <a:pt x="86460" y="60826"/>
                  </a:lnTo>
                  <a:lnTo>
                    <a:pt x="57251" y="114756"/>
                  </a:lnTo>
                  <a:lnTo>
                    <a:pt x="30040" y="158372"/>
                  </a:lnTo>
                  <a:lnTo>
                    <a:pt x="0" y="200992"/>
                  </a:lnTo>
                  <a:lnTo>
                    <a:pt x="44493" y="142585"/>
                  </a:lnTo>
                  <a:lnTo>
                    <a:pt x="81179" y="76862"/>
                  </a:lnTo>
                  <a:lnTo>
                    <a:pt x="106097" y="23211"/>
                  </a:lnTo>
                  <a:lnTo>
                    <a:pt x="115284" y="1019"/>
                  </a:lnTo>
                  <a:lnTo>
                    <a:pt x="113071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085865" y="1899298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0" y="807"/>
                  </a:moveTo>
                  <a:lnTo>
                    <a:pt x="32595" y="20730"/>
                  </a:lnTo>
                  <a:lnTo>
                    <a:pt x="7167" y="2019"/>
                  </a:lnTo>
                  <a:lnTo>
                    <a:pt x="2423" y="2019"/>
                  </a:lnTo>
                  <a:lnTo>
                    <a:pt x="0" y="807"/>
                  </a:lnTo>
                  <a:close/>
                </a:path>
                <a:path w="33020" h="20955">
                  <a:moveTo>
                    <a:pt x="4423" y="0"/>
                  </a:moveTo>
                  <a:lnTo>
                    <a:pt x="2423" y="2019"/>
                  </a:lnTo>
                  <a:lnTo>
                    <a:pt x="7167" y="2019"/>
                  </a:lnTo>
                  <a:lnTo>
                    <a:pt x="442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82251" y="1879780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27152" y="0"/>
                  </a:moveTo>
                  <a:lnTo>
                    <a:pt x="0" y="18710"/>
                  </a:lnTo>
                  <a:lnTo>
                    <a:pt x="3615" y="20326"/>
                  </a:lnTo>
                  <a:lnTo>
                    <a:pt x="6037" y="21537"/>
                  </a:lnTo>
                  <a:lnTo>
                    <a:pt x="2715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68179" y="21185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91" y="0"/>
                  </a:lnTo>
                  <a:lnTo>
                    <a:pt x="595" y="384"/>
                  </a:lnTo>
                  <a:lnTo>
                    <a:pt x="1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5A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54317" y="1918220"/>
              <a:ext cx="114300" cy="200660"/>
            </a:xfrm>
            <a:custGeom>
              <a:avLst/>
              <a:gdLst/>
              <a:ahLst/>
              <a:cxnLst/>
              <a:rect l="l" t="t" r="r" b="b"/>
              <a:pathLst>
                <a:path w="114300" h="200660">
                  <a:moveTo>
                    <a:pt x="2212" y="0"/>
                  </a:moveTo>
                  <a:lnTo>
                    <a:pt x="33465" y="76466"/>
                  </a:lnTo>
                  <a:lnTo>
                    <a:pt x="69671" y="141973"/>
                  </a:lnTo>
                  <a:lnTo>
                    <a:pt x="113861" y="200376"/>
                  </a:lnTo>
                  <a:lnTo>
                    <a:pt x="114053" y="200376"/>
                  </a:lnTo>
                  <a:lnTo>
                    <a:pt x="104085" y="186719"/>
                  </a:lnTo>
                  <a:lnTo>
                    <a:pt x="83579" y="156608"/>
                  </a:lnTo>
                  <a:lnTo>
                    <a:pt x="56873" y="113288"/>
                  </a:lnTo>
                  <a:lnTo>
                    <a:pt x="28305" y="60004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54317" y="1898299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28153" y="0"/>
                  </a:moveTo>
                  <a:lnTo>
                    <a:pt x="0" y="20921"/>
                  </a:lnTo>
                  <a:lnTo>
                    <a:pt x="32575" y="999"/>
                  </a:lnTo>
                  <a:lnTo>
                    <a:pt x="30172" y="2211"/>
                  </a:lnTo>
                  <a:lnTo>
                    <a:pt x="2815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63356" y="1878991"/>
              <a:ext cx="27305" cy="21590"/>
            </a:xfrm>
            <a:custGeom>
              <a:avLst/>
              <a:gdLst/>
              <a:ahLst/>
              <a:cxnLst/>
              <a:rect l="l" t="t" r="r" b="b"/>
              <a:pathLst>
                <a:path w="27304" h="21589">
                  <a:moveTo>
                    <a:pt x="0" y="0"/>
                  </a:moveTo>
                  <a:lnTo>
                    <a:pt x="19113" y="19307"/>
                  </a:lnTo>
                  <a:lnTo>
                    <a:pt x="21132" y="21518"/>
                  </a:lnTo>
                  <a:lnTo>
                    <a:pt x="23536" y="20307"/>
                  </a:lnTo>
                  <a:lnTo>
                    <a:pt x="27171" y="18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47044" y="1998276"/>
              <a:ext cx="74930" cy="120650"/>
            </a:xfrm>
            <a:custGeom>
              <a:avLst/>
              <a:gdLst/>
              <a:ahLst/>
              <a:cxnLst/>
              <a:rect l="l" t="t" r="r" b="b"/>
              <a:pathLst>
                <a:path w="74929" h="120650">
                  <a:moveTo>
                    <a:pt x="0" y="1615"/>
                  </a:moveTo>
                  <a:lnTo>
                    <a:pt x="38441" y="120110"/>
                  </a:lnTo>
                  <a:lnTo>
                    <a:pt x="71985" y="8845"/>
                  </a:lnTo>
                  <a:lnTo>
                    <a:pt x="31422" y="8845"/>
                  </a:lnTo>
                  <a:lnTo>
                    <a:pt x="17737" y="7715"/>
                  </a:lnTo>
                  <a:lnTo>
                    <a:pt x="7916" y="5230"/>
                  </a:lnTo>
                  <a:lnTo>
                    <a:pt x="1992" y="2745"/>
                  </a:lnTo>
                  <a:lnTo>
                    <a:pt x="0" y="1615"/>
                  </a:lnTo>
                  <a:close/>
                </a:path>
                <a:path w="74929" h="120650">
                  <a:moveTo>
                    <a:pt x="74651" y="0"/>
                  </a:moveTo>
                  <a:lnTo>
                    <a:pt x="62147" y="4205"/>
                  </a:lnTo>
                  <a:lnTo>
                    <a:pt x="50772" y="6932"/>
                  </a:lnTo>
                  <a:lnTo>
                    <a:pt x="40529" y="8404"/>
                  </a:lnTo>
                  <a:lnTo>
                    <a:pt x="31422" y="8845"/>
                  </a:lnTo>
                  <a:lnTo>
                    <a:pt x="71985" y="8845"/>
                  </a:lnTo>
                  <a:lnTo>
                    <a:pt x="7465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017138" y="1703344"/>
              <a:ext cx="67310" cy="147320"/>
            </a:xfrm>
            <a:custGeom>
              <a:avLst/>
              <a:gdLst/>
              <a:ahLst/>
              <a:cxnLst/>
              <a:rect l="l" t="t" r="r" b="b"/>
              <a:pathLst>
                <a:path w="67310" h="147319">
                  <a:moveTo>
                    <a:pt x="66282" y="77670"/>
                  </a:moveTo>
                  <a:lnTo>
                    <a:pt x="9171" y="77670"/>
                  </a:lnTo>
                  <a:lnTo>
                    <a:pt x="14056" y="88937"/>
                  </a:lnTo>
                  <a:lnTo>
                    <a:pt x="14604" y="97636"/>
                  </a:lnTo>
                  <a:lnTo>
                    <a:pt x="13190" y="103241"/>
                  </a:lnTo>
                  <a:lnTo>
                    <a:pt x="12190" y="105227"/>
                  </a:lnTo>
                  <a:lnTo>
                    <a:pt x="12323" y="125315"/>
                  </a:lnTo>
                  <a:lnTo>
                    <a:pt x="24371" y="138124"/>
                  </a:lnTo>
                  <a:lnTo>
                    <a:pt x="38679" y="144897"/>
                  </a:lnTo>
                  <a:lnTo>
                    <a:pt x="45594" y="146879"/>
                  </a:lnTo>
                  <a:lnTo>
                    <a:pt x="38215" y="139618"/>
                  </a:lnTo>
                  <a:lnTo>
                    <a:pt x="39250" y="132286"/>
                  </a:lnTo>
                  <a:lnTo>
                    <a:pt x="43606" y="126616"/>
                  </a:lnTo>
                  <a:lnTo>
                    <a:pt x="46189" y="124341"/>
                  </a:lnTo>
                  <a:lnTo>
                    <a:pt x="66887" y="81825"/>
                  </a:lnTo>
                  <a:lnTo>
                    <a:pt x="66282" y="77670"/>
                  </a:lnTo>
                  <a:close/>
                </a:path>
                <a:path w="67310" h="147319">
                  <a:moveTo>
                    <a:pt x="36343" y="0"/>
                  </a:moveTo>
                  <a:lnTo>
                    <a:pt x="27936" y="25218"/>
                  </a:lnTo>
                  <a:lnTo>
                    <a:pt x="16301" y="45373"/>
                  </a:lnTo>
                  <a:lnTo>
                    <a:pt x="5986" y="58736"/>
                  </a:lnTo>
                  <a:lnTo>
                    <a:pt x="1537" y="63574"/>
                  </a:lnTo>
                  <a:lnTo>
                    <a:pt x="0" y="76343"/>
                  </a:lnTo>
                  <a:lnTo>
                    <a:pt x="2903" y="78959"/>
                  </a:lnTo>
                  <a:lnTo>
                    <a:pt x="7421" y="78959"/>
                  </a:lnTo>
                  <a:lnTo>
                    <a:pt x="9171" y="77670"/>
                  </a:lnTo>
                  <a:lnTo>
                    <a:pt x="66282" y="77670"/>
                  </a:lnTo>
                  <a:lnTo>
                    <a:pt x="61032" y="41647"/>
                  </a:lnTo>
                  <a:lnTo>
                    <a:pt x="45294" y="11732"/>
                  </a:lnTo>
                  <a:lnTo>
                    <a:pt x="36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91292" y="1599348"/>
              <a:ext cx="195580" cy="419734"/>
            </a:xfrm>
            <a:custGeom>
              <a:avLst/>
              <a:gdLst/>
              <a:ahLst/>
              <a:cxnLst/>
              <a:rect l="l" t="t" r="r" b="b"/>
              <a:pathLst>
                <a:path w="195579" h="419735">
                  <a:moveTo>
                    <a:pt x="195516" y="101434"/>
                  </a:moveTo>
                  <a:lnTo>
                    <a:pt x="193840" y="91414"/>
                  </a:lnTo>
                  <a:lnTo>
                    <a:pt x="190157" y="86931"/>
                  </a:lnTo>
                  <a:lnTo>
                    <a:pt x="188125" y="85902"/>
                  </a:lnTo>
                  <a:lnTo>
                    <a:pt x="186042" y="98793"/>
                  </a:lnTo>
                  <a:lnTo>
                    <a:pt x="185572" y="78574"/>
                  </a:lnTo>
                  <a:lnTo>
                    <a:pt x="175183" y="42341"/>
                  </a:lnTo>
                  <a:lnTo>
                    <a:pt x="147675" y="12446"/>
                  </a:lnTo>
                  <a:lnTo>
                    <a:pt x="95592" y="0"/>
                  </a:lnTo>
                  <a:lnTo>
                    <a:pt x="49580" y="10947"/>
                  </a:lnTo>
                  <a:lnTo>
                    <a:pt x="23672" y="39712"/>
                  </a:lnTo>
                  <a:lnTo>
                    <a:pt x="12255" y="80213"/>
                  </a:lnTo>
                  <a:lnTo>
                    <a:pt x="11506" y="93586"/>
                  </a:lnTo>
                  <a:lnTo>
                    <a:pt x="10718" y="92011"/>
                  </a:lnTo>
                  <a:lnTo>
                    <a:pt x="10718" y="107657"/>
                  </a:lnTo>
                  <a:lnTo>
                    <a:pt x="10160" y="117741"/>
                  </a:lnTo>
                  <a:lnTo>
                    <a:pt x="8483" y="113677"/>
                  </a:lnTo>
                  <a:lnTo>
                    <a:pt x="10718" y="107657"/>
                  </a:lnTo>
                  <a:lnTo>
                    <a:pt x="10718" y="92011"/>
                  </a:lnTo>
                  <a:lnTo>
                    <a:pt x="9080" y="88709"/>
                  </a:lnTo>
                  <a:lnTo>
                    <a:pt x="7289" y="87757"/>
                  </a:lnTo>
                  <a:lnTo>
                    <a:pt x="5829" y="87312"/>
                  </a:lnTo>
                  <a:lnTo>
                    <a:pt x="4597" y="87312"/>
                  </a:lnTo>
                  <a:lnTo>
                    <a:pt x="0" y="92278"/>
                  </a:lnTo>
                  <a:lnTo>
                    <a:pt x="25" y="103200"/>
                  </a:lnTo>
                  <a:lnTo>
                    <a:pt x="1993" y="114134"/>
                  </a:lnTo>
                  <a:lnTo>
                    <a:pt x="3251" y="119100"/>
                  </a:lnTo>
                  <a:lnTo>
                    <a:pt x="5461" y="134188"/>
                  </a:lnTo>
                  <a:lnTo>
                    <a:pt x="11620" y="136156"/>
                  </a:lnTo>
                  <a:lnTo>
                    <a:pt x="17259" y="164617"/>
                  </a:lnTo>
                  <a:lnTo>
                    <a:pt x="36944" y="199377"/>
                  </a:lnTo>
                  <a:lnTo>
                    <a:pt x="41567" y="203682"/>
                  </a:lnTo>
                  <a:lnTo>
                    <a:pt x="41008" y="210883"/>
                  </a:lnTo>
                  <a:lnTo>
                    <a:pt x="37922" y="231470"/>
                  </a:lnTo>
                  <a:lnTo>
                    <a:pt x="32423" y="248856"/>
                  </a:lnTo>
                  <a:lnTo>
                    <a:pt x="34531" y="268427"/>
                  </a:lnTo>
                  <a:lnTo>
                    <a:pt x="40144" y="314198"/>
                  </a:lnTo>
                  <a:lnTo>
                    <a:pt x="48120" y="366839"/>
                  </a:lnTo>
                  <a:lnTo>
                    <a:pt x="57365" y="406984"/>
                  </a:lnTo>
                  <a:lnTo>
                    <a:pt x="92151" y="419493"/>
                  </a:lnTo>
                  <a:lnTo>
                    <a:pt x="100025" y="418947"/>
                  </a:lnTo>
                  <a:lnTo>
                    <a:pt x="131076" y="394881"/>
                  </a:lnTo>
                  <a:lnTo>
                    <a:pt x="149961" y="305803"/>
                  </a:lnTo>
                  <a:lnTo>
                    <a:pt x="157949" y="246646"/>
                  </a:lnTo>
                  <a:lnTo>
                    <a:pt x="155930" y="242671"/>
                  </a:lnTo>
                  <a:lnTo>
                    <a:pt x="151765" y="230974"/>
                  </a:lnTo>
                  <a:lnTo>
                    <a:pt x="148285" y="211924"/>
                  </a:lnTo>
                  <a:lnTo>
                    <a:pt x="148285" y="205689"/>
                  </a:lnTo>
                  <a:lnTo>
                    <a:pt x="157073" y="197688"/>
                  </a:lnTo>
                  <a:lnTo>
                    <a:pt x="177304" y="162483"/>
                  </a:lnTo>
                  <a:lnTo>
                    <a:pt x="180771" y="145618"/>
                  </a:lnTo>
                  <a:lnTo>
                    <a:pt x="183832" y="141338"/>
                  </a:lnTo>
                  <a:lnTo>
                    <a:pt x="188112" y="131216"/>
                  </a:lnTo>
                  <a:lnTo>
                    <a:pt x="190690" y="122682"/>
                  </a:lnTo>
                  <a:lnTo>
                    <a:pt x="195516" y="101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90192" y="1572947"/>
              <a:ext cx="195580" cy="124460"/>
            </a:xfrm>
            <a:custGeom>
              <a:avLst/>
              <a:gdLst/>
              <a:ahLst/>
              <a:cxnLst/>
              <a:rect l="l" t="t" r="r" b="b"/>
              <a:pathLst>
                <a:path w="195579" h="124460">
                  <a:moveTo>
                    <a:pt x="194174" y="80708"/>
                  </a:moveTo>
                  <a:lnTo>
                    <a:pt x="152617" y="80708"/>
                  </a:lnTo>
                  <a:lnTo>
                    <a:pt x="151424" y="82515"/>
                  </a:lnTo>
                  <a:lnTo>
                    <a:pt x="152881" y="87301"/>
                  </a:lnTo>
                  <a:lnTo>
                    <a:pt x="158259" y="98767"/>
                  </a:lnTo>
                  <a:lnTo>
                    <a:pt x="169070" y="112573"/>
                  </a:lnTo>
                  <a:lnTo>
                    <a:pt x="186827" y="124379"/>
                  </a:lnTo>
                  <a:lnTo>
                    <a:pt x="188827" y="116725"/>
                  </a:lnTo>
                  <a:lnTo>
                    <a:pt x="190653" y="113111"/>
                  </a:lnTo>
                  <a:lnTo>
                    <a:pt x="195174" y="113111"/>
                  </a:lnTo>
                  <a:lnTo>
                    <a:pt x="195480" y="107730"/>
                  </a:lnTo>
                  <a:lnTo>
                    <a:pt x="194512" y="82198"/>
                  </a:lnTo>
                  <a:lnTo>
                    <a:pt x="194174" y="80708"/>
                  </a:lnTo>
                  <a:close/>
                </a:path>
                <a:path w="195579" h="124460">
                  <a:moveTo>
                    <a:pt x="98272" y="0"/>
                  </a:moveTo>
                  <a:lnTo>
                    <a:pt x="55919" y="7566"/>
                  </a:lnTo>
                  <a:lnTo>
                    <a:pt x="11435" y="45448"/>
                  </a:lnTo>
                  <a:lnTo>
                    <a:pt x="0" y="107888"/>
                  </a:lnTo>
                  <a:lnTo>
                    <a:pt x="1335" y="119533"/>
                  </a:lnTo>
                  <a:lnTo>
                    <a:pt x="7969" y="120082"/>
                  </a:lnTo>
                  <a:lnTo>
                    <a:pt x="14457" y="120466"/>
                  </a:lnTo>
                  <a:lnTo>
                    <a:pt x="20797" y="120690"/>
                  </a:lnTo>
                  <a:lnTo>
                    <a:pt x="26987" y="120764"/>
                  </a:lnTo>
                  <a:lnTo>
                    <a:pt x="80588" y="114821"/>
                  </a:lnTo>
                  <a:lnTo>
                    <a:pt x="119277" y="101746"/>
                  </a:lnTo>
                  <a:lnTo>
                    <a:pt x="142728" y="88671"/>
                  </a:lnTo>
                  <a:lnTo>
                    <a:pt x="150617" y="82727"/>
                  </a:lnTo>
                  <a:lnTo>
                    <a:pt x="151424" y="80516"/>
                  </a:lnTo>
                  <a:lnTo>
                    <a:pt x="194131" y="80516"/>
                  </a:lnTo>
                  <a:lnTo>
                    <a:pt x="187734" y="52253"/>
                  </a:lnTo>
                  <a:lnTo>
                    <a:pt x="171623" y="29210"/>
                  </a:lnTo>
                  <a:lnTo>
                    <a:pt x="170731" y="29210"/>
                  </a:lnTo>
                  <a:lnTo>
                    <a:pt x="170793" y="28614"/>
                  </a:lnTo>
                  <a:lnTo>
                    <a:pt x="133615" y="5937"/>
                  </a:lnTo>
                  <a:lnTo>
                    <a:pt x="115498" y="1351"/>
                  </a:lnTo>
                  <a:lnTo>
                    <a:pt x="98272" y="0"/>
                  </a:lnTo>
                  <a:close/>
                </a:path>
                <a:path w="195579" h="124460">
                  <a:moveTo>
                    <a:pt x="195174" y="113111"/>
                  </a:moveTo>
                  <a:lnTo>
                    <a:pt x="190653" y="113111"/>
                  </a:lnTo>
                  <a:lnTo>
                    <a:pt x="193865" y="114707"/>
                  </a:lnTo>
                  <a:lnTo>
                    <a:pt x="194865" y="118534"/>
                  </a:lnTo>
                  <a:lnTo>
                    <a:pt x="195174" y="113111"/>
                  </a:lnTo>
                  <a:close/>
                </a:path>
                <a:path w="195579" h="124460">
                  <a:moveTo>
                    <a:pt x="194131" y="80516"/>
                  </a:moveTo>
                  <a:lnTo>
                    <a:pt x="151424" y="80516"/>
                  </a:lnTo>
                  <a:lnTo>
                    <a:pt x="151559" y="80650"/>
                  </a:lnTo>
                  <a:lnTo>
                    <a:pt x="151809" y="80805"/>
                  </a:lnTo>
                  <a:lnTo>
                    <a:pt x="152291" y="80805"/>
                  </a:lnTo>
                  <a:lnTo>
                    <a:pt x="152617" y="80708"/>
                  </a:lnTo>
                  <a:lnTo>
                    <a:pt x="194174" y="80708"/>
                  </a:lnTo>
                  <a:lnTo>
                    <a:pt x="194131" y="80516"/>
                  </a:lnTo>
                  <a:close/>
                </a:path>
                <a:path w="195579" h="124460">
                  <a:moveTo>
                    <a:pt x="170924" y="28210"/>
                  </a:moveTo>
                  <a:lnTo>
                    <a:pt x="170862" y="28806"/>
                  </a:lnTo>
                  <a:lnTo>
                    <a:pt x="170731" y="29210"/>
                  </a:lnTo>
                  <a:lnTo>
                    <a:pt x="171623" y="29210"/>
                  </a:lnTo>
                  <a:lnTo>
                    <a:pt x="170924" y="28210"/>
                  </a:lnTo>
                  <a:close/>
                </a:path>
              </a:pathLst>
            </a:custGeom>
            <a:solidFill>
              <a:srgbClr val="03040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556969" y="2550558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24" y="3294"/>
                  </a:lnTo>
                  <a:lnTo>
                    <a:pt x="264946" y="12889"/>
                  </a:lnTo>
                  <a:lnTo>
                    <a:pt x="220404" y="28357"/>
                  </a:lnTo>
                  <a:lnTo>
                    <a:pt x="178727" y="49267"/>
                  </a:lnTo>
                  <a:lnTo>
                    <a:pt x="140345" y="75189"/>
                  </a:lnTo>
                  <a:lnTo>
                    <a:pt x="105687" y="105695"/>
                  </a:lnTo>
                  <a:lnTo>
                    <a:pt x="75183" y="140354"/>
                  </a:lnTo>
                  <a:lnTo>
                    <a:pt x="49262" y="178736"/>
                  </a:lnTo>
                  <a:lnTo>
                    <a:pt x="28354" y="220412"/>
                  </a:lnTo>
                  <a:lnTo>
                    <a:pt x="12888" y="264953"/>
                  </a:lnTo>
                  <a:lnTo>
                    <a:pt x="3293" y="311928"/>
                  </a:lnTo>
                  <a:lnTo>
                    <a:pt x="0" y="360908"/>
                  </a:lnTo>
                  <a:lnTo>
                    <a:pt x="3293" y="409844"/>
                  </a:lnTo>
                  <a:lnTo>
                    <a:pt x="12888" y="456782"/>
                  </a:lnTo>
                  <a:lnTo>
                    <a:pt x="28354" y="501293"/>
                  </a:lnTo>
                  <a:lnTo>
                    <a:pt x="49262" y="542945"/>
                  </a:lnTo>
                  <a:lnTo>
                    <a:pt x="75183" y="581309"/>
                  </a:lnTo>
                  <a:lnTo>
                    <a:pt x="105687" y="615953"/>
                  </a:lnTo>
                  <a:lnTo>
                    <a:pt x="140345" y="646449"/>
                  </a:lnTo>
                  <a:lnTo>
                    <a:pt x="178727" y="672365"/>
                  </a:lnTo>
                  <a:lnTo>
                    <a:pt x="220404" y="693271"/>
                  </a:lnTo>
                  <a:lnTo>
                    <a:pt x="264946" y="708736"/>
                  </a:lnTo>
                  <a:lnTo>
                    <a:pt x="311924" y="718331"/>
                  </a:lnTo>
                  <a:lnTo>
                    <a:pt x="360908" y="721625"/>
                  </a:lnTo>
                  <a:lnTo>
                    <a:pt x="409848" y="718331"/>
                  </a:lnTo>
                  <a:lnTo>
                    <a:pt x="456798" y="708736"/>
                  </a:lnTo>
                  <a:lnTo>
                    <a:pt x="501326" y="693271"/>
                  </a:lnTo>
                  <a:lnTo>
                    <a:pt x="543000" y="672365"/>
                  </a:lnTo>
                  <a:lnTo>
                    <a:pt x="581388" y="646449"/>
                  </a:lnTo>
                  <a:lnTo>
                    <a:pt x="616059" y="615953"/>
                  </a:lnTo>
                  <a:lnTo>
                    <a:pt x="646580" y="581309"/>
                  </a:lnTo>
                  <a:lnTo>
                    <a:pt x="672521" y="542945"/>
                  </a:lnTo>
                  <a:lnTo>
                    <a:pt x="693448" y="501293"/>
                  </a:lnTo>
                  <a:lnTo>
                    <a:pt x="708931" y="456782"/>
                  </a:lnTo>
                  <a:lnTo>
                    <a:pt x="718538" y="409844"/>
                  </a:lnTo>
                  <a:lnTo>
                    <a:pt x="721836" y="360908"/>
                  </a:lnTo>
                  <a:lnTo>
                    <a:pt x="718538" y="311928"/>
                  </a:lnTo>
                  <a:lnTo>
                    <a:pt x="708931" y="264953"/>
                  </a:lnTo>
                  <a:lnTo>
                    <a:pt x="693448" y="220412"/>
                  </a:lnTo>
                  <a:lnTo>
                    <a:pt x="672521" y="178736"/>
                  </a:lnTo>
                  <a:lnTo>
                    <a:pt x="646580" y="140354"/>
                  </a:lnTo>
                  <a:lnTo>
                    <a:pt x="616059" y="105695"/>
                  </a:lnTo>
                  <a:lnTo>
                    <a:pt x="581388" y="75189"/>
                  </a:lnTo>
                  <a:lnTo>
                    <a:pt x="543000" y="49267"/>
                  </a:lnTo>
                  <a:lnTo>
                    <a:pt x="501326" y="28357"/>
                  </a:lnTo>
                  <a:lnTo>
                    <a:pt x="456798" y="12889"/>
                  </a:lnTo>
                  <a:lnTo>
                    <a:pt x="409848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1354" y="2656978"/>
              <a:ext cx="191807" cy="2903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89541" y="2864604"/>
              <a:ext cx="452755" cy="322580"/>
            </a:xfrm>
            <a:custGeom>
              <a:avLst/>
              <a:gdLst/>
              <a:ahLst/>
              <a:cxnLst/>
              <a:rect l="l" t="t" r="r" b="b"/>
              <a:pathLst>
                <a:path w="452755" h="322580">
                  <a:moveTo>
                    <a:pt x="158724" y="0"/>
                  </a:moveTo>
                  <a:lnTo>
                    <a:pt x="143002" y="16822"/>
                  </a:lnTo>
                  <a:lnTo>
                    <a:pt x="113514" y="32459"/>
                  </a:lnTo>
                  <a:lnTo>
                    <a:pt x="85006" y="43986"/>
                  </a:lnTo>
                  <a:lnTo>
                    <a:pt x="72227" y="48478"/>
                  </a:lnTo>
                  <a:lnTo>
                    <a:pt x="57078" y="56177"/>
                  </a:lnTo>
                  <a:lnTo>
                    <a:pt x="18164" y="122508"/>
                  </a:lnTo>
                  <a:lnTo>
                    <a:pt x="6439" y="180201"/>
                  </a:lnTo>
                  <a:lnTo>
                    <a:pt x="1201" y="227708"/>
                  </a:lnTo>
                  <a:lnTo>
                    <a:pt x="0" y="247450"/>
                  </a:lnTo>
                  <a:lnTo>
                    <a:pt x="2105" y="263935"/>
                  </a:lnTo>
                  <a:lnTo>
                    <a:pt x="79362" y="300809"/>
                  </a:lnTo>
                  <a:lnTo>
                    <a:pt x="150179" y="314256"/>
                  </a:lnTo>
                  <a:lnTo>
                    <a:pt x="206057" y="320650"/>
                  </a:lnTo>
                  <a:lnTo>
                    <a:pt x="237125" y="322428"/>
                  </a:lnTo>
                  <a:lnTo>
                    <a:pt x="241240" y="322428"/>
                  </a:lnTo>
                  <a:lnTo>
                    <a:pt x="323097" y="316371"/>
                  </a:lnTo>
                  <a:lnTo>
                    <a:pt x="385117" y="303044"/>
                  </a:lnTo>
                  <a:lnTo>
                    <a:pt x="424432" y="289718"/>
                  </a:lnTo>
                  <a:lnTo>
                    <a:pt x="452252" y="267564"/>
                  </a:lnTo>
                  <a:lnTo>
                    <a:pt x="451369" y="202191"/>
                  </a:lnTo>
                  <a:lnTo>
                    <a:pt x="440204" y="142910"/>
                  </a:lnTo>
                  <a:lnTo>
                    <a:pt x="427264" y="99885"/>
                  </a:lnTo>
                  <a:lnTo>
                    <a:pt x="224971" y="72439"/>
                  </a:lnTo>
                  <a:lnTo>
                    <a:pt x="197592" y="61120"/>
                  </a:lnTo>
                  <a:lnTo>
                    <a:pt x="176711" y="36219"/>
                  </a:lnTo>
                  <a:lnTo>
                    <a:pt x="163399" y="11318"/>
                  </a:lnTo>
                  <a:lnTo>
                    <a:pt x="158724" y="0"/>
                  </a:lnTo>
                  <a:close/>
                </a:path>
                <a:path w="452755" h="322580">
                  <a:moveTo>
                    <a:pt x="294718" y="403"/>
                  </a:moveTo>
                  <a:lnTo>
                    <a:pt x="275721" y="34447"/>
                  </a:lnTo>
                  <a:lnTo>
                    <a:pt x="257674" y="56678"/>
                  </a:lnTo>
                  <a:lnTo>
                    <a:pt x="240713" y="68780"/>
                  </a:lnTo>
                  <a:lnTo>
                    <a:pt x="224971" y="72439"/>
                  </a:lnTo>
                  <a:lnTo>
                    <a:pt x="411165" y="72439"/>
                  </a:lnTo>
                  <a:lnTo>
                    <a:pt x="402458" y="62897"/>
                  </a:lnTo>
                  <a:lnTo>
                    <a:pt x="373290" y="45906"/>
                  </a:lnTo>
                  <a:lnTo>
                    <a:pt x="346383" y="34274"/>
                  </a:lnTo>
                  <a:lnTo>
                    <a:pt x="334563" y="29960"/>
                  </a:lnTo>
                  <a:lnTo>
                    <a:pt x="313143" y="17448"/>
                  </a:lnTo>
                  <a:lnTo>
                    <a:pt x="301134" y="8165"/>
                  </a:lnTo>
                  <a:lnTo>
                    <a:pt x="295879" y="2390"/>
                  </a:lnTo>
                  <a:lnTo>
                    <a:pt x="294718" y="403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54287" y="2934817"/>
              <a:ext cx="344805" cy="231140"/>
            </a:xfrm>
            <a:custGeom>
              <a:avLst/>
              <a:gdLst/>
              <a:ahLst/>
              <a:cxnLst/>
              <a:rect l="l" t="t" r="r" b="b"/>
              <a:pathLst>
                <a:path w="344805" h="231139">
                  <a:moveTo>
                    <a:pt x="17780" y="158026"/>
                  </a:moveTo>
                  <a:lnTo>
                    <a:pt x="10680" y="85305"/>
                  </a:lnTo>
                  <a:lnTo>
                    <a:pt x="0" y="55460"/>
                  </a:lnTo>
                  <a:lnTo>
                    <a:pt x="9436" y="94830"/>
                  </a:lnTo>
                  <a:lnTo>
                    <a:pt x="14312" y="156629"/>
                  </a:lnTo>
                  <a:lnTo>
                    <a:pt x="4864" y="224104"/>
                  </a:lnTo>
                  <a:lnTo>
                    <a:pt x="8470" y="225513"/>
                  </a:lnTo>
                  <a:lnTo>
                    <a:pt x="12877" y="207340"/>
                  </a:lnTo>
                  <a:lnTo>
                    <a:pt x="17780" y="158026"/>
                  </a:lnTo>
                  <a:close/>
                </a:path>
                <a:path w="344805" h="231139">
                  <a:moveTo>
                    <a:pt x="323100" y="60058"/>
                  </a:moveTo>
                  <a:lnTo>
                    <a:pt x="312889" y="88760"/>
                  </a:lnTo>
                  <a:lnTo>
                    <a:pt x="305866" y="162229"/>
                  </a:lnTo>
                  <a:lnTo>
                    <a:pt x="310832" y="212255"/>
                  </a:lnTo>
                  <a:lnTo>
                    <a:pt x="315277" y="230746"/>
                  </a:lnTo>
                  <a:lnTo>
                    <a:pt x="317881" y="229146"/>
                  </a:lnTo>
                  <a:lnTo>
                    <a:pt x="308597" y="161455"/>
                  </a:lnTo>
                  <a:lnTo>
                    <a:pt x="313677" y="99148"/>
                  </a:lnTo>
                  <a:lnTo>
                    <a:pt x="323100" y="60058"/>
                  </a:lnTo>
                  <a:close/>
                </a:path>
                <a:path w="344805" h="231139">
                  <a:moveTo>
                    <a:pt x="344436" y="0"/>
                  </a:moveTo>
                  <a:lnTo>
                    <a:pt x="338658" y="12890"/>
                  </a:lnTo>
                  <a:lnTo>
                    <a:pt x="326047" y="47777"/>
                  </a:lnTo>
                  <a:lnTo>
                    <a:pt x="323100" y="60058"/>
                  </a:lnTo>
                  <a:lnTo>
                    <a:pt x="344436" y="0"/>
                  </a:lnTo>
                  <a:close/>
                </a:path>
              </a:pathLst>
            </a:custGeom>
            <a:solidFill>
              <a:srgbClr val="B6B5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823" y="2855142"/>
              <a:ext cx="145666" cy="1325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417" y="2634767"/>
              <a:ext cx="198179" cy="14353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12515" y="2538683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5" h="721995">
                  <a:moveTo>
                    <a:pt x="360908" y="0"/>
                  </a:moveTo>
                  <a:lnTo>
                    <a:pt x="311968" y="3294"/>
                  </a:lnTo>
                  <a:lnTo>
                    <a:pt x="265020" y="12889"/>
                  </a:lnTo>
                  <a:lnTo>
                    <a:pt x="220493" y="28357"/>
                  </a:lnTo>
                  <a:lnTo>
                    <a:pt x="178821" y="49267"/>
                  </a:lnTo>
                  <a:lnTo>
                    <a:pt x="140435" y="75189"/>
                  </a:lnTo>
                  <a:lnTo>
                    <a:pt x="105767" y="105695"/>
                  </a:lnTo>
                  <a:lnTo>
                    <a:pt x="75248" y="140354"/>
                  </a:lnTo>
                  <a:lnTo>
                    <a:pt x="49309" y="178736"/>
                  </a:lnTo>
                  <a:lnTo>
                    <a:pt x="28384" y="220412"/>
                  </a:lnTo>
                  <a:lnTo>
                    <a:pt x="12903" y="264953"/>
                  </a:lnTo>
                  <a:lnTo>
                    <a:pt x="3297" y="311928"/>
                  </a:lnTo>
                  <a:lnTo>
                    <a:pt x="0" y="360908"/>
                  </a:lnTo>
                  <a:lnTo>
                    <a:pt x="3297" y="409844"/>
                  </a:lnTo>
                  <a:lnTo>
                    <a:pt x="12903" y="456782"/>
                  </a:lnTo>
                  <a:lnTo>
                    <a:pt x="28384" y="501293"/>
                  </a:lnTo>
                  <a:lnTo>
                    <a:pt x="49309" y="542945"/>
                  </a:lnTo>
                  <a:lnTo>
                    <a:pt x="75248" y="581308"/>
                  </a:lnTo>
                  <a:lnTo>
                    <a:pt x="105767" y="615953"/>
                  </a:lnTo>
                  <a:lnTo>
                    <a:pt x="140435" y="646448"/>
                  </a:lnTo>
                  <a:lnTo>
                    <a:pt x="178821" y="672364"/>
                  </a:lnTo>
                  <a:lnTo>
                    <a:pt x="220493" y="693269"/>
                  </a:lnTo>
                  <a:lnTo>
                    <a:pt x="265020" y="708735"/>
                  </a:lnTo>
                  <a:lnTo>
                    <a:pt x="311968" y="718330"/>
                  </a:lnTo>
                  <a:lnTo>
                    <a:pt x="360908" y="721624"/>
                  </a:lnTo>
                  <a:lnTo>
                    <a:pt x="409892" y="718330"/>
                  </a:lnTo>
                  <a:lnTo>
                    <a:pt x="456871" y="708735"/>
                  </a:lnTo>
                  <a:lnTo>
                    <a:pt x="501415" y="693269"/>
                  </a:lnTo>
                  <a:lnTo>
                    <a:pt x="543094" y="672364"/>
                  </a:lnTo>
                  <a:lnTo>
                    <a:pt x="581478" y="646448"/>
                  </a:lnTo>
                  <a:lnTo>
                    <a:pt x="616138" y="615953"/>
                  </a:lnTo>
                  <a:lnTo>
                    <a:pt x="646644" y="581308"/>
                  </a:lnTo>
                  <a:lnTo>
                    <a:pt x="672568" y="542945"/>
                  </a:lnTo>
                  <a:lnTo>
                    <a:pt x="693478" y="501293"/>
                  </a:lnTo>
                  <a:lnTo>
                    <a:pt x="708946" y="456782"/>
                  </a:lnTo>
                  <a:lnTo>
                    <a:pt x="718542" y="409844"/>
                  </a:lnTo>
                  <a:lnTo>
                    <a:pt x="721836" y="360908"/>
                  </a:lnTo>
                  <a:lnTo>
                    <a:pt x="718542" y="311928"/>
                  </a:lnTo>
                  <a:lnTo>
                    <a:pt x="708946" y="264953"/>
                  </a:lnTo>
                  <a:lnTo>
                    <a:pt x="693478" y="220412"/>
                  </a:lnTo>
                  <a:lnTo>
                    <a:pt x="672568" y="178736"/>
                  </a:lnTo>
                  <a:lnTo>
                    <a:pt x="646644" y="140354"/>
                  </a:lnTo>
                  <a:lnTo>
                    <a:pt x="616138" y="105695"/>
                  </a:lnTo>
                  <a:lnTo>
                    <a:pt x="581478" y="75189"/>
                  </a:lnTo>
                  <a:lnTo>
                    <a:pt x="543094" y="49267"/>
                  </a:lnTo>
                  <a:lnTo>
                    <a:pt x="501415" y="28357"/>
                  </a:lnTo>
                  <a:lnTo>
                    <a:pt x="456871" y="12889"/>
                  </a:lnTo>
                  <a:lnTo>
                    <a:pt x="409892" y="3294"/>
                  </a:lnTo>
                  <a:lnTo>
                    <a:pt x="360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4503" y="2843862"/>
              <a:ext cx="174435" cy="1014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744298" y="2867611"/>
              <a:ext cx="451484" cy="304165"/>
            </a:xfrm>
            <a:custGeom>
              <a:avLst/>
              <a:gdLst/>
              <a:ahLst/>
              <a:cxnLst/>
              <a:rect l="l" t="t" r="r" b="b"/>
              <a:pathLst>
                <a:path w="451485" h="304164">
                  <a:moveTo>
                    <a:pt x="157319" y="596"/>
                  </a:moveTo>
                  <a:lnTo>
                    <a:pt x="141784" y="16262"/>
                  </a:lnTo>
                  <a:lnTo>
                    <a:pt x="112707" y="30722"/>
                  </a:lnTo>
                  <a:lnTo>
                    <a:pt x="84609" y="41335"/>
                  </a:lnTo>
                  <a:lnTo>
                    <a:pt x="72016" y="45459"/>
                  </a:lnTo>
                  <a:lnTo>
                    <a:pt x="56981" y="52802"/>
                  </a:lnTo>
                  <a:lnTo>
                    <a:pt x="18156" y="115478"/>
                  </a:lnTo>
                  <a:lnTo>
                    <a:pt x="6432" y="169916"/>
                  </a:lnTo>
                  <a:lnTo>
                    <a:pt x="1198" y="214733"/>
                  </a:lnTo>
                  <a:lnTo>
                    <a:pt x="0" y="233356"/>
                  </a:lnTo>
                  <a:lnTo>
                    <a:pt x="2072" y="248895"/>
                  </a:lnTo>
                  <a:lnTo>
                    <a:pt x="79120" y="283697"/>
                  </a:lnTo>
                  <a:lnTo>
                    <a:pt x="149871" y="296413"/>
                  </a:lnTo>
                  <a:lnTo>
                    <a:pt x="205683" y="302454"/>
                  </a:lnTo>
                  <a:lnTo>
                    <a:pt x="236587" y="304102"/>
                  </a:lnTo>
                  <a:lnTo>
                    <a:pt x="240643" y="304102"/>
                  </a:lnTo>
                  <a:lnTo>
                    <a:pt x="322423" y="298393"/>
                  </a:lnTo>
                  <a:lnTo>
                    <a:pt x="384368" y="285834"/>
                  </a:lnTo>
                  <a:lnTo>
                    <a:pt x="423627" y="273274"/>
                  </a:lnTo>
                  <a:lnTo>
                    <a:pt x="451443" y="252277"/>
                  </a:lnTo>
                  <a:lnTo>
                    <a:pt x="450586" y="190542"/>
                  </a:lnTo>
                  <a:lnTo>
                    <a:pt x="439494" y="134557"/>
                  </a:lnTo>
                  <a:lnTo>
                    <a:pt x="426632" y="93925"/>
                  </a:lnTo>
                  <a:lnTo>
                    <a:pt x="224029" y="68285"/>
                  </a:lnTo>
                  <a:lnTo>
                    <a:pt x="196520" y="57709"/>
                  </a:lnTo>
                  <a:lnTo>
                    <a:pt x="175487" y="34441"/>
                  </a:lnTo>
                  <a:lnTo>
                    <a:pt x="162048" y="11173"/>
                  </a:lnTo>
                  <a:lnTo>
                    <a:pt x="157319" y="596"/>
                  </a:lnTo>
                  <a:close/>
                </a:path>
                <a:path w="451485" h="304164">
                  <a:moveTo>
                    <a:pt x="294314" y="0"/>
                  </a:moveTo>
                  <a:lnTo>
                    <a:pt x="275217" y="32281"/>
                  </a:lnTo>
                  <a:lnTo>
                    <a:pt x="257044" y="53353"/>
                  </a:lnTo>
                  <a:lnTo>
                    <a:pt x="239935" y="64819"/>
                  </a:lnTo>
                  <a:lnTo>
                    <a:pt x="224029" y="68285"/>
                  </a:lnTo>
                  <a:lnTo>
                    <a:pt x="410789" y="68285"/>
                  </a:lnTo>
                  <a:lnTo>
                    <a:pt x="401794" y="59023"/>
                  </a:lnTo>
                  <a:lnTo>
                    <a:pt x="372703" y="43000"/>
                  </a:lnTo>
                  <a:lnTo>
                    <a:pt x="345916" y="32028"/>
                  </a:lnTo>
                  <a:lnTo>
                    <a:pt x="334159" y="27960"/>
                  </a:lnTo>
                  <a:lnTo>
                    <a:pt x="311213" y="17734"/>
                  </a:lnTo>
                  <a:lnTo>
                    <a:pt x="299375" y="8773"/>
                  </a:lnTo>
                  <a:lnTo>
                    <a:pt x="294967" y="2416"/>
                  </a:lnTo>
                  <a:lnTo>
                    <a:pt x="294314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1816" y="2588162"/>
              <a:ext cx="201478" cy="3705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94310" y="3757268"/>
              <a:ext cx="1924628" cy="10725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5516" y="3752320"/>
              <a:ext cx="1924628" cy="1695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5821" y="1521776"/>
              <a:ext cx="721832" cy="702016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9156" y="1721611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593951" y="3273044"/>
            <a:ext cx="960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Direktur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85728" y="1648459"/>
            <a:ext cx="755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Dirjen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49775" y="2531105"/>
            <a:ext cx="754380" cy="722630"/>
            <a:chOff x="549775" y="2531105"/>
            <a:chExt cx="754380" cy="722630"/>
          </a:xfrm>
        </p:grpSpPr>
        <p:sp>
          <p:nvSpPr>
            <p:cNvPr id="45" name="object 45"/>
            <p:cNvSpPr/>
            <p:nvPr/>
          </p:nvSpPr>
          <p:spPr>
            <a:xfrm>
              <a:off x="549775" y="2531105"/>
              <a:ext cx="754380" cy="722630"/>
            </a:xfrm>
            <a:custGeom>
              <a:avLst/>
              <a:gdLst/>
              <a:ahLst/>
              <a:cxnLst/>
              <a:rect l="l" t="t" r="r" b="b"/>
              <a:pathLst>
                <a:path w="754380" h="722629">
                  <a:moveTo>
                    <a:pt x="377186" y="0"/>
                  </a:moveTo>
                  <a:lnTo>
                    <a:pt x="329864" y="2813"/>
                  </a:lnTo>
                  <a:lnTo>
                    <a:pt x="284298" y="11028"/>
                  </a:lnTo>
                  <a:lnTo>
                    <a:pt x="240842" y="24305"/>
                  </a:lnTo>
                  <a:lnTo>
                    <a:pt x="199849" y="42308"/>
                  </a:lnTo>
                  <a:lnTo>
                    <a:pt x="161672" y="64698"/>
                  </a:lnTo>
                  <a:lnTo>
                    <a:pt x="126664" y="91136"/>
                  </a:lnTo>
                  <a:lnTo>
                    <a:pt x="95178" y="121284"/>
                  </a:lnTo>
                  <a:lnTo>
                    <a:pt x="67567" y="154805"/>
                  </a:lnTo>
                  <a:lnTo>
                    <a:pt x="44184" y="191359"/>
                  </a:lnTo>
                  <a:lnTo>
                    <a:pt x="25383" y="230610"/>
                  </a:lnTo>
                  <a:lnTo>
                    <a:pt x="11516" y="272218"/>
                  </a:lnTo>
                  <a:lnTo>
                    <a:pt x="2938" y="315846"/>
                  </a:lnTo>
                  <a:lnTo>
                    <a:pt x="0" y="361154"/>
                  </a:lnTo>
                  <a:lnTo>
                    <a:pt x="2938" y="406422"/>
                  </a:lnTo>
                  <a:lnTo>
                    <a:pt x="11516" y="450015"/>
                  </a:lnTo>
                  <a:lnTo>
                    <a:pt x="25383" y="491594"/>
                  </a:lnTo>
                  <a:lnTo>
                    <a:pt x="44184" y="530821"/>
                  </a:lnTo>
                  <a:lnTo>
                    <a:pt x="67567" y="567357"/>
                  </a:lnTo>
                  <a:lnTo>
                    <a:pt x="95178" y="600863"/>
                  </a:lnTo>
                  <a:lnTo>
                    <a:pt x="126664" y="631000"/>
                  </a:lnTo>
                  <a:lnTo>
                    <a:pt x="161672" y="657430"/>
                  </a:lnTo>
                  <a:lnTo>
                    <a:pt x="199849" y="679814"/>
                  </a:lnTo>
                  <a:lnTo>
                    <a:pt x="240842" y="697813"/>
                  </a:lnTo>
                  <a:lnTo>
                    <a:pt x="284298" y="711089"/>
                  </a:lnTo>
                  <a:lnTo>
                    <a:pt x="329864" y="719303"/>
                  </a:lnTo>
                  <a:lnTo>
                    <a:pt x="377186" y="722116"/>
                  </a:lnTo>
                  <a:lnTo>
                    <a:pt x="424460" y="719303"/>
                  </a:lnTo>
                  <a:lnTo>
                    <a:pt x="469986" y="711089"/>
                  </a:lnTo>
                  <a:lnTo>
                    <a:pt x="513408" y="697813"/>
                  </a:lnTo>
                  <a:lnTo>
                    <a:pt x="554374" y="679814"/>
                  </a:lnTo>
                  <a:lnTo>
                    <a:pt x="592529" y="657430"/>
                  </a:lnTo>
                  <a:lnTo>
                    <a:pt x="627520" y="631000"/>
                  </a:lnTo>
                  <a:lnTo>
                    <a:pt x="658994" y="600863"/>
                  </a:lnTo>
                  <a:lnTo>
                    <a:pt x="686595" y="567357"/>
                  </a:lnTo>
                  <a:lnTo>
                    <a:pt x="709972" y="530821"/>
                  </a:lnTo>
                  <a:lnTo>
                    <a:pt x="728769" y="491594"/>
                  </a:lnTo>
                  <a:lnTo>
                    <a:pt x="742634" y="450015"/>
                  </a:lnTo>
                  <a:lnTo>
                    <a:pt x="751212" y="406422"/>
                  </a:lnTo>
                  <a:lnTo>
                    <a:pt x="754150" y="361154"/>
                  </a:lnTo>
                  <a:lnTo>
                    <a:pt x="751212" y="315846"/>
                  </a:lnTo>
                  <a:lnTo>
                    <a:pt x="742634" y="272218"/>
                  </a:lnTo>
                  <a:lnTo>
                    <a:pt x="728769" y="230610"/>
                  </a:lnTo>
                  <a:lnTo>
                    <a:pt x="709972" y="191359"/>
                  </a:lnTo>
                  <a:lnTo>
                    <a:pt x="686595" y="154805"/>
                  </a:lnTo>
                  <a:lnTo>
                    <a:pt x="658994" y="121284"/>
                  </a:lnTo>
                  <a:lnTo>
                    <a:pt x="627520" y="91136"/>
                  </a:lnTo>
                  <a:lnTo>
                    <a:pt x="592529" y="64698"/>
                  </a:lnTo>
                  <a:lnTo>
                    <a:pt x="554374" y="42308"/>
                  </a:lnTo>
                  <a:lnTo>
                    <a:pt x="513408" y="24305"/>
                  </a:lnTo>
                  <a:lnTo>
                    <a:pt x="469986" y="11028"/>
                  </a:lnTo>
                  <a:lnTo>
                    <a:pt x="424460" y="2813"/>
                  </a:lnTo>
                  <a:lnTo>
                    <a:pt x="37718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618" y="2730406"/>
              <a:ext cx="93768" cy="1807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6755" y="2736852"/>
              <a:ext cx="95657" cy="17574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5448" y="2871534"/>
              <a:ext cx="450850" cy="276860"/>
            </a:xfrm>
            <a:custGeom>
              <a:avLst/>
              <a:gdLst/>
              <a:ahLst/>
              <a:cxnLst/>
              <a:rect l="l" t="t" r="r" b="b"/>
              <a:pathLst>
                <a:path w="450850" h="276860">
                  <a:moveTo>
                    <a:pt x="157052" y="405"/>
                  </a:moveTo>
                  <a:lnTo>
                    <a:pt x="141410" y="14687"/>
                  </a:lnTo>
                  <a:lnTo>
                    <a:pt x="112327" y="27852"/>
                  </a:lnTo>
                  <a:lnTo>
                    <a:pt x="84270" y="37507"/>
                  </a:lnTo>
                  <a:lnTo>
                    <a:pt x="71703" y="41257"/>
                  </a:lnTo>
                  <a:lnTo>
                    <a:pt x="56661" y="47948"/>
                  </a:lnTo>
                  <a:lnTo>
                    <a:pt x="17922" y="104909"/>
                  </a:lnTo>
                  <a:lnTo>
                    <a:pt x="6310" y="154424"/>
                  </a:lnTo>
                  <a:lnTo>
                    <a:pt x="1163" y="195217"/>
                  </a:lnTo>
                  <a:lnTo>
                    <a:pt x="0" y="212175"/>
                  </a:lnTo>
                  <a:lnTo>
                    <a:pt x="1986" y="226290"/>
                  </a:lnTo>
                  <a:lnTo>
                    <a:pt x="78900" y="257972"/>
                  </a:lnTo>
                  <a:lnTo>
                    <a:pt x="149541" y="269536"/>
                  </a:lnTo>
                  <a:lnTo>
                    <a:pt x="205283" y="275021"/>
                  </a:lnTo>
                  <a:lnTo>
                    <a:pt x="236251" y="276524"/>
                  </a:lnTo>
                  <a:lnTo>
                    <a:pt x="240350" y="276524"/>
                  </a:lnTo>
                  <a:lnTo>
                    <a:pt x="322030" y="271316"/>
                  </a:lnTo>
                  <a:lnTo>
                    <a:pt x="383928" y="259859"/>
                  </a:lnTo>
                  <a:lnTo>
                    <a:pt x="423172" y="248402"/>
                  </a:lnTo>
                  <a:lnTo>
                    <a:pt x="450758" y="229301"/>
                  </a:lnTo>
                  <a:lnTo>
                    <a:pt x="449890" y="173232"/>
                  </a:lnTo>
                  <a:lnTo>
                    <a:pt x="438753" y="122321"/>
                  </a:lnTo>
                  <a:lnTo>
                    <a:pt x="425841" y="85341"/>
                  </a:lnTo>
                  <a:lnTo>
                    <a:pt x="223691" y="62097"/>
                  </a:lnTo>
                  <a:lnTo>
                    <a:pt x="196220" y="52458"/>
                  </a:lnTo>
                  <a:lnTo>
                    <a:pt x="175208" y="31251"/>
                  </a:lnTo>
                  <a:lnTo>
                    <a:pt x="161778" y="10044"/>
                  </a:lnTo>
                  <a:lnTo>
                    <a:pt x="157052" y="405"/>
                  </a:lnTo>
                  <a:close/>
                </a:path>
                <a:path w="450850" h="276860">
                  <a:moveTo>
                    <a:pt x="293706" y="0"/>
                  </a:moveTo>
                  <a:lnTo>
                    <a:pt x="274689" y="29357"/>
                  </a:lnTo>
                  <a:lnTo>
                    <a:pt x="256588" y="48519"/>
                  </a:lnTo>
                  <a:lnTo>
                    <a:pt x="239542" y="58946"/>
                  </a:lnTo>
                  <a:lnTo>
                    <a:pt x="223691" y="62097"/>
                  </a:lnTo>
                  <a:lnTo>
                    <a:pt x="410163" y="62097"/>
                  </a:lnTo>
                  <a:lnTo>
                    <a:pt x="401128" y="53557"/>
                  </a:lnTo>
                  <a:lnTo>
                    <a:pt x="372061" y="38999"/>
                  </a:lnTo>
                  <a:lnTo>
                    <a:pt x="345240" y="29048"/>
                  </a:lnTo>
                  <a:lnTo>
                    <a:pt x="333456" y="25363"/>
                  </a:lnTo>
                  <a:lnTo>
                    <a:pt x="312341" y="14856"/>
                  </a:lnTo>
                  <a:lnTo>
                    <a:pt x="300333" y="6865"/>
                  </a:lnTo>
                  <a:lnTo>
                    <a:pt x="294949" y="1781"/>
                  </a:lnTo>
                  <a:lnTo>
                    <a:pt x="29370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077180" y="2925473"/>
              <a:ext cx="38100" cy="208279"/>
            </a:xfrm>
            <a:custGeom>
              <a:avLst/>
              <a:gdLst/>
              <a:ahLst/>
              <a:cxnLst/>
              <a:rect l="l" t="t" r="r" b="b"/>
              <a:pathLst>
                <a:path w="38100" h="208280">
                  <a:moveTo>
                    <a:pt x="23237" y="36652"/>
                  </a:moveTo>
                  <a:lnTo>
                    <a:pt x="6323" y="80058"/>
                  </a:lnTo>
                  <a:lnTo>
                    <a:pt x="0" y="146259"/>
                  </a:lnTo>
                  <a:lnTo>
                    <a:pt x="5658" y="191321"/>
                  </a:lnTo>
                  <a:lnTo>
                    <a:pt x="10409" y="207959"/>
                  </a:lnTo>
                  <a:lnTo>
                    <a:pt x="14187" y="206766"/>
                  </a:lnTo>
                  <a:lnTo>
                    <a:pt x="4528" y="130905"/>
                  </a:lnTo>
                  <a:lnTo>
                    <a:pt x="14022" y="64683"/>
                  </a:lnTo>
                  <a:lnTo>
                    <a:pt x="23237" y="36652"/>
                  </a:lnTo>
                  <a:close/>
                </a:path>
                <a:path w="38100" h="208280">
                  <a:moveTo>
                    <a:pt x="37519" y="0"/>
                  </a:moveTo>
                  <a:lnTo>
                    <a:pt x="29431" y="17810"/>
                  </a:lnTo>
                  <a:lnTo>
                    <a:pt x="23237" y="36652"/>
                  </a:lnTo>
                  <a:lnTo>
                    <a:pt x="37519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85262" y="312760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09" h="1269">
                  <a:moveTo>
                    <a:pt x="422" y="0"/>
                  </a:moveTo>
                  <a:lnTo>
                    <a:pt x="200" y="212"/>
                  </a:lnTo>
                  <a:lnTo>
                    <a:pt x="200" y="596"/>
                  </a:lnTo>
                  <a:lnTo>
                    <a:pt x="0" y="808"/>
                  </a:lnTo>
                  <a:lnTo>
                    <a:pt x="3355" y="1000"/>
                  </a:lnTo>
                  <a:lnTo>
                    <a:pt x="3355" y="808"/>
                  </a:lnTo>
                  <a:lnTo>
                    <a:pt x="3556" y="596"/>
                  </a:lnTo>
                  <a:lnTo>
                    <a:pt x="1466" y="212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62132" y="2930514"/>
              <a:ext cx="37465" cy="198120"/>
            </a:xfrm>
            <a:custGeom>
              <a:avLst/>
              <a:gdLst/>
              <a:ahLst/>
              <a:cxnLst/>
              <a:rect l="l" t="t" r="r" b="b"/>
              <a:pathLst>
                <a:path w="37465" h="198119">
                  <a:moveTo>
                    <a:pt x="17543" y="43629"/>
                  </a:moveTo>
                  <a:lnTo>
                    <a:pt x="24258" y="63612"/>
                  </a:lnTo>
                  <a:lnTo>
                    <a:pt x="32883" y="125217"/>
                  </a:lnTo>
                  <a:lnTo>
                    <a:pt x="23552" y="197087"/>
                  </a:lnTo>
                  <a:lnTo>
                    <a:pt x="26687" y="197684"/>
                  </a:lnTo>
                  <a:lnTo>
                    <a:pt x="32137" y="179714"/>
                  </a:lnTo>
                  <a:lnTo>
                    <a:pt x="37265" y="137522"/>
                  </a:lnTo>
                  <a:lnTo>
                    <a:pt x="30483" y="76038"/>
                  </a:lnTo>
                  <a:lnTo>
                    <a:pt x="17543" y="43629"/>
                  </a:lnTo>
                  <a:close/>
                </a:path>
                <a:path w="37465" h="198119">
                  <a:moveTo>
                    <a:pt x="200" y="191"/>
                  </a:moveTo>
                  <a:lnTo>
                    <a:pt x="17543" y="43629"/>
                  </a:lnTo>
                  <a:lnTo>
                    <a:pt x="9442" y="19521"/>
                  </a:lnTo>
                  <a:lnTo>
                    <a:pt x="200" y="191"/>
                  </a:lnTo>
                  <a:close/>
                </a:path>
                <a:path w="37465" h="198119">
                  <a:moveTo>
                    <a:pt x="0" y="0"/>
                  </a:moveTo>
                  <a:lnTo>
                    <a:pt x="0" y="191"/>
                  </a:lnTo>
                  <a:lnTo>
                    <a:pt x="200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57550" y="3148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97" y="0"/>
                  </a:move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57643" y="2907779"/>
              <a:ext cx="120650" cy="240665"/>
            </a:xfrm>
            <a:custGeom>
              <a:avLst/>
              <a:gdLst/>
              <a:ahLst/>
              <a:cxnLst/>
              <a:rect l="l" t="t" r="r" b="b"/>
              <a:pathLst>
                <a:path w="120650" h="240664">
                  <a:moveTo>
                    <a:pt x="120383" y="40220"/>
                  </a:moveTo>
                  <a:lnTo>
                    <a:pt x="91249" y="19316"/>
                  </a:lnTo>
                  <a:lnTo>
                    <a:pt x="88938" y="21526"/>
                  </a:lnTo>
                  <a:lnTo>
                    <a:pt x="111226" y="0"/>
                  </a:lnTo>
                  <a:lnTo>
                    <a:pt x="82829" y="18719"/>
                  </a:lnTo>
                  <a:lnTo>
                    <a:pt x="86410" y="20320"/>
                  </a:lnTo>
                  <a:lnTo>
                    <a:pt x="120383" y="40220"/>
                  </a:lnTo>
                  <a:close/>
                </a:path>
                <a:path w="120650" h="240664">
                  <a:moveTo>
                    <a:pt x="120472" y="40246"/>
                  </a:moveTo>
                  <a:lnTo>
                    <a:pt x="118160" y="39255"/>
                  </a:lnTo>
                  <a:lnTo>
                    <a:pt x="90449" y="100012"/>
                  </a:lnTo>
                  <a:lnTo>
                    <a:pt x="59969" y="153936"/>
                  </a:lnTo>
                  <a:lnTo>
                    <a:pt x="31534" y="197573"/>
                  </a:lnTo>
                  <a:lnTo>
                    <a:pt x="9944" y="227520"/>
                  </a:lnTo>
                  <a:lnTo>
                    <a:pt x="0" y="240360"/>
                  </a:lnTo>
                  <a:lnTo>
                    <a:pt x="46494" y="181914"/>
                  </a:lnTo>
                  <a:lnTo>
                    <a:pt x="84836" y="116141"/>
                  </a:lnTo>
                  <a:lnTo>
                    <a:pt x="110871" y="62458"/>
                  </a:lnTo>
                  <a:lnTo>
                    <a:pt x="120459" y="40259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921274" y="31465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lnTo>
                    <a:pt x="0" y="212"/>
                  </a:lnTo>
                  <a:lnTo>
                    <a:pt x="220" y="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48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02271" y="2906750"/>
              <a:ext cx="119380" cy="240029"/>
            </a:xfrm>
            <a:custGeom>
              <a:avLst/>
              <a:gdLst/>
              <a:ahLst/>
              <a:cxnLst/>
              <a:rect l="l" t="t" r="r" b="b"/>
              <a:pathLst>
                <a:path w="119380" h="240030">
                  <a:moveTo>
                    <a:pt x="37642" y="18732"/>
                  </a:moveTo>
                  <a:lnTo>
                    <a:pt x="9245" y="0"/>
                  </a:lnTo>
                  <a:lnTo>
                    <a:pt x="31330" y="21551"/>
                  </a:lnTo>
                  <a:lnTo>
                    <a:pt x="29222" y="19532"/>
                  </a:lnTo>
                  <a:lnTo>
                    <a:pt x="0" y="40474"/>
                  </a:lnTo>
                  <a:lnTo>
                    <a:pt x="33845" y="20561"/>
                  </a:lnTo>
                  <a:lnTo>
                    <a:pt x="37642" y="18732"/>
                  </a:lnTo>
                  <a:close/>
                </a:path>
                <a:path w="119380" h="240030">
                  <a:moveTo>
                    <a:pt x="118999" y="239776"/>
                  </a:moveTo>
                  <a:lnTo>
                    <a:pt x="87160" y="195986"/>
                  </a:lnTo>
                  <a:lnTo>
                    <a:pt x="59283" y="152641"/>
                  </a:lnTo>
                  <a:lnTo>
                    <a:pt x="29489" y="99326"/>
                  </a:lnTo>
                  <a:lnTo>
                    <a:pt x="2311" y="39281"/>
                  </a:lnTo>
                  <a:lnTo>
                    <a:pt x="0" y="40474"/>
                  </a:lnTo>
                  <a:lnTo>
                    <a:pt x="9410" y="62560"/>
                  </a:lnTo>
                  <a:lnTo>
                    <a:pt x="34988" y="115976"/>
                  </a:lnTo>
                  <a:lnTo>
                    <a:pt x="72821" y="181457"/>
                  </a:lnTo>
                  <a:lnTo>
                    <a:pt x="118999" y="23977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99208" y="3026345"/>
              <a:ext cx="78105" cy="120650"/>
            </a:xfrm>
            <a:custGeom>
              <a:avLst/>
              <a:gdLst/>
              <a:ahLst/>
              <a:cxnLst/>
              <a:rect l="l" t="t" r="r" b="b"/>
              <a:pathLst>
                <a:path w="78105" h="120650">
                  <a:moveTo>
                    <a:pt x="0" y="1404"/>
                  </a:moveTo>
                  <a:lnTo>
                    <a:pt x="40152" y="120173"/>
                  </a:lnTo>
                  <a:lnTo>
                    <a:pt x="75038" y="8793"/>
                  </a:lnTo>
                  <a:lnTo>
                    <a:pt x="32937" y="8793"/>
                  </a:lnTo>
                  <a:lnTo>
                    <a:pt x="18567" y="7638"/>
                  </a:lnTo>
                  <a:lnTo>
                    <a:pt x="8269" y="5099"/>
                  </a:lnTo>
                  <a:lnTo>
                    <a:pt x="2071" y="2559"/>
                  </a:lnTo>
                  <a:lnTo>
                    <a:pt x="0" y="1404"/>
                  </a:lnTo>
                  <a:close/>
                </a:path>
                <a:path w="78105" h="120650">
                  <a:moveTo>
                    <a:pt x="77792" y="0"/>
                  </a:moveTo>
                  <a:lnTo>
                    <a:pt x="64824" y="4174"/>
                  </a:lnTo>
                  <a:lnTo>
                    <a:pt x="53021" y="6886"/>
                  </a:lnTo>
                  <a:lnTo>
                    <a:pt x="42390" y="8353"/>
                  </a:lnTo>
                  <a:lnTo>
                    <a:pt x="32937" y="8793"/>
                  </a:lnTo>
                  <a:lnTo>
                    <a:pt x="75038" y="8793"/>
                  </a:lnTo>
                  <a:lnTo>
                    <a:pt x="7779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33424" y="2615260"/>
              <a:ext cx="216535" cy="431800"/>
            </a:xfrm>
            <a:custGeom>
              <a:avLst/>
              <a:gdLst/>
              <a:ahLst/>
              <a:cxnLst/>
              <a:rect l="l" t="t" r="r" b="b"/>
              <a:pathLst>
                <a:path w="216534" h="431800">
                  <a:moveTo>
                    <a:pt x="216471" y="107416"/>
                  </a:moveTo>
                  <a:lnTo>
                    <a:pt x="215252" y="100444"/>
                  </a:lnTo>
                  <a:lnTo>
                    <a:pt x="214630" y="96901"/>
                  </a:lnTo>
                  <a:lnTo>
                    <a:pt x="210566" y="92252"/>
                  </a:lnTo>
                  <a:lnTo>
                    <a:pt x="208318" y="91198"/>
                  </a:lnTo>
                  <a:lnTo>
                    <a:pt x="206629" y="100444"/>
                  </a:lnTo>
                  <a:lnTo>
                    <a:pt x="206362" y="98234"/>
                  </a:lnTo>
                  <a:lnTo>
                    <a:pt x="202692" y="68110"/>
                  </a:lnTo>
                  <a:lnTo>
                    <a:pt x="188214" y="35433"/>
                  </a:lnTo>
                  <a:lnTo>
                    <a:pt x="157759" y="10147"/>
                  </a:lnTo>
                  <a:lnTo>
                    <a:pt x="105930" y="0"/>
                  </a:lnTo>
                  <a:lnTo>
                    <a:pt x="62280" y="7912"/>
                  </a:lnTo>
                  <a:lnTo>
                    <a:pt x="34340" y="29273"/>
                  </a:lnTo>
                  <a:lnTo>
                    <a:pt x="18719" y="60553"/>
                  </a:lnTo>
                  <a:lnTo>
                    <a:pt x="11963" y="98234"/>
                  </a:lnTo>
                  <a:lnTo>
                    <a:pt x="10071" y="94005"/>
                  </a:lnTo>
                  <a:lnTo>
                    <a:pt x="8077" y="92989"/>
                  </a:lnTo>
                  <a:lnTo>
                    <a:pt x="6438" y="92519"/>
                  </a:lnTo>
                  <a:lnTo>
                    <a:pt x="5092" y="92519"/>
                  </a:lnTo>
                  <a:lnTo>
                    <a:pt x="0" y="97790"/>
                  </a:lnTo>
                  <a:lnTo>
                    <a:pt x="12" y="109372"/>
                  </a:lnTo>
                  <a:lnTo>
                    <a:pt x="2171" y="120954"/>
                  </a:lnTo>
                  <a:lnTo>
                    <a:pt x="3543" y="126212"/>
                  </a:lnTo>
                  <a:lnTo>
                    <a:pt x="5003" y="135089"/>
                  </a:lnTo>
                  <a:lnTo>
                    <a:pt x="8382" y="139700"/>
                  </a:lnTo>
                  <a:lnTo>
                    <a:pt x="11112" y="142328"/>
                  </a:lnTo>
                  <a:lnTo>
                    <a:pt x="21818" y="180644"/>
                  </a:lnTo>
                  <a:lnTo>
                    <a:pt x="43827" y="214706"/>
                  </a:lnTo>
                  <a:lnTo>
                    <a:pt x="50482" y="220319"/>
                  </a:lnTo>
                  <a:lnTo>
                    <a:pt x="50266" y="222910"/>
                  </a:lnTo>
                  <a:lnTo>
                    <a:pt x="46964" y="243509"/>
                  </a:lnTo>
                  <a:lnTo>
                    <a:pt x="41173" y="260896"/>
                  </a:lnTo>
                  <a:lnTo>
                    <a:pt x="43383" y="280441"/>
                  </a:lnTo>
                  <a:lnTo>
                    <a:pt x="49250" y="326212"/>
                  </a:lnTo>
                  <a:lnTo>
                    <a:pt x="57581" y="378879"/>
                  </a:lnTo>
                  <a:lnTo>
                    <a:pt x="67246" y="419138"/>
                  </a:lnTo>
                  <a:lnTo>
                    <a:pt x="103517" y="431609"/>
                  </a:lnTo>
                  <a:lnTo>
                    <a:pt x="111772" y="431050"/>
                  </a:lnTo>
                  <a:lnTo>
                    <a:pt x="144284" y="406857"/>
                  </a:lnTo>
                  <a:lnTo>
                    <a:pt x="163995" y="317842"/>
                  </a:lnTo>
                  <a:lnTo>
                    <a:pt x="172364" y="258686"/>
                  </a:lnTo>
                  <a:lnTo>
                    <a:pt x="170256" y="254673"/>
                  </a:lnTo>
                  <a:lnTo>
                    <a:pt x="165925" y="242912"/>
                  </a:lnTo>
                  <a:lnTo>
                    <a:pt x="162344" y="223774"/>
                  </a:lnTo>
                  <a:lnTo>
                    <a:pt x="162356" y="220814"/>
                  </a:lnTo>
                  <a:lnTo>
                    <a:pt x="167144" y="217144"/>
                  </a:lnTo>
                  <a:lnTo>
                    <a:pt x="189877" y="185826"/>
                  </a:lnTo>
                  <a:lnTo>
                    <a:pt x="202857" y="150977"/>
                  </a:lnTo>
                  <a:lnTo>
                    <a:pt x="206870" y="142671"/>
                  </a:lnTo>
                  <a:lnTo>
                    <a:pt x="209765" y="134581"/>
                  </a:lnTo>
                  <a:lnTo>
                    <a:pt x="211505" y="128447"/>
                  </a:lnTo>
                  <a:lnTo>
                    <a:pt x="212102" y="126022"/>
                  </a:lnTo>
                  <a:lnTo>
                    <a:pt x="216471" y="107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32840" y="2588450"/>
              <a:ext cx="215900" cy="130810"/>
            </a:xfrm>
            <a:custGeom>
              <a:avLst/>
              <a:gdLst/>
              <a:ahLst/>
              <a:cxnLst/>
              <a:rect l="l" t="t" r="r" b="b"/>
              <a:pathLst>
                <a:path w="215900" h="130810">
                  <a:moveTo>
                    <a:pt x="188722" y="28613"/>
                  </a:moveTo>
                  <a:lnTo>
                    <a:pt x="136893" y="2070"/>
                  </a:lnTo>
                  <a:lnTo>
                    <a:pt x="89890" y="0"/>
                  </a:lnTo>
                  <a:lnTo>
                    <a:pt x="55765" y="8775"/>
                  </a:lnTo>
                  <a:lnTo>
                    <a:pt x="42608" y="14732"/>
                  </a:lnTo>
                  <a:lnTo>
                    <a:pt x="12166" y="46888"/>
                  </a:lnTo>
                  <a:lnTo>
                    <a:pt x="749" y="83299"/>
                  </a:lnTo>
                  <a:lnTo>
                    <a:pt x="0" y="113106"/>
                  </a:lnTo>
                  <a:lnTo>
                    <a:pt x="1612" y="125450"/>
                  </a:lnTo>
                  <a:lnTo>
                    <a:pt x="73063" y="123545"/>
                  </a:lnTo>
                  <a:lnTo>
                    <a:pt x="124498" y="109728"/>
                  </a:lnTo>
                  <a:lnTo>
                    <a:pt x="166014" y="86601"/>
                  </a:lnTo>
                  <a:lnTo>
                    <a:pt x="188722" y="28613"/>
                  </a:lnTo>
                  <a:close/>
                </a:path>
                <a:path w="215900" h="130810">
                  <a:moveTo>
                    <a:pt x="215671" y="112991"/>
                  </a:moveTo>
                  <a:lnTo>
                    <a:pt x="214630" y="85890"/>
                  </a:lnTo>
                  <a:lnTo>
                    <a:pt x="207187" y="54127"/>
                  </a:lnTo>
                  <a:lnTo>
                    <a:pt x="188722" y="28613"/>
                  </a:lnTo>
                  <a:lnTo>
                    <a:pt x="187172" y="34963"/>
                  </a:lnTo>
                  <a:lnTo>
                    <a:pt x="182791" y="50342"/>
                  </a:lnTo>
                  <a:lnTo>
                    <a:pt x="175945" y="69303"/>
                  </a:lnTo>
                  <a:lnTo>
                    <a:pt x="167068" y="86385"/>
                  </a:lnTo>
                  <a:lnTo>
                    <a:pt x="168681" y="91440"/>
                  </a:lnTo>
                  <a:lnTo>
                    <a:pt x="174637" y="103530"/>
                  </a:lnTo>
                  <a:lnTo>
                    <a:pt x="186575" y="118084"/>
                  </a:lnTo>
                  <a:lnTo>
                    <a:pt x="206171" y="130492"/>
                  </a:lnTo>
                  <a:lnTo>
                    <a:pt x="207213" y="119811"/>
                  </a:lnTo>
                  <a:lnTo>
                    <a:pt x="210375" y="118605"/>
                  </a:lnTo>
                  <a:lnTo>
                    <a:pt x="213944" y="120434"/>
                  </a:lnTo>
                  <a:lnTo>
                    <a:pt x="214998" y="124447"/>
                  </a:lnTo>
                  <a:lnTo>
                    <a:pt x="215341" y="118605"/>
                  </a:lnTo>
                  <a:lnTo>
                    <a:pt x="215671" y="1129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98865" y="2617256"/>
              <a:ext cx="22225" cy="59055"/>
            </a:xfrm>
            <a:custGeom>
              <a:avLst/>
              <a:gdLst/>
              <a:ahLst/>
              <a:cxnLst/>
              <a:rect l="l" t="t" r="r" b="b"/>
              <a:pathLst>
                <a:path w="22225" h="59055">
                  <a:moveTo>
                    <a:pt x="21864" y="0"/>
                  </a:moveTo>
                  <a:lnTo>
                    <a:pt x="201" y="55977"/>
                  </a:lnTo>
                  <a:lnTo>
                    <a:pt x="0" y="58595"/>
                  </a:lnTo>
                  <a:lnTo>
                    <a:pt x="2311" y="55977"/>
                  </a:lnTo>
                  <a:lnTo>
                    <a:pt x="5216" y="51336"/>
                  </a:lnTo>
                  <a:lnTo>
                    <a:pt x="11688" y="38935"/>
                  </a:lnTo>
                  <a:lnTo>
                    <a:pt x="18360" y="21061"/>
                  </a:lnTo>
                  <a:lnTo>
                    <a:pt x="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/>
          <p:cNvSpPr txBox="1"/>
          <p:nvPr/>
        </p:nvSpPr>
        <p:spPr>
          <a:xfrm>
            <a:off x="467276" y="3273044"/>
            <a:ext cx="8743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Sesdirjen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924403" y="2229386"/>
            <a:ext cx="4114165" cy="1478280"/>
            <a:chOff x="924403" y="2229386"/>
            <a:chExt cx="4114165" cy="1478280"/>
          </a:xfrm>
        </p:grpSpPr>
        <p:sp>
          <p:nvSpPr>
            <p:cNvPr id="62" name="object 62"/>
            <p:cNvSpPr/>
            <p:nvPr/>
          </p:nvSpPr>
          <p:spPr>
            <a:xfrm>
              <a:off x="3976864" y="22325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27578" y="2354961"/>
              <a:ext cx="4106545" cy="0"/>
            </a:xfrm>
            <a:custGeom>
              <a:avLst/>
              <a:gdLst/>
              <a:ahLst/>
              <a:cxnLst/>
              <a:rect l="l" t="t" r="r" b="b"/>
              <a:pathLst>
                <a:path w="4106545" h="0">
                  <a:moveTo>
                    <a:pt x="0" y="0"/>
                  </a:moveTo>
                  <a:lnTo>
                    <a:pt x="4106190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919959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033768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885474" y="358194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034935" y="3561373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4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928746" y="2354961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w="0" h="122555">
                  <a:moveTo>
                    <a:pt x="0" y="0"/>
                  </a:moveTo>
                  <a:lnTo>
                    <a:pt x="1" y="12240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7867584" y="3055620"/>
            <a:ext cx="397954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298450" marR="5080" indent="-285750">
              <a:lnSpc>
                <a:spcPct val="101400"/>
              </a:lnSpc>
              <a:spcBef>
                <a:spcPts val="75"/>
              </a:spcBef>
              <a:tabLst>
                <a:tab pos="297815" algn="l"/>
              </a:tabLst>
            </a:pPr>
            <a:r>
              <a:rPr dirty="0" sz="1400">
                <a:latin typeface="Courier New"/>
                <a:cs typeface="Courier New"/>
              </a:rPr>
              <a:t>o	</a:t>
            </a:r>
            <a:r>
              <a:rPr dirty="0" sz="1400" spc="-120">
                <a:latin typeface="Lucida Sans Unicode"/>
                <a:cs typeface="Lucida Sans Unicode"/>
              </a:rPr>
              <a:t>Evaluasi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-114">
                <a:latin typeface="Lucida Sans Unicode"/>
                <a:cs typeface="Lucida Sans Unicode"/>
              </a:rPr>
              <a:t>kinerja</a:t>
            </a:r>
            <a:r>
              <a:rPr dirty="0" sz="1400" spc="-90">
                <a:latin typeface="Lucida Sans Unicode"/>
                <a:cs typeface="Lucida Sans Unicode"/>
              </a:rPr>
              <a:t> Pegawai</a:t>
            </a:r>
            <a:r>
              <a:rPr dirty="0" sz="1400" spc="240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dilakukan</a:t>
            </a:r>
            <a:r>
              <a:rPr dirty="0" sz="1400" spc="-7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oleh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Pejabat </a:t>
            </a:r>
            <a:r>
              <a:rPr dirty="0" sz="1400" spc="-430">
                <a:latin typeface="Lucida Sans Unicode"/>
                <a:cs typeface="Lucida Sans Unicode"/>
              </a:rPr>
              <a:t> </a:t>
            </a:r>
            <a:r>
              <a:rPr dirty="0" sz="1400" spc="-155">
                <a:latin typeface="Lucida Sans Unicode"/>
                <a:cs typeface="Lucida Sans Unicode"/>
              </a:rPr>
              <a:t>P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250">
                <a:latin typeface="Lucida Sans Unicode"/>
                <a:cs typeface="Lucida Sans Unicode"/>
              </a:rPr>
              <a:t>n</a:t>
            </a:r>
            <a:r>
              <a:rPr dirty="0" sz="1400" spc="-85">
                <a:latin typeface="Lucida Sans Unicode"/>
                <a:cs typeface="Lucida Sans Unicode"/>
              </a:rPr>
              <a:t>il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K</a:t>
            </a:r>
            <a:r>
              <a:rPr dirty="0" sz="1400" spc="-60">
                <a:latin typeface="Lucida Sans Unicode"/>
                <a:cs typeface="Lucida Sans Unicode"/>
              </a:rPr>
              <a:t>i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75">
                <a:latin typeface="Lucida Sans Unicode"/>
                <a:cs typeface="Lucida Sans Unicode"/>
              </a:rPr>
              <a:t>e</a:t>
            </a:r>
            <a:r>
              <a:rPr dirty="0" sz="1400" spc="-80">
                <a:latin typeface="Lucida Sans Unicode"/>
                <a:cs typeface="Lucida Sans Unicode"/>
              </a:rPr>
              <a:t>r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140">
                <a:latin typeface="Lucida Sans Unicode"/>
                <a:cs typeface="Lucida Sans Unicode"/>
              </a:rPr>
              <a:t>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67584" y="3704844"/>
            <a:ext cx="3979545" cy="1089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98450" marR="5080" indent="-285750">
              <a:lnSpc>
                <a:spcPct val="99600"/>
              </a:lnSpc>
              <a:spcBef>
                <a:spcPts val="105"/>
              </a:spcBef>
            </a:pPr>
            <a:r>
              <a:rPr dirty="0" sz="1400">
                <a:latin typeface="Courier New"/>
                <a:cs typeface="Courier New"/>
              </a:rPr>
              <a:t>o </a:t>
            </a:r>
            <a:r>
              <a:rPr dirty="0" sz="1400" spc="-130">
                <a:latin typeface="Lucida Sans Unicode"/>
                <a:cs typeface="Lucida Sans Unicode"/>
              </a:rPr>
              <a:t>Dalam</a:t>
            </a:r>
            <a:r>
              <a:rPr dirty="0" sz="1400" spc="-125">
                <a:latin typeface="Lucida Sans Unicode"/>
                <a:cs typeface="Lucida Sans Unicode"/>
              </a:rPr>
              <a:t> </a:t>
            </a:r>
            <a:r>
              <a:rPr dirty="0" sz="1400" spc="-114">
                <a:latin typeface="Lucida Sans Unicode"/>
                <a:cs typeface="Lucida Sans Unicode"/>
              </a:rPr>
              <a:t>hal</a:t>
            </a:r>
            <a:r>
              <a:rPr dirty="0" sz="1400" spc="-110">
                <a:latin typeface="Lucida Sans Unicode"/>
                <a:cs typeface="Lucida Sans Unicode"/>
              </a:rPr>
              <a:t> </a:t>
            </a:r>
            <a:r>
              <a:rPr dirty="0" sz="1400" spc="-90">
                <a:latin typeface="Lucida Sans Unicode"/>
                <a:cs typeface="Lucida Sans Unicode"/>
              </a:rPr>
              <a:t>Pegawai</a:t>
            </a:r>
            <a:r>
              <a:rPr dirty="0" sz="1400" spc="-85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mendapat</a:t>
            </a:r>
            <a:r>
              <a:rPr dirty="0" sz="1400" spc="180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penugasan</a:t>
            </a:r>
            <a:r>
              <a:rPr dirty="0" sz="1400" spc="155">
                <a:latin typeface="Lucida Sans Unicode"/>
                <a:cs typeface="Lucida Sans Unicode"/>
              </a:rPr>
              <a:t> </a:t>
            </a:r>
            <a:r>
              <a:rPr dirty="0" sz="1400" spc="-125">
                <a:latin typeface="Lucida Sans Unicode"/>
                <a:cs typeface="Lucida Sans Unicode"/>
              </a:rPr>
              <a:t>selain </a:t>
            </a:r>
            <a:r>
              <a:rPr dirty="0" sz="1400" spc="-120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dari</a:t>
            </a:r>
            <a:r>
              <a:rPr dirty="0" sz="1400" spc="-70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Pejabat</a:t>
            </a:r>
            <a:r>
              <a:rPr dirty="0" sz="1400" spc="-7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Penilai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Kinerja,</a:t>
            </a:r>
            <a:r>
              <a:rPr dirty="0" sz="1400" spc="-105">
                <a:latin typeface="Lucida Sans Unicode"/>
                <a:cs typeface="Lucida Sans Unicode"/>
              </a:rPr>
              <a:t> </a:t>
            </a:r>
            <a:r>
              <a:rPr dirty="0" sz="1400" spc="-140">
                <a:latin typeface="Lucida Sans Unicode"/>
                <a:cs typeface="Lucida Sans Unicode"/>
              </a:rPr>
              <a:t>maka</a:t>
            </a:r>
            <a:r>
              <a:rPr dirty="0" sz="1400" spc="-135">
                <a:latin typeface="Lucida Sans Unicode"/>
                <a:cs typeface="Lucida Sans Unicode"/>
              </a:rPr>
              <a:t> </a:t>
            </a:r>
            <a:r>
              <a:rPr dirty="0" sz="1400" spc="-195">
                <a:latin typeface="Lucida Sans Unicode"/>
                <a:cs typeface="Lucida Sans Unicode"/>
              </a:rPr>
              <a:t>umpan</a:t>
            </a:r>
            <a:r>
              <a:rPr dirty="0" sz="1400" spc="-190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balik </a:t>
            </a:r>
            <a:r>
              <a:rPr dirty="0" sz="1400" spc="-90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(</a:t>
            </a:r>
            <a:r>
              <a:rPr dirty="0" sz="1400" spc="-180">
                <a:latin typeface="Lucida Sans Unicode"/>
                <a:cs typeface="Lucida Sans Unicode"/>
              </a:rPr>
              <a:t>ma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n</a:t>
            </a:r>
            <a:r>
              <a:rPr dirty="0" sz="1400" spc="-80">
                <a:latin typeface="Lucida Sans Unicode"/>
                <a:cs typeface="Lucida Sans Unicode"/>
              </a:rPr>
              <a:t>)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75">
                <a:latin typeface="Lucida Sans Unicode"/>
                <a:cs typeface="Lucida Sans Unicode"/>
              </a:rPr>
              <a:t>da</a:t>
            </a:r>
            <a:r>
              <a:rPr dirty="0" sz="1400" spc="-55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25">
                <a:latin typeface="Lucida Sans Unicode"/>
                <a:cs typeface="Lucida Sans Unicode"/>
              </a:rPr>
              <a:t> </a:t>
            </a:r>
            <a:r>
              <a:rPr dirty="0" sz="1400" spc="-95">
                <a:latin typeface="Lucida Sans Unicode"/>
                <a:cs typeface="Lucida Sans Unicode"/>
              </a:rPr>
              <a:t>p</a:t>
            </a:r>
            <a:r>
              <a:rPr dirty="0" sz="1400" spc="-85">
                <a:latin typeface="Lucida Sans Unicode"/>
                <a:cs typeface="Lucida Sans Unicode"/>
              </a:rPr>
              <a:t>e</a:t>
            </a:r>
            <a:r>
              <a:rPr dirty="0" sz="1400" spc="-105">
                <a:latin typeface="Lucida Sans Unicode"/>
                <a:cs typeface="Lucida Sans Unicode"/>
              </a:rPr>
              <a:t>j</a:t>
            </a:r>
            <a:r>
              <a:rPr dirty="0" sz="1400" spc="-60">
                <a:latin typeface="Lucida Sans Unicode"/>
                <a:cs typeface="Lucida Sans Unicode"/>
              </a:rPr>
              <a:t>aba</a:t>
            </a:r>
            <a:r>
              <a:rPr dirty="0" sz="1400" spc="-50">
                <a:latin typeface="Lucida Sans Unicode"/>
                <a:cs typeface="Lucida Sans Unicode"/>
              </a:rPr>
              <a:t>t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-70">
                <a:latin typeface="Lucida Sans Unicode"/>
                <a:cs typeface="Lucida Sans Unicode"/>
              </a:rPr>
              <a:t>y</a:t>
            </a:r>
            <a:r>
              <a:rPr dirty="0" sz="1400" spc="-10">
                <a:latin typeface="Lucida Sans Unicode"/>
                <a:cs typeface="Lucida Sans Unicode"/>
              </a:rPr>
              <a:t>a</a:t>
            </a:r>
            <a:r>
              <a:rPr dirty="0" sz="1400" spc="-250">
                <a:latin typeface="Lucida Sans Unicode"/>
                <a:cs typeface="Lucida Sans Unicode"/>
              </a:rPr>
              <a:t>n</a:t>
            </a:r>
            <a:r>
              <a:rPr dirty="0" sz="1400" spc="-105">
                <a:latin typeface="Lucida Sans Unicode"/>
                <a:cs typeface="Lucida Sans Unicode"/>
              </a:rPr>
              <a:t>g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-275">
                <a:latin typeface="Lucida Sans Unicode"/>
                <a:cs typeface="Lucida Sans Unicode"/>
              </a:rPr>
              <a:t>m</a:t>
            </a:r>
            <a:r>
              <a:rPr dirty="0" sz="1400" spc="-165">
                <a:latin typeface="Lucida Sans Unicode"/>
                <a:cs typeface="Lucida Sans Unicode"/>
              </a:rPr>
              <a:t>e</a:t>
            </a:r>
            <a:r>
              <a:rPr dirty="0" sz="1400" spc="-254">
                <a:latin typeface="Lucida Sans Unicode"/>
                <a:cs typeface="Lucida Sans Unicode"/>
              </a:rPr>
              <a:t>nu</a:t>
            </a:r>
            <a:r>
              <a:rPr dirty="0" sz="1400" spc="-125">
                <a:latin typeface="Lucida Sans Unicode"/>
                <a:cs typeface="Lucida Sans Unicode"/>
              </a:rPr>
              <a:t>g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204">
                <a:latin typeface="Lucida Sans Unicode"/>
                <a:cs typeface="Lucida Sans Unicode"/>
              </a:rPr>
              <a:t>k</a:t>
            </a:r>
            <a:r>
              <a:rPr dirty="0" sz="1400" spc="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te</a:t>
            </a:r>
            <a:r>
              <a:rPr dirty="0" sz="1400" spc="-105">
                <a:latin typeface="Lucida Sans Unicode"/>
                <a:cs typeface="Lucida Sans Unicode"/>
              </a:rPr>
              <a:t>r</a:t>
            </a:r>
            <a:r>
              <a:rPr dirty="0" sz="1400" spc="-245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e</a:t>
            </a:r>
            <a:r>
              <a:rPr dirty="0" sz="1400" spc="-100">
                <a:latin typeface="Lucida Sans Unicode"/>
                <a:cs typeface="Lucida Sans Unicode"/>
              </a:rPr>
              <a:t>b</a:t>
            </a:r>
            <a:r>
              <a:rPr dirty="0" sz="1400" spc="-254">
                <a:latin typeface="Lucida Sans Unicode"/>
                <a:cs typeface="Lucida Sans Unicode"/>
              </a:rPr>
              <a:t>u</a:t>
            </a:r>
            <a:r>
              <a:rPr dirty="0" sz="1400" spc="-130">
                <a:latin typeface="Lucida Sans Unicode"/>
                <a:cs typeface="Lucida Sans Unicode"/>
              </a:rPr>
              <a:t>t  </a:t>
            </a:r>
            <a:r>
              <a:rPr dirty="0" sz="1400" spc="-120">
                <a:latin typeface="Lucida Sans Unicode"/>
                <a:cs typeface="Lucida Sans Unicode"/>
              </a:rPr>
              <a:t>perlu</a:t>
            </a:r>
            <a:r>
              <a:rPr dirty="0" sz="1400" spc="-114">
                <a:latin typeface="Lucida Sans Unicode"/>
                <a:cs typeface="Lucida Sans Unicode"/>
              </a:rPr>
              <a:t> </a:t>
            </a:r>
            <a:r>
              <a:rPr dirty="0" sz="1400" spc="-130">
                <a:latin typeface="Lucida Sans Unicode"/>
                <a:cs typeface="Lucida Sans Unicode"/>
              </a:rPr>
              <a:t>dipertimbangkan</a:t>
            </a:r>
            <a:r>
              <a:rPr dirty="0" sz="1400" spc="-125">
                <a:latin typeface="Lucida Sans Unicode"/>
                <a:cs typeface="Lucida Sans Unicode"/>
              </a:rPr>
              <a:t> </a:t>
            </a:r>
            <a:r>
              <a:rPr dirty="0" sz="1400" spc="-145">
                <a:latin typeface="Lucida Sans Unicode"/>
                <a:cs typeface="Lucida Sans Unicode"/>
              </a:rPr>
              <a:t>oleh</a:t>
            </a:r>
            <a:r>
              <a:rPr dirty="0" sz="1400" spc="155">
                <a:latin typeface="Lucida Sans Unicode"/>
                <a:cs typeface="Lucida Sans Unicode"/>
              </a:rPr>
              <a:t> </a:t>
            </a:r>
            <a:r>
              <a:rPr dirty="0" sz="1400" spc="-80">
                <a:latin typeface="Lucida Sans Unicode"/>
                <a:cs typeface="Lucida Sans Unicode"/>
              </a:rPr>
              <a:t>Pejabat</a:t>
            </a:r>
            <a:r>
              <a:rPr dirty="0" sz="1400" spc="285">
                <a:latin typeface="Lucida Sans Unicode"/>
                <a:cs typeface="Lucida Sans Unicode"/>
              </a:rPr>
              <a:t> </a:t>
            </a:r>
            <a:r>
              <a:rPr dirty="0" sz="1400" spc="-105">
                <a:latin typeface="Lucida Sans Unicode"/>
                <a:cs typeface="Lucida Sans Unicode"/>
              </a:rPr>
              <a:t>Penilai 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10">
                <a:latin typeface="Lucida Sans Unicode"/>
                <a:cs typeface="Lucida Sans Unicode"/>
              </a:rPr>
              <a:t>Kinerja.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789895" y="2568357"/>
            <a:ext cx="2019935" cy="451484"/>
          </a:xfrm>
          <a:custGeom>
            <a:avLst/>
            <a:gdLst/>
            <a:ahLst/>
            <a:cxnLst/>
            <a:rect l="l" t="t" r="r" b="b"/>
            <a:pathLst>
              <a:path w="2019934" h="451485">
                <a:moveTo>
                  <a:pt x="1454010" y="0"/>
                </a:moveTo>
                <a:lnTo>
                  <a:pt x="290055" y="0"/>
                </a:lnTo>
                <a:lnTo>
                  <a:pt x="239060" y="3544"/>
                </a:lnTo>
                <a:lnTo>
                  <a:pt x="190717" y="13782"/>
                </a:lnTo>
                <a:lnTo>
                  <a:pt x="145900" y="30115"/>
                </a:lnTo>
                <a:lnTo>
                  <a:pt x="105483" y="51950"/>
                </a:lnTo>
                <a:lnTo>
                  <a:pt x="70341" y="78688"/>
                </a:lnTo>
                <a:lnTo>
                  <a:pt x="41347" y="109736"/>
                </a:lnTo>
                <a:lnTo>
                  <a:pt x="19376" y="144495"/>
                </a:lnTo>
                <a:lnTo>
                  <a:pt x="5302" y="182372"/>
                </a:lnTo>
                <a:lnTo>
                  <a:pt x="0" y="222769"/>
                </a:lnTo>
                <a:lnTo>
                  <a:pt x="5168" y="269091"/>
                </a:lnTo>
                <a:lnTo>
                  <a:pt x="21443" y="312263"/>
                </a:lnTo>
                <a:lnTo>
                  <a:pt x="47655" y="351316"/>
                </a:lnTo>
                <a:lnTo>
                  <a:pt x="82635" y="385281"/>
                </a:lnTo>
                <a:lnTo>
                  <a:pt x="124495" y="412816"/>
                </a:lnTo>
                <a:lnTo>
                  <a:pt x="172596" y="433623"/>
                </a:lnTo>
                <a:lnTo>
                  <a:pt x="225744" y="446780"/>
                </a:lnTo>
                <a:lnTo>
                  <a:pt x="282746" y="451370"/>
                </a:lnTo>
                <a:lnTo>
                  <a:pt x="2019715" y="451370"/>
                </a:lnTo>
                <a:lnTo>
                  <a:pt x="1968909" y="447734"/>
                </a:lnTo>
                <a:lnTo>
                  <a:pt x="1921083" y="437249"/>
                </a:lnTo>
                <a:lnTo>
                  <a:pt x="1877038" y="420556"/>
                </a:lnTo>
                <a:lnTo>
                  <a:pt x="1837573" y="398292"/>
                </a:lnTo>
                <a:lnTo>
                  <a:pt x="1803489" y="371096"/>
                </a:lnTo>
                <a:lnTo>
                  <a:pt x="1775586" y="339606"/>
                </a:lnTo>
                <a:lnTo>
                  <a:pt x="1754665" y="304462"/>
                </a:lnTo>
                <a:lnTo>
                  <a:pt x="1741525" y="266301"/>
                </a:lnTo>
                <a:lnTo>
                  <a:pt x="1732409" y="185178"/>
                </a:lnTo>
                <a:lnTo>
                  <a:pt x="1719267" y="146981"/>
                </a:lnTo>
                <a:lnTo>
                  <a:pt x="1698341" y="111810"/>
                </a:lnTo>
                <a:lnTo>
                  <a:pt x="1670427" y="80301"/>
                </a:lnTo>
                <a:lnTo>
                  <a:pt x="1636326" y="53092"/>
                </a:lnTo>
                <a:lnTo>
                  <a:pt x="1596835" y="30820"/>
                </a:lnTo>
                <a:lnTo>
                  <a:pt x="1552753" y="14122"/>
                </a:lnTo>
                <a:lnTo>
                  <a:pt x="1504878" y="3636"/>
                </a:lnTo>
                <a:lnTo>
                  <a:pt x="1454010" y="0"/>
                </a:lnTo>
                <a:close/>
              </a:path>
            </a:pathLst>
          </a:custGeom>
          <a:solidFill>
            <a:srgbClr val="3857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8065007" y="2678684"/>
            <a:ext cx="10109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0" b="1">
                <a:solidFill>
                  <a:srgbClr val="FFFFFF"/>
                </a:solidFill>
                <a:latin typeface="Roboto"/>
                <a:cs typeface="Roboto"/>
              </a:rPr>
              <a:t>KEľERANGAN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0255524" y="2266298"/>
            <a:ext cx="807085" cy="807085"/>
          </a:xfrm>
          <a:custGeom>
            <a:avLst/>
            <a:gdLst/>
            <a:ahLst/>
            <a:cxnLst/>
            <a:rect l="l" t="t" r="r" b="b"/>
            <a:pathLst>
              <a:path w="807084" h="807085">
                <a:moveTo>
                  <a:pt x="403324" y="0"/>
                </a:moveTo>
                <a:lnTo>
                  <a:pt x="356306" y="2714"/>
                </a:lnTo>
                <a:lnTo>
                  <a:pt x="310876" y="10658"/>
                </a:lnTo>
                <a:lnTo>
                  <a:pt x="267339" y="23526"/>
                </a:lnTo>
                <a:lnTo>
                  <a:pt x="225995" y="41018"/>
                </a:lnTo>
                <a:lnTo>
                  <a:pt x="187150" y="62829"/>
                </a:lnTo>
                <a:lnTo>
                  <a:pt x="151107" y="88658"/>
                </a:lnTo>
                <a:lnTo>
                  <a:pt x="118168" y="118202"/>
                </a:lnTo>
                <a:lnTo>
                  <a:pt x="88637" y="151158"/>
                </a:lnTo>
                <a:lnTo>
                  <a:pt x="62817" y="187224"/>
                </a:lnTo>
                <a:lnTo>
                  <a:pt x="41011" y="226096"/>
                </a:lnTo>
                <a:lnTo>
                  <a:pt x="23524" y="267472"/>
                </a:lnTo>
                <a:lnTo>
                  <a:pt x="10657" y="311050"/>
                </a:lnTo>
                <a:lnTo>
                  <a:pt x="2714" y="356527"/>
                </a:lnTo>
                <a:lnTo>
                  <a:pt x="0" y="403599"/>
                </a:lnTo>
                <a:lnTo>
                  <a:pt x="2714" y="450617"/>
                </a:lnTo>
                <a:lnTo>
                  <a:pt x="10657" y="496046"/>
                </a:lnTo>
                <a:lnTo>
                  <a:pt x="23524" y="539584"/>
                </a:lnTo>
                <a:lnTo>
                  <a:pt x="41011" y="580928"/>
                </a:lnTo>
                <a:lnTo>
                  <a:pt x="62817" y="619773"/>
                </a:lnTo>
                <a:lnTo>
                  <a:pt x="88637" y="655816"/>
                </a:lnTo>
                <a:lnTo>
                  <a:pt x="118168" y="688756"/>
                </a:lnTo>
                <a:lnTo>
                  <a:pt x="151107" y="718287"/>
                </a:lnTo>
                <a:lnTo>
                  <a:pt x="187150" y="744107"/>
                </a:lnTo>
                <a:lnTo>
                  <a:pt x="225995" y="765912"/>
                </a:lnTo>
                <a:lnTo>
                  <a:pt x="267339" y="783400"/>
                </a:lnTo>
                <a:lnTo>
                  <a:pt x="310876" y="796267"/>
                </a:lnTo>
                <a:lnTo>
                  <a:pt x="356306" y="804210"/>
                </a:lnTo>
                <a:lnTo>
                  <a:pt x="403324" y="806924"/>
                </a:lnTo>
                <a:lnTo>
                  <a:pt x="450397" y="804210"/>
                </a:lnTo>
                <a:lnTo>
                  <a:pt x="495866" y="796267"/>
                </a:lnTo>
                <a:lnTo>
                  <a:pt x="539428" y="783400"/>
                </a:lnTo>
                <a:lnTo>
                  <a:pt x="580784" y="765912"/>
                </a:lnTo>
                <a:lnTo>
                  <a:pt x="619630" y="744107"/>
                </a:lnTo>
                <a:lnTo>
                  <a:pt x="655667" y="718287"/>
                </a:lnTo>
                <a:lnTo>
                  <a:pt x="688593" y="688756"/>
                </a:lnTo>
                <a:lnTo>
                  <a:pt x="718106" y="655816"/>
                </a:lnTo>
                <a:lnTo>
                  <a:pt x="743905" y="619773"/>
                </a:lnTo>
                <a:lnTo>
                  <a:pt x="765690" y="580928"/>
                </a:lnTo>
                <a:lnTo>
                  <a:pt x="783157" y="539584"/>
                </a:lnTo>
                <a:lnTo>
                  <a:pt x="796007" y="496046"/>
                </a:lnTo>
                <a:lnTo>
                  <a:pt x="803938" y="450617"/>
                </a:lnTo>
                <a:lnTo>
                  <a:pt x="806649" y="403599"/>
                </a:lnTo>
                <a:lnTo>
                  <a:pt x="803938" y="356527"/>
                </a:lnTo>
                <a:lnTo>
                  <a:pt x="796007" y="311050"/>
                </a:lnTo>
                <a:lnTo>
                  <a:pt x="783157" y="267472"/>
                </a:lnTo>
                <a:lnTo>
                  <a:pt x="765690" y="226096"/>
                </a:lnTo>
                <a:lnTo>
                  <a:pt x="743905" y="187224"/>
                </a:lnTo>
                <a:lnTo>
                  <a:pt x="718106" y="151158"/>
                </a:lnTo>
                <a:lnTo>
                  <a:pt x="688593" y="118202"/>
                </a:lnTo>
                <a:lnTo>
                  <a:pt x="655667" y="88658"/>
                </a:lnTo>
                <a:lnTo>
                  <a:pt x="619630" y="62829"/>
                </a:lnTo>
                <a:lnTo>
                  <a:pt x="580784" y="41018"/>
                </a:lnTo>
                <a:lnTo>
                  <a:pt x="539428" y="23526"/>
                </a:lnTo>
                <a:lnTo>
                  <a:pt x="495866" y="10658"/>
                </a:lnTo>
                <a:lnTo>
                  <a:pt x="450397" y="2714"/>
                </a:lnTo>
                <a:lnTo>
                  <a:pt x="4033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6325633" y="3894835"/>
            <a:ext cx="9855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Evaluasi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320592" y="1849338"/>
            <a:ext cx="3689985" cy="3012440"/>
            <a:chOff x="3320592" y="1849338"/>
            <a:chExt cx="3689985" cy="3012440"/>
          </a:xfrm>
        </p:grpSpPr>
        <p:sp>
          <p:nvSpPr>
            <p:cNvPr id="76" name="object 76"/>
            <p:cNvSpPr/>
            <p:nvPr/>
          </p:nvSpPr>
          <p:spPr>
            <a:xfrm>
              <a:off x="5384800" y="1849348"/>
              <a:ext cx="1625600" cy="946150"/>
            </a:xfrm>
            <a:custGeom>
              <a:avLst/>
              <a:gdLst/>
              <a:ahLst/>
              <a:cxnLst/>
              <a:rect l="l" t="t" r="r" b="b"/>
              <a:pathLst>
                <a:path w="1625600" h="94615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1275"/>
                  </a:lnTo>
                  <a:lnTo>
                    <a:pt x="76200" y="34925"/>
                  </a:lnTo>
                  <a:lnTo>
                    <a:pt x="76200" y="0"/>
                  </a:lnTo>
                  <a:close/>
                </a:path>
                <a:path w="1625600" h="946150">
                  <a:moveTo>
                    <a:pt x="114300" y="34925"/>
                  </a:moveTo>
                  <a:lnTo>
                    <a:pt x="88900" y="34925"/>
                  </a:lnTo>
                  <a:lnTo>
                    <a:pt x="88900" y="41275"/>
                  </a:lnTo>
                  <a:lnTo>
                    <a:pt x="114300" y="41275"/>
                  </a:lnTo>
                  <a:lnTo>
                    <a:pt x="114300" y="34925"/>
                  </a:lnTo>
                  <a:close/>
                </a:path>
                <a:path w="1625600" h="946150">
                  <a:moveTo>
                    <a:pt x="158750" y="34925"/>
                  </a:moveTo>
                  <a:lnTo>
                    <a:pt x="133350" y="34925"/>
                  </a:lnTo>
                  <a:lnTo>
                    <a:pt x="133350" y="41275"/>
                  </a:lnTo>
                  <a:lnTo>
                    <a:pt x="158750" y="41275"/>
                  </a:lnTo>
                  <a:lnTo>
                    <a:pt x="158750" y="34925"/>
                  </a:lnTo>
                  <a:close/>
                </a:path>
                <a:path w="1625600" h="946150">
                  <a:moveTo>
                    <a:pt x="203200" y="34925"/>
                  </a:moveTo>
                  <a:lnTo>
                    <a:pt x="177800" y="34925"/>
                  </a:lnTo>
                  <a:lnTo>
                    <a:pt x="177800" y="41275"/>
                  </a:lnTo>
                  <a:lnTo>
                    <a:pt x="203200" y="41275"/>
                  </a:lnTo>
                  <a:lnTo>
                    <a:pt x="203200" y="34925"/>
                  </a:lnTo>
                  <a:close/>
                </a:path>
                <a:path w="1625600" h="946150">
                  <a:moveTo>
                    <a:pt x="247650" y="34925"/>
                  </a:moveTo>
                  <a:lnTo>
                    <a:pt x="222250" y="34925"/>
                  </a:lnTo>
                  <a:lnTo>
                    <a:pt x="222250" y="41275"/>
                  </a:lnTo>
                  <a:lnTo>
                    <a:pt x="247650" y="41275"/>
                  </a:lnTo>
                  <a:lnTo>
                    <a:pt x="247650" y="34925"/>
                  </a:lnTo>
                  <a:close/>
                </a:path>
                <a:path w="1625600" h="946150">
                  <a:moveTo>
                    <a:pt x="292100" y="34925"/>
                  </a:moveTo>
                  <a:lnTo>
                    <a:pt x="266700" y="34925"/>
                  </a:lnTo>
                  <a:lnTo>
                    <a:pt x="266700" y="41275"/>
                  </a:lnTo>
                  <a:lnTo>
                    <a:pt x="292100" y="41275"/>
                  </a:lnTo>
                  <a:lnTo>
                    <a:pt x="292100" y="34925"/>
                  </a:lnTo>
                  <a:close/>
                </a:path>
                <a:path w="1625600" h="946150">
                  <a:moveTo>
                    <a:pt x="336550" y="34925"/>
                  </a:moveTo>
                  <a:lnTo>
                    <a:pt x="311150" y="34925"/>
                  </a:lnTo>
                  <a:lnTo>
                    <a:pt x="311150" y="41275"/>
                  </a:lnTo>
                  <a:lnTo>
                    <a:pt x="336550" y="41275"/>
                  </a:lnTo>
                  <a:lnTo>
                    <a:pt x="336550" y="34925"/>
                  </a:lnTo>
                  <a:close/>
                </a:path>
                <a:path w="1625600" h="946150">
                  <a:moveTo>
                    <a:pt x="381000" y="34925"/>
                  </a:moveTo>
                  <a:lnTo>
                    <a:pt x="355600" y="34925"/>
                  </a:lnTo>
                  <a:lnTo>
                    <a:pt x="355600" y="41275"/>
                  </a:lnTo>
                  <a:lnTo>
                    <a:pt x="381000" y="41275"/>
                  </a:lnTo>
                  <a:lnTo>
                    <a:pt x="381000" y="34925"/>
                  </a:lnTo>
                  <a:close/>
                </a:path>
                <a:path w="1625600" h="946150">
                  <a:moveTo>
                    <a:pt x="425450" y="34925"/>
                  </a:moveTo>
                  <a:lnTo>
                    <a:pt x="400050" y="34925"/>
                  </a:lnTo>
                  <a:lnTo>
                    <a:pt x="400050" y="41275"/>
                  </a:lnTo>
                  <a:lnTo>
                    <a:pt x="425450" y="41275"/>
                  </a:lnTo>
                  <a:lnTo>
                    <a:pt x="425450" y="34925"/>
                  </a:lnTo>
                  <a:close/>
                </a:path>
                <a:path w="1625600" h="946150">
                  <a:moveTo>
                    <a:pt x="469900" y="34925"/>
                  </a:moveTo>
                  <a:lnTo>
                    <a:pt x="444500" y="34925"/>
                  </a:lnTo>
                  <a:lnTo>
                    <a:pt x="444500" y="41275"/>
                  </a:lnTo>
                  <a:lnTo>
                    <a:pt x="469900" y="41275"/>
                  </a:lnTo>
                  <a:lnTo>
                    <a:pt x="469900" y="34925"/>
                  </a:lnTo>
                  <a:close/>
                </a:path>
                <a:path w="1625600" h="946150">
                  <a:moveTo>
                    <a:pt x="514350" y="34925"/>
                  </a:moveTo>
                  <a:lnTo>
                    <a:pt x="488950" y="34925"/>
                  </a:lnTo>
                  <a:lnTo>
                    <a:pt x="488950" y="41275"/>
                  </a:lnTo>
                  <a:lnTo>
                    <a:pt x="514350" y="41275"/>
                  </a:lnTo>
                  <a:lnTo>
                    <a:pt x="514350" y="34925"/>
                  </a:lnTo>
                  <a:close/>
                </a:path>
                <a:path w="1625600" h="946150">
                  <a:moveTo>
                    <a:pt x="558800" y="34925"/>
                  </a:moveTo>
                  <a:lnTo>
                    <a:pt x="533400" y="34925"/>
                  </a:lnTo>
                  <a:lnTo>
                    <a:pt x="533400" y="41275"/>
                  </a:lnTo>
                  <a:lnTo>
                    <a:pt x="558800" y="41275"/>
                  </a:lnTo>
                  <a:lnTo>
                    <a:pt x="558800" y="34925"/>
                  </a:lnTo>
                  <a:close/>
                </a:path>
                <a:path w="1625600" h="946150">
                  <a:moveTo>
                    <a:pt x="603250" y="34925"/>
                  </a:moveTo>
                  <a:lnTo>
                    <a:pt x="577850" y="34925"/>
                  </a:lnTo>
                  <a:lnTo>
                    <a:pt x="577850" y="41275"/>
                  </a:lnTo>
                  <a:lnTo>
                    <a:pt x="603250" y="41275"/>
                  </a:lnTo>
                  <a:lnTo>
                    <a:pt x="603250" y="34925"/>
                  </a:lnTo>
                  <a:close/>
                </a:path>
                <a:path w="1625600" h="946150">
                  <a:moveTo>
                    <a:pt x="647700" y="34925"/>
                  </a:moveTo>
                  <a:lnTo>
                    <a:pt x="622300" y="34925"/>
                  </a:lnTo>
                  <a:lnTo>
                    <a:pt x="622300" y="41275"/>
                  </a:lnTo>
                  <a:lnTo>
                    <a:pt x="647700" y="41275"/>
                  </a:lnTo>
                  <a:lnTo>
                    <a:pt x="647700" y="34925"/>
                  </a:lnTo>
                  <a:close/>
                </a:path>
                <a:path w="1625600" h="946150">
                  <a:moveTo>
                    <a:pt x="692150" y="34925"/>
                  </a:moveTo>
                  <a:lnTo>
                    <a:pt x="666750" y="34925"/>
                  </a:lnTo>
                  <a:lnTo>
                    <a:pt x="666750" y="41275"/>
                  </a:lnTo>
                  <a:lnTo>
                    <a:pt x="692150" y="41275"/>
                  </a:lnTo>
                  <a:lnTo>
                    <a:pt x="692150" y="34925"/>
                  </a:lnTo>
                  <a:close/>
                </a:path>
                <a:path w="1625600" h="946150">
                  <a:moveTo>
                    <a:pt x="736600" y="34925"/>
                  </a:moveTo>
                  <a:lnTo>
                    <a:pt x="711200" y="34925"/>
                  </a:lnTo>
                  <a:lnTo>
                    <a:pt x="711200" y="41275"/>
                  </a:lnTo>
                  <a:lnTo>
                    <a:pt x="736600" y="41275"/>
                  </a:lnTo>
                  <a:lnTo>
                    <a:pt x="736600" y="34925"/>
                  </a:lnTo>
                  <a:close/>
                </a:path>
                <a:path w="1625600" h="946150">
                  <a:moveTo>
                    <a:pt x="781050" y="34925"/>
                  </a:moveTo>
                  <a:lnTo>
                    <a:pt x="755650" y="34925"/>
                  </a:lnTo>
                  <a:lnTo>
                    <a:pt x="755650" y="41275"/>
                  </a:lnTo>
                  <a:lnTo>
                    <a:pt x="781050" y="41275"/>
                  </a:lnTo>
                  <a:lnTo>
                    <a:pt x="781050" y="34925"/>
                  </a:lnTo>
                  <a:close/>
                </a:path>
                <a:path w="1625600" h="946150">
                  <a:moveTo>
                    <a:pt x="1625600" y="34925"/>
                  </a:moveTo>
                  <a:lnTo>
                    <a:pt x="1625600" y="34925"/>
                  </a:lnTo>
                  <a:lnTo>
                    <a:pt x="800100" y="34925"/>
                  </a:lnTo>
                  <a:lnTo>
                    <a:pt x="800100" y="41275"/>
                  </a:lnTo>
                  <a:lnTo>
                    <a:pt x="809625" y="41275"/>
                  </a:lnTo>
                  <a:lnTo>
                    <a:pt x="809625" y="904278"/>
                  </a:lnTo>
                  <a:lnTo>
                    <a:pt x="76200" y="904278"/>
                  </a:lnTo>
                  <a:lnTo>
                    <a:pt x="76200" y="869353"/>
                  </a:lnTo>
                  <a:lnTo>
                    <a:pt x="0" y="907453"/>
                  </a:lnTo>
                  <a:lnTo>
                    <a:pt x="76200" y="945553"/>
                  </a:lnTo>
                  <a:lnTo>
                    <a:pt x="76200" y="910628"/>
                  </a:lnTo>
                  <a:lnTo>
                    <a:pt x="815975" y="910628"/>
                  </a:lnTo>
                  <a:lnTo>
                    <a:pt x="815975" y="907453"/>
                  </a:lnTo>
                  <a:lnTo>
                    <a:pt x="815975" y="904278"/>
                  </a:lnTo>
                  <a:lnTo>
                    <a:pt x="815975" y="41275"/>
                  </a:lnTo>
                  <a:lnTo>
                    <a:pt x="825500" y="41275"/>
                  </a:lnTo>
                  <a:lnTo>
                    <a:pt x="1625600" y="41275"/>
                  </a:lnTo>
                  <a:lnTo>
                    <a:pt x="1625600" y="38100"/>
                  </a:lnTo>
                  <a:lnTo>
                    <a:pt x="1625600" y="349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352632" y="3046162"/>
              <a:ext cx="913765" cy="0"/>
            </a:xfrm>
            <a:custGeom>
              <a:avLst/>
              <a:gdLst/>
              <a:ahLst/>
              <a:cxnLst/>
              <a:rect l="l" t="t" r="r" b="b"/>
              <a:pathLst>
                <a:path w="913764" h="0">
                  <a:moveTo>
                    <a:pt x="0" y="0"/>
                  </a:moveTo>
                  <a:lnTo>
                    <a:pt x="913213" y="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6265845" y="3046162"/>
              <a:ext cx="0" cy="1777364"/>
            </a:xfrm>
            <a:custGeom>
              <a:avLst/>
              <a:gdLst/>
              <a:ahLst/>
              <a:cxnLst/>
              <a:rect l="l" t="t" r="r" b="b"/>
              <a:pathLst>
                <a:path w="0" h="1777364">
                  <a:moveTo>
                    <a:pt x="0" y="0"/>
                  </a:moveTo>
                  <a:lnTo>
                    <a:pt x="1" y="1777329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323767" y="2879280"/>
              <a:ext cx="2942590" cy="1982470"/>
            </a:xfrm>
            <a:custGeom>
              <a:avLst/>
              <a:gdLst/>
              <a:ahLst/>
              <a:cxnLst/>
              <a:rect l="l" t="t" r="r" b="b"/>
              <a:pathLst>
                <a:path w="2942590" h="1982470">
                  <a:moveTo>
                    <a:pt x="1191437" y="34925"/>
                  </a:moveTo>
                  <a:lnTo>
                    <a:pt x="76200" y="34925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1275"/>
                  </a:lnTo>
                  <a:lnTo>
                    <a:pt x="1191437" y="41275"/>
                  </a:lnTo>
                  <a:lnTo>
                    <a:pt x="1191437" y="34925"/>
                  </a:lnTo>
                  <a:close/>
                </a:path>
                <a:path w="2942590" h="1982470">
                  <a:moveTo>
                    <a:pt x="2942069" y="1941042"/>
                  </a:moveTo>
                  <a:lnTo>
                    <a:pt x="2055622" y="1941042"/>
                  </a:lnTo>
                  <a:lnTo>
                    <a:pt x="2055622" y="1906117"/>
                  </a:lnTo>
                  <a:lnTo>
                    <a:pt x="1979422" y="1944217"/>
                  </a:lnTo>
                  <a:lnTo>
                    <a:pt x="2055622" y="1982317"/>
                  </a:lnTo>
                  <a:lnTo>
                    <a:pt x="2055622" y="1947392"/>
                  </a:lnTo>
                  <a:lnTo>
                    <a:pt x="2942069" y="1947392"/>
                  </a:lnTo>
                  <a:lnTo>
                    <a:pt x="2942069" y="194104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3323767" y="3052920"/>
              <a:ext cx="635000" cy="0"/>
            </a:xfrm>
            <a:custGeom>
              <a:avLst/>
              <a:gdLst/>
              <a:ahLst/>
              <a:cxnLst/>
              <a:rect l="l" t="t" r="r" b="b"/>
              <a:pathLst>
                <a:path w="635000" h="0">
                  <a:moveTo>
                    <a:pt x="0" y="0"/>
                  </a:moveTo>
                  <a:lnTo>
                    <a:pt x="634407" y="1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3958173" y="3052920"/>
              <a:ext cx="0" cy="1180465"/>
            </a:xfrm>
            <a:custGeom>
              <a:avLst/>
              <a:gdLst/>
              <a:ahLst/>
              <a:cxnLst/>
              <a:rect l="l" t="t" r="r" b="b"/>
              <a:pathLst>
                <a:path w="0" h="1180464">
                  <a:moveTo>
                    <a:pt x="0" y="0"/>
                  </a:moveTo>
                  <a:lnTo>
                    <a:pt x="1" y="1180442"/>
                  </a:lnTo>
                </a:path>
              </a:pathLst>
            </a:custGeom>
            <a:ln w="63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628567" y="4195262"/>
              <a:ext cx="330200" cy="76200"/>
            </a:xfrm>
            <a:custGeom>
              <a:avLst/>
              <a:gdLst/>
              <a:ahLst/>
              <a:cxnLst/>
              <a:rect l="l" t="t" r="r" b="b"/>
              <a:pathLst>
                <a:path w="330200" h="76200">
                  <a:moveTo>
                    <a:pt x="76200" y="0"/>
                  </a:moveTo>
                  <a:lnTo>
                    <a:pt x="0" y="38101"/>
                  </a:lnTo>
                  <a:lnTo>
                    <a:pt x="76200" y="76200"/>
                  </a:lnTo>
                  <a:lnTo>
                    <a:pt x="76200" y="41276"/>
                  </a:lnTo>
                  <a:lnTo>
                    <a:pt x="63500" y="41276"/>
                  </a:lnTo>
                  <a:lnTo>
                    <a:pt x="63500" y="34926"/>
                  </a:lnTo>
                  <a:lnTo>
                    <a:pt x="76200" y="34926"/>
                  </a:lnTo>
                  <a:lnTo>
                    <a:pt x="76200" y="0"/>
                  </a:lnTo>
                  <a:close/>
                </a:path>
                <a:path w="330200" h="76200">
                  <a:moveTo>
                    <a:pt x="76200" y="34926"/>
                  </a:moveTo>
                  <a:lnTo>
                    <a:pt x="63500" y="34926"/>
                  </a:lnTo>
                  <a:lnTo>
                    <a:pt x="63500" y="41276"/>
                  </a:lnTo>
                  <a:lnTo>
                    <a:pt x="76200" y="41276"/>
                  </a:lnTo>
                  <a:lnTo>
                    <a:pt x="76200" y="34926"/>
                  </a:lnTo>
                  <a:close/>
                </a:path>
                <a:path w="330200" h="76200">
                  <a:moveTo>
                    <a:pt x="76200" y="41276"/>
                  </a:moveTo>
                  <a:lnTo>
                    <a:pt x="63500" y="41276"/>
                  </a:lnTo>
                  <a:lnTo>
                    <a:pt x="76200" y="41276"/>
                  </a:lnTo>
                  <a:close/>
                </a:path>
                <a:path w="330200" h="76200">
                  <a:moveTo>
                    <a:pt x="329606" y="34925"/>
                  </a:moveTo>
                  <a:lnTo>
                    <a:pt x="76200" y="34926"/>
                  </a:lnTo>
                  <a:lnTo>
                    <a:pt x="76200" y="41276"/>
                  </a:lnTo>
                  <a:lnTo>
                    <a:pt x="329606" y="41275"/>
                  </a:lnTo>
                  <a:lnTo>
                    <a:pt x="329606" y="349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" name="object 83"/>
          <p:cNvSpPr txBox="1"/>
          <p:nvPr/>
        </p:nvSpPr>
        <p:spPr>
          <a:xfrm>
            <a:off x="6275330" y="2169667"/>
            <a:ext cx="85280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43510" marR="5080" indent="-131445">
              <a:lnSpc>
                <a:spcPct val="105000"/>
              </a:lnSpc>
              <a:spcBef>
                <a:spcPts val="25"/>
              </a:spcBef>
            </a:pPr>
            <a:r>
              <a:rPr dirty="0" sz="1200" spc="-25">
                <a:latin typeface="Calibri"/>
                <a:cs typeface="Calibri"/>
              </a:rPr>
              <a:t>R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40">
                <a:latin typeface="Calibri"/>
                <a:cs typeface="Calibri"/>
              </a:rPr>
              <a:t>k</a:t>
            </a:r>
            <a:r>
              <a:rPr dirty="0" sz="1200">
                <a:latin typeface="Calibri"/>
                <a:cs typeface="Calibri"/>
              </a:rPr>
              <a:t>ome</a:t>
            </a:r>
            <a:r>
              <a:rPr dirty="0" sz="1200" spc="-5">
                <a:latin typeface="Calibri"/>
                <a:cs typeface="Calibri"/>
              </a:rPr>
              <a:t>nd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 </a:t>
            </a:r>
            <a:r>
              <a:rPr dirty="0" sz="1200" spc="-5">
                <a:latin typeface="Calibri"/>
                <a:cs typeface="Calibri"/>
              </a:rPr>
              <a:t>penilaian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530033" y="1395476"/>
            <a:ext cx="823594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83185">
              <a:lnSpc>
                <a:spcPct val="103299"/>
              </a:lnSpc>
              <a:spcBef>
                <a:spcPts val="50"/>
              </a:spcBef>
            </a:pPr>
            <a:r>
              <a:rPr dirty="0" sz="1200" spc="-20">
                <a:latin typeface="Calibri"/>
                <a:cs typeface="Calibri"/>
              </a:rPr>
              <a:t>Tembusan 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25">
                <a:latin typeface="Calibri"/>
                <a:cs typeface="Calibri"/>
              </a:rPr>
              <a:t>r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40">
                <a:latin typeface="Calibri"/>
                <a:cs typeface="Calibri"/>
              </a:rPr>
              <a:t>k</a:t>
            </a:r>
            <a:r>
              <a:rPr dirty="0" sz="1200">
                <a:latin typeface="Calibri"/>
                <a:cs typeface="Calibri"/>
              </a:rPr>
              <a:t>ome</a:t>
            </a:r>
            <a:r>
              <a:rPr dirty="0" sz="1200" spc="-10">
                <a:latin typeface="Calibri"/>
                <a:cs typeface="Calibri"/>
              </a:rPr>
              <a:t>nd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551021" y="2483611"/>
            <a:ext cx="85280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43510" marR="5080" indent="-131445">
              <a:lnSpc>
                <a:spcPct val="105000"/>
              </a:lnSpc>
              <a:spcBef>
                <a:spcPts val="25"/>
              </a:spcBef>
            </a:pPr>
            <a:r>
              <a:rPr dirty="0" sz="1200" spc="-25">
                <a:latin typeface="Calibri"/>
                <a:cs typeface="Calibri"/>
              </a:rPr>
              <a:t>R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40">
                <a:latin typeface="Calibri"/>
                <a:cs typeface="Calibri"/>
              </a:rPr>
              <a:t>k</a:t>
            </a:r>
            <a:r>
              <a:rPr dirty="0" sz="1200">
                <a:latin typeface="Calibri"/>
                <a:cs typeface="Calibri"/>
              </a:rPr>
              <a:t>ome</a:t>
            </a:r>
            <a:r>
              <a:rPr dirty="0" sz="1200" spc="-5">
                <a:latin typeface="Calibri"/>
                <a:cs typeface="Calibri"/>
              </a:rPr>
              <a:t>nd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 </a:t>
            </a:r>
            <a:r>
              <a:rPr dirty="0" sz="1200" spc="-5">
                <a:latin typeface="Calibri"/>
                <a:cs typeface="Calibri"/>
              </a:rPr>
              <a:t>penilaian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65760" y="5037835"/>
            <a:ext cx="16217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497580" y="2245283"/>
            <a:ext cx="3938904" cy="2846070"/>
          </a:xfrm>
          <a:custGeom>
            <a:avLst/>
            <a:gdLst/>
            <a:ahLst/>
            <a:cxnLst/>
            <a:rect l="l" t="t" r="r" b="b"/>
            <a:pathLst>
              <a:path w="3938904" h="2846070">
                <a:moveTo>
                  <a:pt x="1054722" y="791311"/>
                </a:moveTo>
                <a:lnTo>
                  <a:pt x="963193" y="819759"/>
                </a:lnTo>
                <a:lnTo>
                  <a:pt x="982980" y="840371"/>
                </a:lnTo>
                <a:lnTo>
                  <a:pt x="0" y="1784146"/>
                </a:lnTo>
                <a:lnTo>
                  <a:pt x="19786" y="1804758"/>
                </a:lnTo>
                <a:lnTo>
                  <a:pt x="1002779" y="860983"/>
                </a:lnTo>
                <a:lnTo>
                  <a:pt x="1022565" y="881595"/>
                </a:lnTo>
                <a:lnTo>
                  <a:pt x="1040765" y="830478"/>
                </a:lnTo>
                <a:lnTo>
                  <a:pt x="1054722" y="791311"/>
                </a:lnTo>
                <a:close/>
              </a:path>
              <a:path w="3938904" h="2846070">
                <a:moveTo>
                  <a:pt x="3938295" y="85725"/>
                </a:moveTo>
                <a:lnTo>
                  <a:pt x="3931158" y="71437"/>
                </a:lnTo>
                <a:lnTo>
                  <a:pt x="3895433" y="0"/>
                </a:lnTo>
                <a:lnTo>
                  <a:pt x="3852570" y="85725"/>
                </a:lnTo>
                <a:lnTo>
                  <a:pt x="3881145" y="85725"/>
                </a:lnTo>
                <a:lnTo>
                  <a:pt x="3881145" y="2816987"/>
                </a:lnTo>
                <a:lnTo>
                  <a:pt x="1917458" y="2816987"/>
                </a:lnTo>
                <a:lnTo>
                  <a:pt x="1924265" y="2823794"/>
                </a:lnTo>
                <a:lnTo>
                  <a:pt x="1903171" y="2823794"/>
                </a:lnTo>
                <a:lnTo>
                  <a:pt x="1903171" y="2845562"/>
                </a:lnTo>
                <a:lnTo>
                  <a:pt x="3909720" y="2845562"/>
                </a:lnTo>
                <a:lnTo>
                  <a:pt x="3909720" y="2831274"/>
                </a:lnTo>
                <a:lnTo>
                  <a:pt x="3909720" y="2816987"/>
                </a:lnTo>
                <a:lnTo>
                  <a:pt x="3909720" y="85725"/>
                </a:lnTo>
                <a:lnTo>
                  <a:pt x="3938295" y="85725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4236965" y="5098795"/>
            <a:ext cx="3508375" cy="56197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978660">
              <a:lnSpc>
                <a:spcPct val="100000"/>
              </a:lnSpc>
              <a:spcBef>
                <a:spcPts val="770"/>
              </a:spcBef>
            </a:pPr>
            <a:r>
              <a:rPr dirty="0" sz="1200" spc="-10" b="1">
                <a:latin typeface="Calibri"/>
                <a:cs typeface="Calibri"/>
              </a:rPr>
              <a:t>Penugasan </a:t>
            </a:r>
            <a:r>
              <a:rPr dirty="0" sz="1200" spc="-5" b="1">
                <a:latin typeface="Calibri"/>
                <a:cs typeface="Calibri"/>
              </a:rPr>
              <a:t>oleh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dirjen 2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200">
                <a:latin typeface="Calibri"/>
                <a:cs typeface="Calibri"/>
              </a:rPr>
              <a:t>Tim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JF</a:t>
            </a:r>
            <a:r>
              <a:rPr dirty="0" sz="1200" spc="-10">
                <a:latin typeface="Calibri"/>
                <a:cs typeface="Calibri"/>
              </a:rPr>
              <a:t> dibawah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Direktur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397347" y="3122167"/>
            <a:ext cx="2061210" cy="581660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65"/>
              </a:spcBef>
            </a:pPr>
            <a:r>
              <a:rPr dirty="0" baseline="-20061" sz="2700" spc="-15">
                <a:latin typeface="Calibri"/>
                <a:cs typeface="Calibri"/>
              </a:rPr>
              <a:t>Direktur </a:t>
            </a:r>
            <a:r>
              <a:rPr dirty="0" baseline="-20061" sz="2700">
                <a:latin typeface="Calibri"/>
                <a:cs typeface="Calibri"/>
              </a:rPr>
              <a:t>a</a:t>
            </a:r>
            <a:r>
              <a:rPr dirty="0" baseline="-20061" sz="2700" spc="547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Evaluasi </a:t>
            </a:r>
            <a:r>
              <a:rPr dirty="0" sz="1200" spc="-5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  <a:p>
            <a:pPr marL="894080">
              <a:lnSpc>
                <a:spcPct val="100000"/>
              </a:lnSpc>
              <a:spcBef>
                <a:spcPts val="315"/>
              </a:spcBef>
            </a:pPr>
            <a:r>
              <a:rPr dirty="0" sz="1200" spc="-10" b="1">
                <a:latin typeface="Calibri"/>
                <a:cs typeface="Calibri"/>
              </a:rPr>
              <a:t>Volunteer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12823" y="1790677"/>
            <a:ext cx="9079230" cy="5067935"/>
            <a:chOff x="3112823" y="1790677"/>
            <a:chExt cx="9079230" cy="5067935"/>
          </a:xfrm>
        </p:grpSpPr>
        <p:sp>
          <p:nvSpPr>
            <p:cNvPr id="7" name="object 7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245092" y="1790687"/>
              <a:ext cx="1873885" cy="3823335"/>
            </a:xfrm>
            <a:custGeom>
              <a:avLst/>
              <a:gdLst/>
              <a:ahLst/>
              <a:cxnLst/>
              <a:rect l="l" t="t" r="r" b="b"/>
              <a:pathLst>
                <a:path w="1873884" h="3823335">
                  <a:moveTo>
                    <a:pt x="232879" y="1096924"/>
                  </a:moveTo>
                  <a:lnTo>
                    <a:pt x="219329" y="850226"/>
                  </a:lnTo>
                  <a:lnTo>
                    <a:pt x="0" y="883069"/>
                  </a:lnTo>
                  <a:lnTo>
                    <a:pt x="232879" y="1096924"/>
                  </a:lnTo>
                  <a:close/>
                </a:path>
                <a:path w="1873884" h="3823335">
                  <a:moveTo>
                    <a:pt x="734517" y="3597097"/>
                  </a:moveTo>
                  <a:lnTo>
                    <a:pt x="487070" y="3624745"/>
                  </a:lnTo>
                  <a:lnTo>
                    <a:pt x="682205" y="3823119"/>
                  </a:lnTo>
                  <a:lnTo>
                    <a:pt x="734517" y="3597097"/>
                  </a:lnTo>
                  <a:close/>
                </a:path>
                <a:path w="1873884" h="3823335">
                  <a:moveTo>
                    <a:pt x="1819402" y="185724"/>
                  </a:moveTo>
                  <a:lnTo>
                    <a:pt x="1636344" y="0"/>
                  </a:lnTo>
                  <a:lnTo>
                    <a:pt x="1596745" y="185724"/>
                  </a:lnTo>
                  <a:lnTo>
                    <a:pt x="1819402" y="185724"/>
                  </a:lnTo>
                  <a:close/>
                </a:path>
                <a:path w="1873884" h="3823335">
                  <a:moveTo>
                    <a:pt x="1873364" y="3624745"/>
                  </a:moveTo>
                  <a:lnTo>
                    <a:pt x="1625930" y="3597097"/>
                  </a:lnTo>
                  <a:lnTo>
                    <a:pt x="1678228" y="3823119"/>
                  </a:lnTo>
                  <a:lnTo>
                    <a:pt x="1873364" y="362474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384549" y="1908887"/>
              <a:ext cx="2229485" cy="3510915"/>
            </a:xfrm>
            <a:custGeom>
              <a:avLst/>
              <a:gdLst/>
              <a:ahLst/>
              <a:cxnLst/>
              <a:rect l="l" t="t" r="r" b="b"/>
              <a:pathLst>
                <a:path w="2229484" h="3510915">
                  <a:moveTo>
                    <a:pt x="0" y="0"/>
                  </a:moveTo>
                  <a:lnTo>
                    <a:pt x="2229305" y="0"/>
                  </a:lnTo>
                  <a:lnTo>
                    <a:pt x="2229305" y="3510490"/>
                  </a:lnTo>
                  <a:lnTo>
                    <a:pt x="0" y="351049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5094" y="1790678"/>
              <a:ext cx="1678302" cy="88312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83304">
              <a:lnSpc>
                <a:spcPts val="2750"/>
              </a:lnSpc>
              <a:spcBef>
                <a:spcPts val="100"/>
              </a:spcBef>
            </a:pPr>
            <a:r>
              <a:rPr dirty="0" spc="100"/>
              <a:t>POIN</a:t>
            </a:r>
            <a:r>
              <a:rPr dirty="0" spc="-160"/>
              <a:t> </a:t>
            </a:r>
            <a:r>
              <a:rPr dirty="0" spc="800"/>
              <a:t>–</a:t>
            </a:r>
            <a:r>
              <a:rPr dirty="0" spc="-150"/>
              <a:t> </a:t>
            </a:r>
            <a:r>
              <a:rPr dirty="0" spc="100"/>
              <a:t>POIN</a:t>
            </a:r>
            <a:r>
              <a:rPr dirty="0" spc="-150"/>
              <a:t> </a:t>
            </a:r>
            <a:r>
              <a:rPr dirty="0" spc="85"/>
              <a:t>PERUBAHAN</a:t>
            </a:r>
            <a:r>
              <a:rPr dirty="0" spc="-150"/>
              <a:t> </a:t>
            </a:r>
            <a:r>
              <a:rPr dirty="0" spc="135"/>
              <a:t>DENGAN</a:t>
            </a:r>
            <a:r>
              <a:rPr dirty="0" spc="-150"/>
              <a:t> </a:t>
            </a:r>
            <a:r>
              <a:rPr dirty="0" spc="90"/>
              <a:t>PERMENPANRB</a:t>
            </a:r>
          </a:p>
          <a:p>
            <a:pPr algn="r" marL="3570604" marR="6350">
              <a:lnSpc>
                <a:spcPts val="2750"/>
              </a:lnSpc>
            </a:pPr>
            <a:r>
              <a:rPr dirty="0" spc="-20"/>
              <a:t>8/2021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650772" y="1931923"/>
            <a:ext cx="867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4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800" spc="-26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800" spc="-305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54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z="1800" spc="-114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800" spc="-100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60324" y="2212340"/>
            <a:ext cx="1448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800" spc="-10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Microsoft Sans Serif"/>
                <a:cs typeface="Microsoft Sans Serif"/>
              </a:rPr>
              <a:t>G</a:t>
            </a:r>
            <a:r>
              <a:rPr dirty="0" sz="1800" spc="-2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800" spc="-114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8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2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800" spc="-425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800" spc="-39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800" spc="-21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z="1800" spc="-10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800" spc="-31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88077" y="1766680"/>
            <a:ext cx="7135495" cy="3847465"/>
            <a:chOff x="3788077" y="1766680"/>
            <a:chExt cx="7135495" cy="3847465"/>
          </a:xfrm>
        </p:grpSpPr>
        <p:sp>
          <p:nvSpPr>
            <p:cNvPr id="16" name="object 16"/>
            <p:cNvSpPr/>
            <p:nvPr/>
          </p:nvSpPr>
          <p:spPr>
            <a:xfrm>
              <a:off x="9927291" y="4873763"/>
              <a:ext cx="996315" cy="740410"/>
            </a:xfrm>
            <a:custGeom>
              <a:avLst/>
              <a:gdLst/>
              <a:ahLst/>
              <a:cxnLst/>
              <a:rect l="l" t="t" r="r" b="b"/>
              <a:pathLst>
                <a:path w="996315" h="740410">
                  <a:moveTo>
                    <a:pt x="814023" y="0"/>
                  </a:moveTo>
                  <a:lnTo>
                    <a:pt x="182571" y="0"/>
                  </a:lnTo>
                  <a:lnTo>
                    <a:pt x="134082" y="6322"/>
                  </a:lnTo>
                  <a:lnTo>
                    <a:pt x="90482" y="24160"/>
                  </a:lnTo>
                  <a:lnTo>
                    <a:pt x="53522" y="51822"/>
                  </a:lnTo>
                  <a:lnTo>
                    <a:pt x="24955" y="87614"/>
                  </a:lnTo>
                  <a:lnTo>
                    <a:pt x="6530" y="129844"/>
                  </a:lnTo>
                  <a:lnTo>
                    <a:pt x="0" y="176820"/>
                  </a:lnTo>
                  <a:lnTo>
                    <a:pt x="0" y="740059"/>
                  </a:lnTo>
                  <a:lnTo>
                    <a:pt x="996105" y="740059"/>
                  </a:lnTo>
                  <a:lnTo>
                    <a:pt x="996105" y="176820"/>
                  </a:lnTo>
                  <a:lnTo>
                    <a:pt x="989610" y="129844"/>
                  </a:lnTo>
                  <a:lnTo>
                    <a:pt x="971276" y="87614"/>
                  </a:lnTo>
                  <a:lnTo>
                    <a:pt x="942827" y="51822"/>
                  </a:lnTo>
                  <a:lnTo>
                    <a:pt x="905985" y="24160"/>
                  </a:lnTo>
                  <a:lnTo>
                    <a:pt x="862476" y="6322"/>
                  </a:lnTo>
                  <a:lnTo>
                    <a:pt x="814023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200665" y="5065623"/>
              <a:ext cx="427990" cy="414655"/>
            </a:xfrm>
            <a:custGeom>
              <a:avLst/>
              <a:gdLst/>
              <a:ahLst/>
              <a:cxnLst/>
              <a:rect l="l" t="t" r="r" b="b"/>
              <a:pathLst>
                <a:path w="427990" h="414654">
                  <a:moveTo>
                    <a:pt x="427926" y="400088"/>
                  </a:moveTo>
                  <a:lnTo>
                    <a:pt x="426847" y="393915"/>
                  </a:lnTo>
                  <a:lnTo>
                    <a:pt x="421551" y="387743"/>
                  </a:lnTo>
                  <a:lnTo>
                    <a:pt x="27673" y="387743"/>
                  </a:lnTo>
                  <a:lnTo>
                    <a:pt x="27673" y="5118"/>
                  </a:lnTo>
                  <a:lnTo>
                    <a:pt x="21285" y="0"/>
                  </a:lnTo>
                  <a:lnTo>
                    <a:pt x="12763" y="0"/>
                  </a:lnTo>
                  <a:lnTo>
                    <a:pt x="5295" y="0"/>
                  </a:lnTo>
                  <a:lnTo>
                    <a:pt x="0" y="6172"/>
                  </a:lnTo>
                  <a:lnTo>
                    <a:pt x="0" y="408305"/>
                  </a:lnTo>
                  <a:lnTo>
                    <a:pt x="6375" y="414477"/>
                  </a:lnTo>
                  <a:lnTo>
                    <a:pt x="421551" y="414477"/>
                  </a:lnTo>
                  <a:lnTo>
                    <a:pt x="427926" y="408305"/>
                  </a:lnTo>
                  <a:lnTo>
                    <a:pt x="427926" y="400088"/>
                  </a:lnTo>
                  <a:close/>
                </a:path>
                <a:path w="427990" h="414654">
                  <a:moveTo>
                    <a:pt x="427926" y="157353"/>
                  </a:moveTo>
                  <a:lnTo>
                    <a:pt x="424573" y="141541"/>
                  </a:lnTo>
                  <a:lnTo>
                    <a:pt x="415429" y="128816"/>
                  </a:lnTo>
                  <a:lnTo>
                    <a:pt x="401891" y="120319"/>
                  </a:lnTo>
                  <a:lnTo>
                    <a:pt x="385356" y="117233"/>
                  </a:lnTo>
                  <a:lnTo>
                    <a:pt x="369595" y="120319"/>
                  </a:lnTo>
                  <a:lnTo>
                    <a:pt x="356743" y="128816"/>
                  </a:lnTo>
                  <a:lnTo>
                    <a:pt x="348081" y="141541"/>
                  </a:lnTo>
                  <a:lnTo>
                    <a:pt x="344906" y="157353"/>
                  </a:lnTo>
                  <a:lnTo>
                    <a:pt x="344906" y="163525"/>
                  </a:lnTo>
                  <a:lnTo>
                    <a:pt x="345960" y="168656"/>
                  </a:lnTo>
                  <a:lnTo>
                    <a:pt x="348081" y="173812"/>
                  </a:lnTo>
                  <a:lnTo>
                    <a:pt x="292735" y="228333"/>
                  </a:lnTo>
                  <a:lnTo>
                    <a:pt x="287401" y="225221"/>
                  </a:lnTo>
                  <a:lnTo>
                    <a:pt x="281012" y="224218"/>
                  </a:lnTo>
                  <a:lnTo>
                    <a:pt x="270370" y="224218"/>
                  </a:lnTo>
                  <a:lnTo>
                    <a:pt x="262940" y="225221"/>
                  </a:lnTo>
                  <a:lnTo>
                    <a:pt x="257606" y="228333"/>
                  </a:lnTo>
                  <a:lnTo>
                    <a:pt x="229933" y="200545"/>
                  </a:lnTo>
                  <a:lnTo>
                    <a:pt x="233133" y="195414"/>
                  </a:lnTo>
                  <a:lnTo>
                    <a:pt x="234188" y="189255"/>
                  </a:lnTo>
                  <a:lnTo>
                    <a:pt x="234188" y="184086"/>
                  </a:lnTo>
                  <a:lnTo>
                    <a:pt x="230835" y="168706"/>
                  </a:lnTo>
                  <a:lnTo>
                    <a:pt x="221805" y="155930"/>
                  </a:lnTo>
                  <a:lnTo>
                    <a:pt x="208584" y="147205"/>
                  </a:lnTo>
                  <a:lnTo>
                    <a:pt x="192659" y="143967"/>
                  </a:lnTo>
                  <a:lnTo>
                    <a:pt x="176758" y="147205"/>
                  </a:lnTo>
                  <a:lnTo>
                    <a:pt x="163537" y="155930"/>
                  </a:lnTo>
                  <a:lnTo>
                    <a:pt x="154508" y="168706"/>
                  </a:lnTo>
                  <a:lnTo>
                    <a:pt x="151168" y="184086"/>
                  </a:lnTo>
                  <a:lnTo>
                    <a:pt x="151168" y="190258"/>
                  </a:lnTo>
                  <a:lnTo>
                    <a:pt x="155422" y="200545"/>
                  </a:lnTo>
                  <a:lnTo>
                    <a:pt x="118148" y="236550"/>
                  </a:lnTo>
                  <a:lnTo>
                    <a:pt x="112814" y="234505"/>
                  </a:lnTo>
                  <a:lnTo>
                    <a:pt x="106426" y="233451"/>
                  </a:lnTo>
                  <a:lnTo>
                    <a:pt x="101130" y="233451"/>
                  </a:lnTo>
                  <a:lnTo>
                    <a:pt x="85204" y="236524"/>
                  </a:lnTo>
                  <a:lnTo>
                    <a:pt x="71970" y="244906"/>
                  </a:lnTo>
                  <a:lnTo>
                    <a:pt x="62941" y="257327"/>
                  </a:lnTo>
                  <a:lnTo>
                    <a:pt x="59601" y="272529"/>
                  </a:lnTo>
                  <a:lnTo>
                    <a:pt x="62941" y="288366"/>
                  </a:lnTo>
                  <a:lnTo>
                    <a:pt x="71970" y="301091"/>
                  </a:lnTo>
                  <a:lnTo>
                    <a:pt x="85204" y="309575"/>
                  </a:lnTo>
                  <a:lnTo>
                    <a:pt x="101130" y="312661"/>
                  </a:lnTo>
                  <a:lnTo>
                    <a:pt x="117043" y="309575"/>
                  </a:lnTo>
                  <a:lnTo>
                    <a:pt x="130276" y="301091"/>
                  </a:lnTo>
                  <a:lnTo>
                    <a:pt x="139306" y="288366"/>
                  </a:lnTo>
                  <a:lnTo>
                    <a:pt x="142646" y="272529"/>
                  </a:lnTo>
                  <a:lnTo>
                    <a:pt x="142646" y="266357"/>
                  </a:lnTo>
                  <a:lnTo>
                    <a:pt x="138391" y="256082"/>
                  </a:lnTo>
                  <a:lnTo>
                    <a:pt x="175628" y="220103"/>
                  </a:lnTo>
                  <a:lnTo>
                    <a:pt x="180962" y="222161"/>
                  </a:lnTo>
                  <a:lnTo>
                    <a:pt x="187350" y="224218"/>
                  </a:lnTo>
                  <a:lnTo>
                    <a:pt x="197993" y="224218"/>
                  </a:lnTo>
                  <a:lnTo>
                    <a:pt x="204381" y="222161"/>
                  </a:lnTo>
                  <a:lnTo>
                    <a:pt x="209689" y="220103"/>
                  </a:lnTo>
                  <a:lnTo>
                    <a:pt x="238442" y="246837"/>
                  </a:lnTo>
                  <a:lnTo>
                    <a:pt x="235267" y="251968"/>
                  </a:lnTo>
                  <a:lnTo>
                    <a:pt x="234188" y="259181"/>
                  </a:lnTo>
                  <a:lnTo>
                    <a:pt x="234188" y="264299"/>
                  </a:lnTo>
                  <a:lnTo>
                    <a:pt x="237375" y="279539"/>
                  </a:lnTo>
                  <a:lnTo>
                    <a:pt x="246164" y="291960"/>
                  </a:lnTo>
                  <a:lnTo>
                    <a:pt x="259346" y="300342"/>
                  </a:lnTo>
                  <a:lnTo>
                    <a:pt x="275717" y="303415"/>
                  </a:lnTo>
                  <a:lnTo>
                    <a:pt x="291452" y="300342"/>
                  </a:lnTo>
                  <a:lnTo>
                    <a:pt x="304304" y="291960"/>
                  </a:lnTo>
                  <a:lnTo>
                    <a:pt x="312978" y="279539"/>
                  </a:lnTo>
                  <a:lnTo>
                    <a:pt x="316153" y="264299"/>
                  </a:lnTo>
                  <a:lnTo>
                    <a:pt x="316153" y="257124"/>
                  </a:lnTo>
                  <a:lnTo>
                    <a:pt x="315074" y="251968"/>
                  </a:lnTo>
                  <a:lnTo>
                    <a:pt x="312940" y="246837"/>
                  </a:lnTo>
                  <a:lnTo>
                    <a:pt x="368325" y="193370"/>
                  </a:lnTo>
                  <a:lnTo>
                    <a:pt x="373634" y="195414"/>
                  </a:lnTo>
                  <a:lnTo>
                    <a:pt x="380022" y="197472"/>
                  </a:lnTo>
                  <a:lnTo>
                    <a:pt x="385356" y="197472"/>
                  </a:lnTo>
                  <a:lnTo>
                    <a:pt x="401891" y="194246"/>
                  </a:lnTo>
                  <a:lnTo>
                    <a:pt x="415429" y="185508"/>
                  </a:lnTo>
                  <a:lnTo>
                    <a:pt x="424573" y="172732"/>
                  </a:lnTo>
                  <a:lnTo>
                    <a:pt x="427926" y="1573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788092" y="1766684"/>
              <a:ext cx="2202180" cy="3823335"/>
            </a:xfrm>
            <a:custGeom>
              <a:avLst/>
              <a:gdLst/>
              <a:ahLst/>
              <a:cxnLst/>
              <a:rect l="l" t="t" r="r" b="b"/>
              <a:pathLst>
                <a:path w="2202179" h="3823335">
                  <a:moveTo>
                    <a:pt x="273773" y="1096924"/>
                  </a:moveTo>
                  <a:lnTo>
                    <a:pt x="257848" y="850226"/>
                  </a:lnTo>
                  <a:lnTo>
                    <a:pt x="0" y="883081"/>
                  </a:lnTo>
                  <a:lnTo>
                    <a:pt x="273773" y="1096924"/>
                  </a:lnTo>
                  <a:close/>
                </a:path>
                <a:path w="2202179" h="3823335">
                  <a:moveTo>
                    <a:pt x="863942" y="3597097"/>
                  </a:moveTo>
                  <a:lnTo>
                    <a:pt x="572528" y="3624757"/>
                  </a:lnTo>
                  <a:lnTo>
                    <a:pt x="801890" y="3823119"/>
                  </a:lnTo>
                  <a:lnTo>
                    <a:pt x="863942" y="3597097"/>
                  </a:lnTo>
                  <a:close/>
                </a:path>
                <a:path w="2202179" h="3823335">
                  <a:moveTo>
                    <a:pt x="2141588" y="185724"/>
                  </a:moveTo>
                  <a:lnTo>
                    <a:pt x="1930438" y="0"/>
                  </a:lnTo>
                  <a:lnTo>
                    <a:pt x="1884934" y="185724"/>
                  </a:lnTo>
                  <a:lnTo>
                    <a:pt x="2141588" y="185724"/>
                  </a:lnTo>
                  <a:close/>
                </a:path>
                <a:path w="2202179" h="3823335">
                  <a:moveTo>
                    <a:pt x="2201913" y="3624757"/>
                  </a:moveTo>
                  <a:lnTo>
                    <a:pt x="1911070" y="3597097"/>
                  </a:lnTo>
                  <a:lnTo>
                    <a:pt x="1972551" y="3823119"/>
                  </a:lnTo>
                  <a:lnTo>
                    <a:pt x="2201913" y="3624757"/>
                  </a:lnTo>
                  <a:close/>
                </a:path>
              </a:pathLst>
            </a:custGeom>
            <a:solidFill>
              <a:srgbClr val="7F6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952561" y="1884889"/>
              <a:ext cx="2369185" cy="3510915"/>
            </a:xfrm>
            <a:custGeom>
              <a:avLst/>
              <a:gdLst/>
              <a:ahLst/>
              <a:cxnLst/>
              <a:rect l="l" t="t" r="r" b="b"/>
              <a:pathLst>
                <a:path w="2369185" h="3510915">
                  <a:moveTo>
                    <a:pt x="2368708" y="0"/>
                  </a:moveTo>
                  <a:lnTo>
                    <a:pt x="0" y="0"/>
                  </a:lnTo>
                  <a:lnTo>
                    <a:pt x="0" y="3510490"/>
                  </a:lnTo>
                  <a:lnTo>
                    <a:pt x="2368708" y="3510490"/>
                  </a:lnTo>
                  <a:lnTo>
                    <a:pt x="2368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952560" y="1884889"/>
              <a:ext cx="2369185" cy="3510915"/>
            </a:xfrm>
            <a:custGeom>
              <a:avLst/>
              <a:gdLst/>
              <a:ahLst/>
              <a:cxnLst/>
              <a:rect l="l" t="t" r="r" b="b"/>
              <a:pathLst>
                <a:path w="2369185" h="3510915">
                  <a:moveTo>
                    <a:pt x="0" y="0"/>
                  </a:moveTo>
                  <a:lnTo>
                    <a:pt x="2368708" y="0"/>
                  </a:lnTo>
                  <a:lnTo>
                    <a:pt x="2368708" y="3510490"/>
                  </a:lnTo>
                  <a:lnTo>
                    <a:pt x="0" y="351049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077" y="1766680"/>
              <a:ext cx="1930603" cy="88312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472322" y="2681732"/>
            <a:ext cx="2099945" cy="199199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210820" marR="156845">
              <a:lnSpc>
                <a:spcPct val="99400"/>
              </a:lnSpc>
              <a:spcBef>
                <a:spcPts val="110"/>
              </a:spcBef>
            </a:pPr>
            <a:r>
              <a:rPr dirty="0" sz="1800" spc="-195" b="1">
                <a:solidFill>
                  <a:srgbClr val="ED7D31"/>
                </a:solidFill>
                <a:latin typeface="Trebuchet MS"/>
                <a:cs typeface="Trebuchet MS"/>
              </a:rPr>
              <a:t>M</a:t>
            </a:r>
            <a:r>
              <a:rPr dirty="0" sz="1800" spc="-145" b="1">
                <a:solidFill>
                  <a:srgbClr val="ED7D31"/>
                </a:solidFill>
                <a:latin typeface="Trebuchet MS"/>
                <a:cs typeface="Trebuchet MS"/>
              </a:rPr>
              <a:t>e</a:t>
            </a:r>
            <a:r>
              <a:rPr dirty="0" sz="1800" spc="-290" b="1">
                <a:solidFill>
                  <a:srgbClr val="ED7D31"/>
                </a:solidFill>
                <a:latin typeface="Trebuchet MS"/>
                <a:cs typeface="Trebuchet MS"/>
              </a:rPr>
              <a:t>m</a:t>
            </a:r>
            <a:r>
              <a:rPr dirty="0" sz="1800" spc="-105" b="1">
                <a:solidFill>
                  <a:srgbClr val="ED7D31"/>
                </a:solidFill>
                <a:latin typeface="Trebuchet MS"/>
                <a:cs typeface="Trebuchet MS"/>
              </a:rPr>
              <a:t>i</a:t>
            </a:r>
            <a:r>
              <a:rPr dirty="0" sz="1800" spc="-55" b="1">
                <a:solidFill>
                  <a:srgbClr val="ED7D31"/>
                </a:solidFill>
                <a:latin typeface="Trebuchet MS"/>
                <a:cs typeface="Trebuchet MS"/>
              </a:rPr>
              <a:t>s</a:t>
            </a:r>
            <a:r>
              <a:rPr dirty="0" sz="1800" spc="-140" b="1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dirty="0" sz="1800" spc="-210" b="1">
                <a:solidFill>
                  <a:srgbClr val="ED7D31"/>
                </a:solidFill>
                <a:latin typeface="Trebuchet MS"/>
                <a:cs typeface="Trebuchet MS"/>
              </a:rPr>
              <a:t>h</a:t>
            </a:r>
            <a:r>
              <a:rPr dirty="0" sz="1800" spc="-140" b="1">
                <a:solidFill>
                  <a:srgbClr val="ED7D31"/>
                </a:solidFill>
                <a:latin typeface="Trebuchet MS"/>
                <a:cs typeface="Trebuchet MS"/>
              </a:rPr>
              <a:t>k</a:t>
            </a:r>
            <a:r>
              <a:rPr dirty="0" sz="1800" spc="-140" b="1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dirty="0" sz="1800" spc="-200" b="1">
                <a:solidFill>
                  <a:srgbClr val="ED7D31"/>
                </a:solidFill>
                <a:latin typeface="Trebuchet MS"/>
                <a:cs typeface="Trebuchet MS"/>
              </a:rPr>
              <a:t>n</a:t>
            </a:r>
            <a:r>
              <a:rPr dirty="0" sz="1800" spc="-210" b="1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dirty="0" sz="1800" spc="-160" b="1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dirty="0" sz="1800" spc="-185" b="1">
                <a:solidFill>
                  <a:srgbClr val="ED7D31"/>
                </a:solidFill>
                <a:latin typeface="Trebuchet MS"/>
                <a:cs typeface="Trebuchet MS"/>
              </a:rPr>
              <a:t>n</a:t>
            </a:r>
            <a:r>
              <a:rPr dirty="0" sz="1800" spc="-145" b="1">
                <a:solidFill>
                  <a:srgbClr val="ED7D31"/>
                </a:solidFill>
                <a:latin typeface="Trebuchet MS"/>
                <a:cs typeface="Trebuchet MS"/>
              </a:rPr>
              <a:t>tar</a:t>
            </a:r>
            <a:r>
              <a:rPr dirty="0" sz="1800" spc="-100" b="1">
                <a:solidFill>
                  <a:srgbClr val="ED7D31"/>
                </a:solidFill>
                <a:latin typeface="Trebuchet MS"/>
                <a:cs typeface="Trebuchet MS"/>
              </a:rPr>
              <a:t>a  </a:t>
            </a:r>
            <a:r>
              <a:rPr dirty="0" sz="1800" spc="-65" b="1">
                <a:solidFill>
                  <a:srgbClr val="ED7D31"/>
                </a:solidFill>
                <a:latin typeface="Trebuchet MS"/>
                <a:cs typeface="Trebuchet MS"/>
              </a:rPr>
              <a:t>S</a:t>
            </a:r>
            <a:r>
              <a:rPr dirty="0" sz="1800" spc="-140" b="1">
                <a:solidFill>
                  <a:srgbClr val="ED7D31"/>
                </a:solidFill>
                <a:latin typeface="Trebuchet MS"/>
                <a:cs typeface="Trebuchet MS"/>
              </a:rPr>
              <a:t>K</a:t>
            </a:r>
            <a:r>
              <a:rPr dirty="0" sz="1800" spc="-160" b="1">
                <a:solidFill>
                  <a:srgbClr val="ED7D31"/>
                </a:solidFill>
                <a:latin typeface="Trebuchet MS"/>
                <a:cs typeface="Trebuchet MS"/>
              </a:rPr>
              <a:t>P</a:t>
            </a:r>
            <a:r>
              <a:rPr dirty="0" sz="1800" spc="-204" b="1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dirty="0" sz="1800" spc="-145" b="1">
                <a:solidFill>
                  <a:srgbClr val="ED7D31"/>
                </a:solidFill>
                <a:latin typeface="Trebuchet MS"/>
                <a:cs typeface="Trebuchet MS"/>
              </a:rPr>
              <a:t>da</a:t>
            </a:r>
            <a:r>
              <a:rPr dirty="0" sz="1800" spc="-200" b="1">
                <a:solidFill>
                  <a:srgbClr val="ED7D31"/>
                </a:solidFill>
                <a:latin typeface="Trebuchet MS"/>
                <a:cs typeface="Trebuchet MS"/>
              </a:rPr>
              <a:t>n</a:t>
            </a:r>
            <a:r>
              <a:rPr dirty="0" sz="1800" spc="-210" b="1">
                <a:solidFill>
                  <a:srgbClr val="ED7D31"/>
                </a:solidFill>
                <a:latin typeface="Trebuchet MS"/>
                <a:cs typeface="Trebuchet MS"/>
              </a:rPr>
              <a:t> </a:t>
            </a:r>
            <a:r>
              <a:rPr dirty="0" sz="1800" spc="-229" b="1">
                <a:solidFill>
                  <a:srgbClr val="ED7D31"/>
                </a:solidFill>
                <a:latin typeface="Trebuchet MS"/>
                <a:cs typeface="Trebuchet MS"/>
              </a:rPr>
              <a:t>A</a:t>
            </a:r>
            <a:r>
              <a:rPr dirty="0" sz="1800" spc="-204" b="1">
                <a:solidFill>
                  <a:srgbClr val="ED7D31"/>
                </a:solidFill>
                <a:latin typeface="Trebuchet MS"/>
                <a:cs typeface="Trebuchet MS"/>
              </a:rPr>
              <a:t>n</a:t>
            </a:r>
            <a:r>
              <a:rPr dirty="0" sz="1800" spc="-95" b="1">
                <a:solidFill>
                  <a:srgbClr val="ED7D31"/>
                </a:solidFill>
                <a:latin typeface="Trebuchet MS"/>
                <a:cs typeface="Trebuchet MS"/>
              </a:rPr>
              <a:t>g</a:t>
            </a:r>
            <a:r>
              <a:rPr dirty="0" sz="1800" spc="-140" b="1">
                <a:solidFill>
                  <a:srgbClr val="ED7D31"/>
                </a:solidFill>
                <a:latin typeface="Trebuchet MS"/>
                <a:cs typeface="Trebuchet MS"/>
              </a:rPr>
              <a:t>k</a:t>
            </a:r>
            <a:r>
              <a:rPr dirty="0" sz="1800" spc="-100" b="1">
                <a:solidFill>
                  <a:srgbClr val="ED7D31"/>
                </a:solidFill>
                <a:latin typeface="Trebuchet MS"/>
                <a:cs typeface="Trebuchet MS"/>
              </a:rPr>
              <a:t>a  </a:t>
            </a:r>
            <a:r>
              <a:rPr dirty="0" sz="1800" spc="-145" b="1">
                <a:solidFill>
                  <a:srgbClr val="ED7D31"/>
                </a:solidFill>
                <a:latin typeface="Trebuchet MS"/>
                <a:cs typeface="Trebuchet MS"/>
              </a:rPr>
              <a:t>Kredit</a:t>
            </a:r>
            <a:endParaRPr sz="1800">
              <a:latin typeface="Trebuchet MS"/>
              <a:cs typeface="Trebuchet MS"/>
            </a:endParaRPr>
          </a:p>
          <a:p>
            <a:pPr algn="ctr" marL="12700" marR="5080">
              <a:lnSpc>
                <a:spcPct val="100000"/>
              </a:lnSpc>
              <a:spcBef>
                <a:spcPts val="1110"/>
              </a:spcBef>
            </a:pPr>
            <a:r>
              <a:rPr dirty="0" sz="1100" spc="-10" i="1">
                <a:latin typeface="Roboto"/>
                <a:cs typeface="Roboto"/>
              </a:rPr>
              <a:t>Píedefined </a:t>
            </a:r>
            <a:r>
              <a:rPr dirty="0" sz="1100" spc="-30" i="1">
                <a:latin typeface="Roboto"/>
                <a:cs typeface="Roboto"/>
              </a:rPr>
              <a:t>task</a:t>
            </a:r>
            <a:r>
              <a:rPr dirty="0" sz="1100" spc="-15" i="1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tidak </a:t>
            </a:r>
            <a:r>
              <a:rPr dirty="0" sz="1100" spc="-15">
                <a:latin typeface="Roboto"/>
                <a:cs typeface="Roboto"/>
              </a:rPr>
              <a:t>lagi</a:t>
            </a:r>
            <a:r>
              <a:rPr dirty="0" sz="1100" spc="-10">
                <a:latin typeface="Roboto"/>
                <a:cs typeface="Roboto"/>
              </a:rPr>
              <a:t> menjadi </a:t>
            </a:r>
            <a:r>
              <a:rPr dirty="0" sz="1100" spc="-26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acuan utama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dalam menentukan 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kineíja </a:t>
            </a:r>
            <a:r>
              <a:rPr dirty="0" sz="1100" spc="-10">
                <a:latin typeface="Roboto"/>
                <a:cs typeface="Roboto"/>
              </a:rPr>
              <a:t>pegawai. </a:t>
            </a:r>
            <a:r>
              <a:rPr dirty="0" sz="1100">
                <a:latin typeface="Roboto"/>
                <a:cs typeface="Roboto"/>
              </a:rPr>
              <a:t>Klaíifikasi </a:t>
            </a:r>
            <a:r>
              <a:rPr dirty="0" sz="1100" spc="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ekspektasi dan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dialog</a:t>
            </a:r>
            <a:r>
              <a:rPr dirty="0" sz="1100" spc="-10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kineíja </a:t>
            </a:r>
            <a:r>
              <a:rPr dirty="0" sz="1100" spc="1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dihaíapkan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lebih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seíing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dilakukan </a:t>
            </a:r>
            <a:r>
              <a:rPr dirty="0" sz="1100" spc="-26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oleh</a:t>
            </a:r>
            <a:r>
              <a:rPr dirty="0" sz="1100" spc="-15">
                <a:latin typeface="Roboto"/>
                <a:cs typeface="Roboto"/>
              </a:rPr>
              <a:t> pimpinan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dan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pegawai.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07265" y="2031491"/>
            <a:ext cx="16922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40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dirty="0" sz="2000" spc="-40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2000" spc="-409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2000" spc="-16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000" spc="-34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dirty="0" sz="2000" spc="-1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000" spc="-2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2000" spc="-240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2000" spc="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000" spc="-2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2000" spc="-46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2000" spc="-40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2000" spc="-275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2000" spc="-1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89972" y="1728522"/>
            <a:ext cx="4420870" cy="3861435"/>
            <a:chOff x="4589972" y="1728522"/>
            <a:chExt cx="4420870" cy="3861435"/>
          </a:xfrm>
        </p:grpSpPr>
        <p:sp>
          <p:nvSpPr>
            <p:cNvPr id="25" name="object 25"/>
            <p:cNvSpPr/>
            <p:nvPr/>
          </p:nvSpPr>
          <p:spPr>
            <a:xfrm>
              <a:off x="4589972" y="4849765"/>
              <a:ext cx="1171575" cy="740410"/>
            </a:xfrm>
            <a:custGeom>
              <a:avLst/>
              <a:gdLst/>
              <a:ahLst/>
              <a:cxnLst/>
              <a:rect l="l" t="t" r="r" b="b"/>
              <a:pathLst>
                <a:path w="1171575" h="740410">
                  <a:moveTo>
                    <a:pt x="956744" y="0"/>
                  </a:moveTo>
                  <a:lnTo>
                    <a:pt x="214590" y="0"/>
                  </a:lnTo>
                  <a:lnTo>
                    <a:pt x="165420" y="4674"/>
                  </a:lnTo>
                  <a:lnTo>
                    <a:pt x="120265" y="17987"/>
                  </a:lnTo>
                  <a:lnTo>
                    <a:pt x="80419" y="38873"/>
                  </a:lnTo>
                  <a:lnTo>
                    <a:pt x="47176" y="66265"/>
                  </a:lnTo>
                  <a:lnTo>
                    <a:pt x="21829" y="99098"/>
                  </a:lnTo>
                  <a:lnTo>
                    <a:pt x="5673" y="136305"/>
                  </a:lnTo>
                  <a:lnTo>
                    <a:pt x="0" y="176822"/>
                  </a:lnTo>
                  <a:lnTo>
                    <a:pt x="0" y="740060"/>
                  </a:lnTo>
                  <a:lnTo>
                    <a:pt x="1171336" y="740060"/>
                  </a:lnTo>
                  <a:lnTo>
                    <a:pt x="1171336" y="176822"/>
                  </a:lnTo>
                  <a:lnTo>
                    <a:pt x="1165663" y="136305"/>
                  </a:lnTo>
                  <a:lnTo>
                    <a:pt x="1149506" y="99098"/>
                  </a:lnTo>
                  <a:lnTo>
                    <a:pt x="1124159" y="66265"/>
                  </a:lnTo>
                  <a:lnTo>
                    <a:pt x="1090916" y="38873"/>
                  </a:lnTo>
                  <a:lnTo>
                    <a:pt x="1051070" y="17987"/>
                  </a:lnTo>
                  <a:lnTo>
                    <a:pt x="1005914" y="4674"/>
                  </a:lnTo>
                  <a:lnTo>
                    <a:pt x="9567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937290" y="4980304"/>
              <a:ext cx="503555" cy="442595"/>
            </a:xfrm>
            <a:custGeom>
              <a:avLst/>
              <a:gdLst/>
              <a:ahLst/>
              <a:cxnLst/>
              <a:rect l="l" t="t" r="r" b="b"/>
              <a:pathLst>
                <a:path w="503554" h="442595">
                  <a:moveTo>
                    <a:pt x="64325" y="188887"/>
                  </a:moveTo>
                  <a:lnTo>
                    <a:pt x="57150" y="183007"/>
                  </a:lnTo>
                  <a:lnTo>
                    <a:pt x="15697" y="183007"/>
                  </a:lnTo>
                  <a:lnTo>
                    <a:pt x="7124" y="183007"/>
                  </a:lnTo>
                  <a:lnTo>
                    <a:pt x="0" y="188887"/>
                  </a:lnTo>
                  <a:lnTo>
                    <a:pt x="0" y="204254"/>
                  </a:lnTo>
                  <a:lnTo>
                    <a:pt x="7124" y="208978"/>
                  </a:lnTo>
                  <a:lnTo>
                    <a:pt x="57150" y="208978"/>
                  </a:lnTo>
                  <a:lnTo>
                    <a:pt x="64325" y="204254"/>
                  </a:lnTo>
                  <a:lnTo>
                    <a:pt x="64325" y="188887"/>
                  </a:lnTo>
                  <a:close/>
                </a:path>
                <a:path w="503554" h="442595">
                  <a:moveTo>
                    <a:pt x="95758" y="105054"/>
                  </a:moveTo>
                  <a:lnTo>
                    <a:pt x="92900" y="95605"/>
                  </a:lnTo>
                  <a:lnTo>
                    <a:pt x="85737" y="93243"/>
                  </a:lnTo>
                  <a:lnTo>
                    <a:pt x="52844" y="80276"/>
                  </a:lnTo>
                  <a:lnTo>
                    <a:pt x="50901" y="79311"/>
                  </a:lnTo>
                  <a:lnTo>
                    <a:pt x="48717" y="78854"/>
                  </a:lnTo>
                  <a:lnTo>
                    <a:pt x="46494" y="78854"/>
                  </a:lnTo>
                  <a:lnTo>
                    <a:pt x="40640" y="78854"/>
                  </a:lnTo>
                  <a:lnTo>
                    <a:pt x="34518" y="81889"/>
                  </a:lnTo>
                  <a:lnTo>
                    <a:pt x="31432" y="86169"/>
                  </a:lnTo>
                  <a:lnTo>
                    <a:pt x="28575" y="92087"/>
                  </a:lnTo>
                  <a:lnTo>
                    <a:pt x="31432" y="100330"/>
                  </a:lnTo>
                  <a:lnTo>
                    <a:pt x="38557" y="103898"/>
                  </a:lnTo>
                  <a:lnTo>
                    <a:pt x="71450" y="116890"/>
                  </a:lnTo>
                  <a:lnTo>
                    <a:pt x="73304" y="117500"/>
                  </a:lnTo>
                  <a:lnTo>
                    <a:pt x="75349" y="117792"/>
                  </a:lnTo>
                  <a:lnTo>
                    <a:pt x="83375" y="117792"/>
                  </a:lnTo>
                  <a:lnTo>
                    <a:pt x="89725" y="115354"/>
                  </a:lnTo>
                  <a:lnTo>
                    <a:pt x="92900" y="110972"/>
                  </a:lnTo>
                  <a:lnTo>
                    <a:pt x="95758" y="105054"/>
                  </a:lnTo>
                  <a:close/>
                </a:path>
                <a:path w="503554" h="442595">
                  <a:moveTo>
                    <a:pt x="188607" y="62560"/>
                  </a:moveTo>
                  <a:lnTo>
                    <a:pt x="184340" y="57835"/>
                  </a:lnTo>
                  <a:lnTo>
                    <a:pt x="151460" y="30695"/>
                  </a:lnTo>
                  <a:lnTo>
                    <a:pt x="148602" y="28905"/>
                  </a:lnTo>
                  <a:lnTo>
                    <a:pt x="144703" y="28041"/>
                  </a:lnTo>
                  <a:lnTo>
                    <a:pt x="140754" y="28041"/>
                  </a:lnTo>
                  <a:lnTo>
                    <a:pt x="136804" y="28041"/>
                  </a:lnTo>
                  <a:lnTo>
                    <a:pt x="132905" y="28905"/>
                  </a:lnTo>
                  <a:lnTo>
                    <a:pt x="130048" y="30695"/>
                  </a:lnTo>
                  <a:lnTo>
                    <a:pt x="124333" y="35420"/>
                  </a:lnTo>
                  <a:lnTo>
                    <a:pt x="124333" y="44869"/>
                  </a:lnTo>
                  <a:lnTo>
                    <a:pt x="130048" y="48387"/>
                  </a:lnTo>
                  <a:lnTo>
                    <a:pt x="161480" y="75565"/>
                  </a:lnTo>
                  <a:lnTo>
                    <a:pt x="164338" y="77927"/>
                  </a:lnTo>
                  <a:lnTo>
                    <a:pt x="168605" y="79082"/>
                  </a:lnTo>
                  <a:lnTo>
                    <a:pt x="177177" y="79082"/>
                  </a:lnTo>
                  <a:lnTo>
                    <a:pt x="181483" y="77927"/>
                  </a:lnTo>
                  <a:lnTo>
                    <a:pt x="184340" y="75565"/>
                  </a:lnTo>
                  <a:lnTo>
                    <a:pt x="188607" y="70840"/>
                  </a:lnTo>
                  <a:lnTo>
                    <a:pt x="188607" y="62560"/>
                  </a:lnTo>
                  <a:close/>
                </a:path>
                <a:path w="503554" h="442595">
                  <a:moveTo>
                    <a:pt x="281508" y="5892"/>
                  </a:moveTo>
                  <a:lnTo>
                    <a:pt x="274383" y="0"/>
                  </a:lnTo>
                  <a:lnTo>
                    <a:pt x="265811" y="0"/>
                  </a:lnTo>
                  <a:lnTo>
                    <a:pt x="257238" y="0"/>
                  </a:lnTo>
                  <a:lnTo>
                    <a:pt x="250075" y="5892"/>
                  </a:lnTo>
                  <a:lnTo>
                    <a:pt x="250075" y="60198"/>
                  </a:lnTo>
                  <a:lnTo>
                    <a:pt x="257238" y="66116"/>
                  </a:lnTo>
                  <a:lnTo>
                    <a:pt x="274383" y="66116"/>
                  </a:lnTo>
                  <a:lnTo>
                    <a:pt x="281508" y="60198"/>
                  </a:lnTo>
                  <a:lnTo>
                    <a:pt x="281508" y="5892"/>
                  </a:lnTo>
                  <a:close/>
                </a:path>
                <a:path w="503554" h="442595">
                  <a:moveTo>
                    <a:pt x="407289" y="157035"/>
                  </a:moveTo>
                  <a:lnTo>
                    <a:pt x="404774" y="146304"/>
                  </a:lnTo>
                  <a:lnTo>
                    <a:pt x="397827" y="137693"/>
                  </a:lnTo>
                  <a:lnTo>
                    <a:pt x="387388" y="131953"/>
                  </a:lnTo>
                  <a:lnTo>
                    <a:pt x="374408" y="129857"/>
                  </a:lnTo>
                  <a:lnTo>
                    <a:pt x="362254" y="131953"/>
                  </a:lnTo>
                  <a:lnTo>
                    <a:pt x="352259" y="137693"/>
                  </a:lnTo>
                  <a:lnTo>
                    <a:pt x="345465" y="146304"/>
                  </a:lnTo>
                  <a:lnTo>
                    <a:pt x="342976" y="157035"/>
                  </a:lnTo>
                  <a:lnTo>
                    <a:pt x="342976" y="129857"/>
                  </a:lnTo>
                  <a:lnTo>
                    <a:pt x="340448" y="119824"/>
                  </a:lnTo>
                  <a:lnTo>
                    <a:pt x="333502" y="111569"/>
                  </a:lnTo>
                  <a:lnTo>
                    <a:pt x="323075" y="105956"/>
                  </a:lnTo>
                  <a:lnTo>
                    <a:pt x="310083" y="103886"/>
                  </a:lnTo>
                  <a:lnTo>
                    <a:pt x="297942" y="105956"/>
                  </a:lnTo>
                  <a:lnTo>
                    <a:pt x="287934" y="111569"/>
                  </a:lnTo>
                  <a:lnTo>
                    <a:pt x="281152" y="119824"/>
                  </a:lnTo>
                  <a:lnTo>
                    <a:pt x="278650" y="129857"/>
                  </a:lnTo>
                  <a:lnTo>
                    <a:pt x="278650" y="103886"/>
                  </a:lnTo>
                  <a:lnTo>
                    <a:pt x="276123" y="93167"/>
                  </a:lnTo>
                  <a:lnTo>
                    <a:pt x="269189" y="84543"/>
                  </a:lnTo>
                  <a:lnTo>
                    <a:pt x="258762" y="78803"/>
                  </a:lnTo>
                  <a:lnTo>
                    <a:pt x="245808" y="76720"/>
                  </a:lnTo>
                  <a:lnTo>
                    <a:pt x="233667" y="78803"/>
                  </a:lnTo>
                  <a:lnTo>
                    <a:pt x="223659" y="84543"/>
                  </a:lnTo>
                  <a:lnTo>
                    <a:pt x="216877" y="93167"/>
                  </a:lnTo>
                  <a:lnTo>
                    <a:pt x="214376" y="103886"/>
                  </a:lnTo>
                  <a:lnTo>
                    <a:pt x="214376" y="129857"/>
                  </a:lnTo>
                  <a:lnTo>
                    <a:pt x="211848" y="119824"/>
                  </a:lnTo>
                  <a:lnTo>
                    <a:pt x="204889" y="111569"/>
                  </a:lnTo>
                  <a:lnTo>
                    <a:pt x="194449" y="105956"/>
                  </a:lnTo>
                  <a:lnTo>
                    <a:pt x="181483" y="103886"/>
                  </a:lnTo>
                  <a:lnTo>
                    <a:pt x="169341" y="105956"/>
                  </a:lnTo>
                  <a:lnTo>
                    <a:pt x="159346" y="111569"/>
                  </a:lnTo>
                  <a:lnTo>
                    <a:pt x="152552" y="119824"/>
                  </a:lnTo>
                  <a:lnTo>
                    <a:pt x="150050" y="129857"/>
                  </a:lnTo>
                  <a:lnTo>
                    <a:pt x="150050" y="157035"/>
                  </a:lnTo>
                  <a:lnTo>
                    <a:pt x="155765" y="157035"/>
                  </a:lnTo>
                  <a:lnTo>
                    <a:pt x="160032" y="154673"/>
                  </a:lnTo>
                  <a:lnTo>
                    <a:pt x="244360" y="154673"/>
                  </a:lnTo>
                  <a:lnTo>
                    <a:pt x="268643" y="158800"/>
                  </a:lnTo>
                  <a:lnTo>
                    <a:pt x="288658" y="170014"/>
                  </a:lnTo>
                  <a:lnTo>
                    <a:pt x="302221" y="186550"/>
                  </a:lnTo>
                  <a:lnTo>
                    <a:pt x="307225" y="206616"/>
                  </a:lnTo>
                  <a:lnTo>
                    <a:pt x="303923" y="223304"/>
                  </a:lnTo>
                  <a:lnTo>
                    <a:pt x="294741" y="237464"/>
                  </a:lnTo>
                  <a:lnTo>
                    <a:pt x="280720" y="248297"/>
                  </a:lnTo>
                  <a:lnTo>
                    <a:pt x="262953" y="255041"/>
                  </a:lnTo>
                  <a:lnTo>
                    <a:pt x="267741" y="264477"/>
                  </a:lnTo>
                  <a:lnTo>
                    <a:pt x="271335" y="274802"/>
                  </a:lnTo>
                  <a:lnTo>
                    <a:pt x="273596" y="285559"/>
                  </a:lnTo>
                  <a:lnTo>
                    <a:pt x="274383" y="296329"/>
                  </a:lnTo>
                  <a:lnTo>
                    <a:pt x="274383" y="304622"/>
                  </a:lnTo>
                  <a:lnTo>
                    <a:pt x="267220" y="310502"/>
                  </a:lnTo>
                  <a:lnTo>
                    <a:pt x="250075" y="310502"/>
                  </a:lnTo>
                  <a:lnTo>
                    <a:pt x="242951" y="304622"/>
                  </a:lnTo>
                  <a:lnTo>
                    <a:pt x="242951" y="296329"/>
                  </a:lnTo>
                  <a:lnTo>
                    <a:pt x="236689" y="271246"/>
                  </a:lnTo>
                  <a:lnTo>
                    <a:pt x="219722" y="250596"/>
                  </a:lnTo>
                  <a:lnTo>
                    <a:pt x="194703" y="236588"/>
                  </a:lnTo>
                  <a:lnTo>
                    <a:pt x="164338" y="231432"/>
                  </a:lnTo>
                  <a:lnTo>
                    <a:pt x="242951" y="231432"/>
                  </a:lnTo>
                  <a:lnTo>
                    <a:pt x="255092" y="229349"/>
                  </a:lnTo>
                  <a:lnTo>
                    <a:pt x="265099" y="223735"/>
                  </a:lnTo>
                  <a:lnTo>
                    <a:pt x="271881" y="215455"/>
                  </a:lnTo>
                  <a:lnTo>
                    <a:pt x="274383" y="205422"/>
                  </a:lnTo>
                  <a:lnTo>
                    <a:pt x="271881" y="194716"/>
                  </a:lnTo>
                  <a:lnTo>
                    <a:pt x="265099" y="186105"/>
                  </a:lnTo>
                  <a:lnTo>
                    <a:pt x="255092" y="180365"/>
                  </a:lnTo>
                  <a:lnTo>
                    <a:pt x="242951" y="178282"/>
                  </a:lnTo>
                  <a:lnTo>
                    <a:pt x="164338" y="178282"/>
                  </a:lnTo>
                  <a:lnTo>
                    <a:pt x="133972" y="183451"/>
                  </a:lnTo>
                  <a:lnTo>
                    <a:pt x="108966" y="197459"/>
                  </a:lnTo>
                  <a:lnTo>
                    <a:pt x="91986" y="218122"/>
                  </a:lnTo>
                  <a:lnTo>
                    <a:pt x="85737" y="243230"/>
                  </a:lnTo>
                  <a:lnTo>
                    <a:pt x="85737" y="270357"/>
                  </a:lnTo>
                  <a:lnTo>
                    <a:pt x="90131" y="296062"/>
                  </a:lnTo>
                  <a:lnTo>
                    <a:pt x="102704" y="319214"/>
                  </a:lnTo>
                  <a:lnTo>
                    <a:pt x="122516" y="338607"/>
                  </a:lnTo>
                  <a:lnTo>
                    <a:pt x="148602" y="352996"/>
                  </a:lnTo>
                  <a:lnTo>
                    <a:pt x="148602" y="388454"/>
                  </a:lnTo>
                  <a:lnTo>
                    <a:pt x="135648" y="390512"/>
                  </a:lnTo>
                  <a:lnTo>
                    <a:pt x="125222" y="396125"/>
                  </a:lnTo>
                  <a:lnTo>
                    <a:pt x="118287" y="404393"/>
                  </a:lnTo>
                  <a:lnTo>
                    <a:pt x="115760" y="414426"/>
                  </a:lnTo>
                  <a:lnTo>
                    <a:pt x="115760" y="435673"/>
                  </a:lnTo>
                  <a:lnTo>
                    <a:pt x="122885" y="441553"/>
                  </a:lnTo>
                  <a:lnTo>
                    <a:pt x="351548" y="441553"/>
                  </a:lnTo>
                  <a:lnTo>
                    <a:pt x="356946" y="442087"/>
                  </a:lnTo>
                  <a:lnTo>
                    <a:pt x="371729" y="442087"/>
                  </a:lnTo>
                  <a:lnTo>
                    <a:pt x="375856" y="436943"/>
                  </a:lnTo>
                  <a:lnTo>
                    <a:pt x="375856" y="417944"/>
                  </a:lnTo>
                  <a:lnTo>
                    <a:pt x="373557" y="407238"/>
                  </a:lnTo>
                  <a:lnTo>
                    <a:pt x="367093" y="398627"/>
                  </a:lnTo>
                  <a:lnTo>
                    <a:pt x="357136" y="392899"/>
                  </a:lnTo>
                  <a:lnTo>
                    <a:pt x="344373" y="390817"/>
                  </a:lnTo>
                  <a:lnTo>
                    <a:pt x="344373" y="355396"/>
                  </a:lnTo>
                  <a:lnTo>
                    <a:pt x="369900" y="341464"/>
                  </a:lnTo>
                  <a:lnTo>
                    <a:pt x="389788" y="322021"/>
                  </a:lnTo>
                  <a:lnTo>
                    <a:pt x="402691" y="298589"/>
                  </a:lnTo>
                  <a:lnTo>
                    <a:pt x="407289" y="272719"/>
                  </a:lnTo>
                  <a:lnTo>
                    <a:pt x="407289" y="157035"/>
                  </a:lnTo>
                  <a:close/>
                </a:path>
                <a:path w="503554" h="442595">
                  <a:moveTo>
                    <a:pt x="410146" y="35420"/>
                  </a:moveTo>
                  <a:lnTo>
                    <a:pt x="405841" y="30695"/>
                  </a:lnTo>
                  <a:lnTo>
                    <a:pt x="402983" y="28905"/>
                  </a:lnTo>
                  <a:lnTo>
                    <a:pt x="398716" y="28041"/>
                  </a:lnTo>
                  <a:lnTo>
                    <a:pt x="394411" y="28041"/>
                  </a:lnTo>
                  <a:lnTo>
                    <a:pt x="390144" y="28041"/>
                  </a:lnTo>
                  <a:lnTo>
                    <a:pt x="385838" y="28905"/>
                  </a:lnTo>
                  <a:lnTo>
                    <a:pt x="382981" y="30695"/>
                  </a:lnTo>
                  <a:lnTo>
                    <a:pt x="351548" y="57835"/>
                  </a:lnTo>
                  <a:lnTo>
                    <a:pt x="345833" y="62560"/>
                  </a:lnTo>
                  <a:lnTo>
                    <a:pt x="345833" y="70840"/>
                  </a:lnTo>
                  <a:lnTo>
                    <a:pt x="354406" y="77927"/>
                  </a:lnTo>
                  <a:lnTo>
                    <a:pt x="357987" y="79082"/>
                  </a:lnTo>
                  <a:lnTo>
                    <a:pt x="365467" y="79082"/>
                  </a:lnTo>
                  <a:lnTo>
                    <a:pt x="369417" y="77927"/>
                  </a:lnTo>
                  <a:lnTo>
                    <a:pt x="372999" y="75565"/>
                  </a:lnTo>
                  <a:lnTo>
                    <a:pt x="405841" y="48387"/>
                  </a:lnTo>
                  <a:lnTo>
                    <a:pt x="410146" y="43662"/>
                  </a:lnTo>
                  <a:lnTo>
                    <a:pt x="410146" y="35420"/>
                  </a:lnTo>
                  <a:close/>
                </a:path>
                <a:path w="503554" h="442595">
                  <a:moveTo>
                    <a:pt x="473024" y="94449"/>
                  </a:moveTo>
                  <a:lnTo>
                    <a:pt x="470166" y="87363"/>
                  </a:lnTo>
                  <a:lnTo>
                    <a:pt x="467207" y="82486"/>
                  </a:lnTo>
                  <a:lnTo>
                    <a:pt x="462267" y="79311"/>
                  </a:lnTo>
                  <a:lnTo>
                    <a:pt x="456196" y="79311"/>
                  </a:lnTo>
                  <a:lnTo>
                    <a:pt x="453428" y="79311"/>
                  </a:lnTo>
                  <a:lnTo>
                    <a:pt x="450430" y="79984"/>
                  </a:lnTo>
                  <a:lnTo>
                    <a:pt x="447294" y="81445"/>
                  </a:lnTo>
                  <a:lnTo>
                    <a:pt x="415861" y="94449"/>
                  </a:lnTo>
                  <a:lnTo>
                    <a:pt x="408698" y="97967"/>
                  </a:lnTo>
                  <a:lnTo>
                    <a:pt x="405841" y="105054"/>
                  </a:lnTo>
                  <a:lnTo>
                    <a:pt x="408698" y="112179"/>
                  </a:lnTo>
                  <a:lnTo>
                    <a:pt x="411822" y="116446"/>
                  </a:lnTo>
                  <a:lnTo>
                    <a:pt x="417182" y="119481"/>
                  </a:lnTo>
                  <a:lnTo>
                    <a:pt x="425437" y="119481"/>
                  </a:lnTo>
                  <a:lnTo>
                    <a:pt x="427799" y="119037"/>
                  </a:lnTo>
                  <a:lnTo>
                    <a:pt x="462991" y="105054"/>
                  </a:lnTo>
                  <a:lnTo>
                    <a:pt x="470166" y="101536"/>
                  </a:lnTo>
                  <a:lnTo>
                    <a:pt x="473024" y="94449"/>
                  </a:lnTo>
                  <a:close/>
                </a:path>
                <a:path w="503554" h="442595">
                  <a:moveTo>
                    <a:pt x="503047" y="188887"/>
                  </a:moveTo>
                  <a:lnTo>
                    <a:pt x="495884" y="183007"/>
                  </a:lnTo>
                  <a:lnTo>
                    <a:pt x="455879" y="183007"/>
                  </a:lnTo>
                  <a:lnTo>
                    <a:pt x="445846" y="183007"/>
                  </a:lnTo>
                  <a:lnTo>
                    <a:pt x="438734" y="188887"/>
                  </a:lnTo>
                  <a:lnTo>
                    <a:pt x="438734" y="204254"/>
                  </a:lnTo>
                  <a:lnTo>
                    <a:pt x="445846" y="210134"/>
                  </a:lnTo>
                  <a:lnTo>
                    <a:pt x="495884" y="210134"/>
                  </a:lnTo>
                  <a:lnTo>
                    <a:pt x="503047" y="204254"/>
                  </a:lnTo>
                  <a:lnTo>
                    <a:pt x="503047" y="188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637325" y="1728533"/>
              <a:ext cx="1951989" cy="3823335"/>
            </a:xfrm>
            <a:custGeom>
              <a:avLst/>
              <a:gdLst/>
              <a:ahLst/>
              <a:cxnLst/>
              <a:rect l="l" t="t" r="r" b="b"/>
              <a:pathLst>
                <a:path w="1951990" h="3823335">
                  <a:moveTo>
                    <a:pt x="242112" y="1096924"/>
                  </a:moveTo>
                  <a:lnTo>
                    <a:pt x="228523" y="850226"/>
                  </a:lnTo>
                  <a:lnTo>
                    <a:pt x="0" y="883069"/>
                  </a:lnTo>
                  <a:lnTo>
                    <a:pt x="242112" y="1096924"/>
                  </a:lnTo>
                  <a:close/>
                </a:path>
                <a:path w="1951990" h="3823335">
                  <a:moveTo>
                    <a:pt x="765175" y="3597097"/>
                  </a:moveTo>
                  <a:lnTo>
                    <a:pt x="507415" y="3624745"/>
                  </a:lnTo>
                  <a:lnTo>
                    <a:pt x="710692" y="3823119"/>
                  </a:lnTo>
                  <a:lnTo>
                    <a:pt x="765175" y="3597097"/>
                  </a:lnTo>
                  <a:close/>
                </a:path>
                <a:path w="1951990" h="3823335">
                  <a:moveTo>
                    <a:pt x="1897481" y="185712"/>
                  </a:moveTo>
                  <a:lnTo>
                    <a:pt x="1710867" y="0"/>
                  </a:lnTo>
                  <a:lnTo>
                    <a:pt x="1670481" y="185712"/>
                  </a:lnTo>
                  <a:lnTo>
                    <a:pt x="1897481" y="185712"/>
                  </a:lnTo>
                  <a:close/>
                </a:path>
                <a:path w="1951990" h="3823335">
                  <a:moveTo>
                    <a:pt x="1951456" y="3624745"/>
                  </a:moveTo>
                  <a:lnTo>
                    <a:pt x="1693189" y="3597097"/>
                  </a:lnTo>
                  <a:lnTo>
                    <a:pt x="1748180" y="3823119"/>
                  </a:lnTo>
                  <a:lnTo>
                    <a:pt x="1951456" y="3624745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790176" y="1853644"/>
              <a:ext cx="2216150" cy="3511550"/>
            </a:xfrm>
            <a:custGeom>
              <a:avLst/>
              <a:gdLst/>
              <a:ahLst/>
              <a:cxnLst/>
              <a:rect l="l" t="t" r="r" b="b"/>
              <a:pathLst>
                <a:path w="2216150" h="3511550">
                  <a:moveTo>
                    <a:pt x="2215907" y="0"/>
                  </a:moveTo>
                  <a:lnTo>
                    <a:pt x="0" y="0"/>
                  </a:lnTo>
                  <a:lnTo>
                    <a:pt x="0" y="3510989"/>
                  </a:lnTo>
                  <a:lnTo>
                    <a:pt x="2215907" y="3510989"/>
                  </a:lnTo>
                  <a:lnTo>
                    <a:pt x="22159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90177" y="1853644"/>
              <a:ext cx="2216150" cy="3511550"/>
            </a:xfrm>
            <a:custGeom>
              <a:avLst/>
              <a:gdLst/>
              <a:ahLst/>
              <a:cxnLst/>
              <a:rect l="l" t="t" r="r" b="b"/>
              <a:pathLst>
                <a:path w="2216150" h="3511550">
                  <a:moveTo>
                    <a:pt x="0" y="0"/>
                  </a:moveTo>
                  <a:lnTo>
                    <a:pt x="2215908" y="0"/>
                  </a:lnTo>
                  <a:lnTo>
                    <a:pt x="2215908" y="3510990"/>
                  </a:lnTo>
                  <a:lnTo>
                    <a:pt x="0" y="351099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8171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7327" y="1728522"/>
              <a:ext cx="1710989" cy="883123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644159" y="2791459"/>
            <a:ext cx="1062355" cy="5683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36830" marR="5080" indent="-24765">
              <a:lnSpc>
                <a:spcPts val="2110"/>
              </a:lnSpc>
              <a:spcBef>
                <a:spcPts val="210"/>
              </a:spcBef>
            </a:pPr>
            <a:r>
              <a:rPr dirty="0" sz="1800" spc="-190" b="1">
                <a:solidFill>
                  <a:srgbClr val="FFC000"/>
                </a:solidFill>
                <a:latin typeface="Trebuchet MS"/>
                <a:cs typeface="Trebuchet MS"/>
              </a:rPr>
              <a:t>C</a:t>
            </a:r>
            <a:r>
              <a:rPr dirty="0" sz="1800" spc="-180" b="1">
                <a:solidFill>
                  <a:srgbClr val="FFC000"/>
                </a:solidFill>
                <a:latin typeface="Trebuchet MS"/>
                <a:cs typeface="Trebuchet MS"/>
              </a:rPr>
              <a:t>o</a:t>
            </a:r>
            <a:r>
              <a:rPr dirty="0" sz="1800" spc="-175" b="1">
                <a:solidFill>
                  <a:srgbClr val="FFC000"/>
                </a:solidFill>
                <a:latin typeface="Trebuchet MS"/>
                <a:cs typeface="Trebuchet MS"/>
              </a:rPr>
              <a:t>re</a:t>
            </a:r>
            <a:r>
              <a:rPr dirty="0" sz="1800" spc="-204" b="1">
                <a:solidFill>
                  <a:srgbClr val="FFC000"/>
                </a:solidFill>
                <a:latin typeface="Trebuchet MS"/>
                <a:cs typeface="Trebuchet MS"/>
              </a:rPr>
              <a:t> </a:t>
            </a:r>
            <a:r>
              <a:rPr dirty="0" sz="1800" spc="-250" b="1">
                <a:solidFill>
                  <a:srgbClr val="FFC000"/>
                </a:solidFill>
                <a:latin typeface="Trebuchet MS"/>
                <a:cs typeface="Trebuchet MS"/>
              </a:rPr>
              <a:t>V</a:t>
            </a:r>
            <a:r>
              <a:rPr dirty="0" sz="1800" spc="-140" b="1">
                <a:solidFill>
                  <a:srgbClr val="FFC000"/>
                </a:solidFill>
                <a:latin typeface="Trebuchet MS"/>
                <a:cs typeface="Trebuchet MS"/>
              </a:rPr>
              <a:t>a</a:t>
            </a:r>
            <a:r>
              <a:rPr dirty="0" sz="1800" spc="-70" b="1">
                <a:solidFill>
                  <a:srgbClr val="FFC000"/>
                </a:solidFill>
                <a:latin typeface="Trebuchet MS"/>
                <a:cs typeface="Trebuchet MS"/>
              </a:rPr>
              <a:t>l</a:t>
            </a:r>
            <a:r>
              <a:rPr dirty="0" sz="1800" spc="-204" b="1">
                <a:solidFill>
                  <a:srgbClr val="FFC000"/>
                </a:solidFill>
                <a:latin typeface="Trebuchet MS"/>
                <a:cs typeface="Trebuchet MS"/>
              </a:rPr>
              <a:t>u</a:t>
            </a:r>
            <a:r>
              <a:rPr dirty="0" sz="1800" spc="-100" b="1">
                <a:solidFill>
                  <a:srgbClr val="FFC000"/>
                </a:solidFill>
                <a:latin typeface="Trebuchet MS"/>
                <a:cs typeface="Trebuchet MS"/>
              </a:rPr>
              <a:t>es  </a:t>
            </a:r>
            <a:r>
              <a:rPr dirty="0" sz="1800" spc="-145" b="1">
                <a:solidFill>
                  <a:srgbClr val="FFC000"/>
                </a:solidFill>
                <a:latin typeface="Trebuchet MS"/>
                <a:cs typeface="Trebuchet MS"/>
              </a:rPr>
              <a:t>Ber-Akhlak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61040" y="3694176"/>
            <a:ext cx="2082800" cy="87630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ctr" marL="12065" marR="5080" indent="635">
              <a:lnSpc>
                <a:spcPct val="100499"/>
              </a:lnSpc>
              <a:spcBef>
                <a:spcPts val="165"/>
              </a:spcBef>
            </a:pPr>
            <a:r>
              <a:rPr dirty="0" sz="1100" spc="-10">
                <a:latin typeface="Roboto"/>
                <a:cs typeface="Roboto"/>
              </a:rPr>
              <a:t>Memasukkan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15" i="1">
                <a:latin typeface="Roboto"/>
                <a:cs typeface="Roboto"/>
              </a:rPr>
              <a:t>Coíe</a:t>
            </a:r>
            <a:r>
              <a:rPr dirty="0" sz="1100" spc="-5" i="1">
                <a:latin typeface="Roboto"/>
                <a:cs typeface="Roboto"/>
              </a:rPr>
              <a:t> </a:t>
            </a:r>
            <a:r>
              <a:rPr dirty="0" sz="1100" spc="-30" i="1">
                <a:latin typeface="Roboto"/>
                <a:cs typeface="Roboto"/>
              </a:rPr>
              <a:t>Values</a:t>
            </a:r>
            <a:r>
              <a:rPr dirty="0" sz="1100" spc="-5" i="1">
                <a:latin typeface="Roboto"/>
                <a:cs typeface="Roboto"/>
              </a:rPr>
              <a:t> </a:t>
            </a:r>
            <a:r>
              <a:rPr dirty="0" sz="1100" spc="-30">
                <a:latin typeface="Roboto"/>
                <a:cs typeface="Roboto"/>
              </a:rPr>
              <a:t>Beí- </a:t>
            </a:r>
            <a:r>
              <a:rPr dirty="0" sz="1100" spc="-2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Akhlak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dan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panduan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peíilakunya 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sebagai </a:t>
            </a:r>
            <a:r>
              <a:rPr dirty="0" sz="1100">
                <a:latin typeface="Roboto"/>
                <a:cs typeface="Roboto"/>
              </a:rPr>
              <a:t>peíilaku </a:t>
            </a:r>
            <a:r>
              <a:rPr dirty="0" sz="1100" spc="10">
                <a:latin typeface="Roboto"/>
                <a:cs typeface="Roboto"/>
              </a:rPr>
              <a:t>keíja</a:t>
            </a:r>
            <a:r>
              <a:rPr dirty="0" sz="1100" spc="15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yang </a:t>
            </a:r>
            <a:r>
              <a:rPr dirty="0" sz="1100" spc="-10">
                <a:latin typeface="Roboto"/>
                <a:cs typeface="Roboto"/>
              </a:rPr>
              <a:t>akan </a:t>
            </a:r>
            <a:r>
              <a:rPr dirty="0" sz="1100" spc="-260">
                <a:latin typeface="Roboto"/>
                <a:cs typeface="Roboto"/>
              </a:rPr>
              <a:t> </a:t>
            </a:r>
            <a:r>
              <a:rPr dirty="0" sz="1100">
                <a:latin typeface="Roboto"/>
                <a:cs typeface="Roboto"/>
              </a:rPr>
              <a:t>mempengaíuhi </a:t>
            </a:r>
            <a:r>
              <a:rPr dirty="0" sz="1100" spc="5">
                <a:latin typeface="Roboto"/>
                <a:cs typeface="Roboto"/>
              </a:rPr>
              <a:t>píedikat kineíja </a:t>
            </a:r>
            <a:r>
              <a:rPr dirty="0" sz="1100" spc="1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ASN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50657" y="1839467"/>
            <a:ext cx="128460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7025" marR="5080" indent="-314325">
              <a:lnSpc>
                <a:spcPct val="100000"/>
              </a:lnSpc>
              <a:spcBef>
                <a:spcPts val="100"/>
              </a:spcBef>
            </a:pPr>
            <a:r>
              <a:rPr dirty="0" sz="2000" spc="-13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z="2000" spc="-465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2000" spc="-2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2000" spc="-13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2000" spc="-114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2000" spc="-125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2000" spc="-204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2000" spc="-26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dirty="0" sz="2000" spc="-275">
                <a:solidFill>
                  <a:srgbClr val="FFFFFF"/>
                </a:solidFill>
                <a:latin typeface="Microsoft Sans Serif"/>
                <a:cs typeface="Microsoft Sans Serif"/>
              </a:rPr>
              <a:t>E  </a:t>
            </a:r>
            <a:r>
              <a:rPr dirty="0" sz="2000" spc="-300">
                <a:solidFill>
                  <a:srgbClr val="FFFFFF"/>
                </a:solidFill>
                <a:latin typeface="Microsoft Sans Serif"/>
                <a:cs typeface="Microsoft Sans Serif"/>
              </a:rPr>
              <a:t>KERJA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40438" y="1766680"/>
            <a:ext cx="7445375" cy="3823335"/>
            <a:chOff x="940438" y="1766680"/>
            <a:chExt cx="7445375" cy="3823335"/>
          </a:xfrm>
        </p:grpSpPr>
        <p:sp>
          <p:nvSpPr>
            <p:cNvPr id="35" name="object 35"/>
            <p:cNvSpPr/>
            <p:nvPr/>
          </p:nvSpPr>
          <p:spPr>
            <a:xfrm>
              <a:off x="7348005" y="4811607"/>
              <a:ext cx="1037590" cy="740410"/>
            </a:xfrm>
            <a:custGeom>
              <a:avLst/>
              <a:gdLst/>
              <a:ahLst/>
              <a:cxnLst/>
              <a:rect l="l" t="t" r="r" b="b"/>
              <a:pathLst>
                <a:path w="1037590" h="740410">
                  <a:moveTo>
                    <a:pt x="847402" y="0"/>
                  </a:moveTo>
                  <a:lnTo>
                    <a:pt x="189671" y="0"/>
                  </a:lnTo>
                  <a:lnTo>
                    <a:pt x="139184" y="6322"/>
                  </a:lnTo>
                  <a:lnTo>
                    <a:pt x="93857" y="24160"/>
                  </a:lnTo>
                  <a:lnTo>
                    <a:pt x="55483" y="51822"/>
                  </a:lnTo>
                  <a:lnTo>
                    <a:pt x="25854" y="87615"/>
                  </a:lnTo>
                  <a:lnTo>
                    <a:pt x="6762" y="129846"/>
                  </a:lnTo>
                  <a:lnTo>
                    <a:pt x="0" y="176822"/>
                  </a:lnTo>
                  <a:lnTo>
                    <a:pt x="0" y="740059"/>
                  </a:lnTo>
                  <a:lnTo>
                    <a:pt x="1037583" y="740059"/>
                  </a:lnTo>
                  <a:lnTo>
                    <a:pt x="1037583" y="176822"/>
                  </a:lnTo>
                  <a:lnTo>
                    <a:pt x="1030783" y="129846"/>
                  </a:lnTo>
                  <a:lnTo>
                    <a:pt x="1011597" y="87615"/>
                  </a:lnTo>
                  <a:lnTo>
                    <a:pt x="981846" y="51822"/>
                  </a:lnTo>
                  <a:lnTo>
                    <a:pt x="943349" y="24160"/>
                  </a:lnTo>
                  <a:lnTo>
                    <a:pt x="897927" y="6322"/>
                  </a:lnTo>
                  <a:lnTo>
                    <a:pt x="847402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629156" y="5037416"/>
              <a:ext cx="338455" cy="365125"/>
            </a:xfrm>
            <a:custGeom>
              <a:avLst/>
              <a:gdLst/>
              <a:ahLst/>
              <a:cxnLst/>
              <a:rect l="l" t="t" r="r" b="b"/>
              <a:pathLst>
                <a:path w="338454" h="365125">
                  <a:moveTo>
                    <a:pt x="105244" y="275221"/>
                  </a:moveTo>
                  <a:lnTo>
                    <a:pt x="99352" y="269684"/>
                  </a:lnTo>
                  <a:lnTo>
                    <a:pt x="92252" y="269684"/>
                  </a:lnTo>
                  <a:lnTo>
                    <a:pt x="83959" y="269684"/>
                  </a:lnTo>
                  <a:lnTo>
                    <a:pt x="78066" y="275221"/>
                  </a:lnTo>
                  <a:lnTo>
                    <a:pt x="78066" y="289572"/>
                  </a:lnTo>
                  <a:lnTo>
                    <a:pt x="83959" y="295122"/>
                  </a:lnTo>
                  <a:lnTo>
                    <a:pt x="99352" y="295122"/>
                  </a:lnTo>
                  <a:lnTo>
                    <a:pt x="105244" y="289572"/>
                  </a:lnTo>
                  <a:lnTo>
                    <a:pt x="105244" y="275221"/>
                  </a:lnTo>
                  <a:close/>
                </a:path>
                <a:path w="338454" h="365125">
                  <a:moveTo>
                    <a:pt x="338213" y="36487"/>
                  </a:moveTo>
                  <a:lnTo>
                    <a:pt x="337134" y="22390"/>
                  </a:lnTo>
                  <a:lnTo>
                    <a:pt x="329628" y="10782"/>
                  </a:lnTo>
                  <a:lnTo>
                    <a:pt x="317258" y="2908"/>
                  </a:lnTo>
                  <a:lnTo>
                    <a:pt x="301548" y="0"/>
                  </a:lnTo>
                  <a:lnTo>
                    <a:pt x="289725" y="0"/>
                  </a:lnTo>
                  <a:lnTo>
                    <a:pt x="289725" y="105003"/>
                  </a:lnTo>
                  <a:lnTo>
                    <a:pt x="289725" y="113842"/>
                  </a:lnTo>
                  <a:lnTo>
                    <a:pt x="289725" y="254215"/>
                  </a:lnTo>
                  <a:lnTo>
                    <a:pt x="289725" y="263055"/>
                  </a:lnTo>
                  <a:lnTo>
                    <a:pt x="269608" y="281851"/>
                  </a:lnTo>
                  <a:lnTo>
                    <a:pt x="284988" y="297332"/>
                  </a:lnTo>
                  <a:lnTo>
                    <a:pt x="289725" y="301752"/>
                  </a:lnTo>
                  <a:lnTo>
                    <a:pt x="289725" y="309473"/>
                  </a:lnTo>
                  <a:lnTo>
                    <a:pt x="284988" y="313893"/>
                  </a:lnTo>
                  <a:lnTo>
                    <a:pt x="283222" y="316103"/>
                  </a:lnTo>
                  <a:lnTo>
                    <a:pt x="279958" y="317220"/>
                  </a:lnTo>
                  <a:lnTo>
                    <a:pt x="273164" y="317220"/>
                  </a:lnTo>
                  <a:lnTo>
                    <a:pt x="269608" y="316103"/>
                  </a:lnTo>
                  <a:lnTo>
                    <a:pt x="267233" y="313893"/>
                  </a:lnTo>
                  <a:lnTo>
                    <a:pt x="251891" y="298411"/>
                  </a:lnTo>
                  <a:lnTo>
                    <a:pt x="232968" y="316103"/>
                  </a:lnTo>
                  <a:lnTo>
                    <a:pt x="229704" y="317220"/>
                  </a:lnTo>
                  <a:lnTo>
                    <a:pt x="223215" y="317220"/>
                  </a:lnTo>
                  <a:lnTo>
                    <a:pt x="219951" y="316103"/>
                  </a:lnTo>
                  <a:lnTo>
                    <a:pt x="212852" y="309473"/>
                  </a:lnTo>
                  <a:lnTo>
                    <a:pt x="212852" y="301752"/>
                  </a:lnTo>
                  <a:lnTo>
                    <a:pt x="217576" y="297332"/>
                  </a:lnTo>
                  <a:lnTo>
                    <a:pt x="232968" y="281851"/>
                  </a:lnTo>
                  <a:lnTo>
                    <a:pt x="212852" y="263055"/>
                  </a:lnTo>
                  <a:lnTo>
                    <a:pt x="212852" y="254215"/>
                  </a:lnTo>
                  <a:lnTo>
                    <a:pt x="217576" y="250913"/>
                  </a:lnTo>
                  <a:lnTo>
                    <a:pt x="219379" y="248704"/>
                  </a:lnTo>
                  <a:lnTo>
                    <a:pt x="222605" y="247586"/>
                  </a:lnTo>
                  <a:lnTo>
                    <a:pt x="229400" y="247586"/>
                  </a:lnTo>
                  <a:lnTo>
                    <a:pt x="232968" y="248704"/>
                  </a:lnTo>
                  <a:lnTo>
                    <a:pt x="235331" y="250913"/>
                  </a:lnTo>
                  <a:lnTo>
                    <a:pt x="251891" y="265264"/>
                  </a:lnTo>
                  <a:lnTo>
                    <a:pt x="269608" y="248704"/>
                  </a:lnTo>
                  <a:lnTo>
                    <a:pt x="273164" y="247586"/>
                  </a:lnTo>
                  <a:lnTo>
                    <a:pt x="279958" y="247586"/>
                  </a:lnTo>
                  <a:lnTo>
                    <a:pt x="283222" y="248704"/>
                  </a:lnTo>
                  <a:lnTo>
                    <a:pt x="284988" y="250913"/>
                  </a:lnTo>
                  <a:lnTo>
                    <a:pt x="289725" y="254215"/>
                  </a:lnTo>
                  <a:lnTo>
                    <a:pt x="289725" y="113842"/>
                  </a:lnTo>
                  <a:lnTo>
                    <a:pt x="283222" y="119913"/>
                  </a:lnTo>
                  <a:lnTo>
                    <a:pt x="279958" y="120751"/>
                  </a:lnTo>
                  <a:lnTo>
                    <a:pt x="273164" y="120751"/>
                  </a:lnTo>
                  <a:lnTo>
                    <a:pt x="269608" y="119913"/>
                  </a:lnTo>
                  <a:lnTo>
                    <a:pt x="267233" y="118262"/>
                  </a:lnTo>
                  <a:lnTo>
                    <a:pt x="263715" y="113842"/>
                  </a:lnTo>
                  <a:lnTo>
                    <a:pt x="263715" y="158051"/>
                  </a:lnTo>
                  <a:lnTo>
                    <a:pt x="260604" y="172440"/>
                  </a:lnTo>
                  <a:lnTo>
                    <a:pt x="252171" y="183616"/>
                  </a:lnTo>
                  <a:lnTo>
                    <a:pt x="239750" y="190842"/>
                  </a:lnTo>
                  <a:lnTo>
                    <a:pt x="224675" y="193408"/>
                  </a:lnTo>
                  <a:lnTo>
                    <a:pt x="111175" y="193408"/>
                  </a:lnTo>
                  <a:lnTo>
                    <a:pt x="105244" y="198958"/>
                  </a:lnTo>
                  <a:lnTo>
                    <a:pt x="105244" y="246494"/>
                  </a:lnTo>
                  <a:lnTo>
                    <a:pt x="115290" y="251841"/>
                  </a:lnTo>
                  <a:lnTo>
                    <a:pt x="123571" y="259473"/>
                  </a:lnTo>
                  <a:lnTo>
                    <a:pt x="129184" y="269176"/>
                  </a:lnTo>
                  <a:lnTo>
                    <a:pt x="131254" y="280733"/>
                  </a:lnTo>
                  <a:lnTo>
                    <a:pt x="128168" y="295300"/>
                  </a:lnTo>
                  <a:lnTo>
                    <a:pt x="119888" y="306857"/>
                  </a:lnTo>
                  <a:lnTo>
                    <a:pt x="107823" y="314477"/>
                  </a:lnTo>
                  <a:lnTo>
                    <a:pt x="93421" y="317220"/>
                  </a:lnTo>
                  <a:lnTo>
                    <a:pt x="78346" y="314312"/>
                  </a:lnTo>
                  <a:lnTo>
                    <a:pt x="65938" y="306438"/>
                  </a:lnTo>
                  <a:lnTo>
                    <a:pt x="57518" y="294830"/>
                  </a:lnTo>
                  <a:lnTo>
                    <a:pt x="54419" y="280733"/>
                  </a:lnTo>
                  <a:lnTo>
                    <a:pt x="56337" y="269633"/>
                  </a:lnTo>
                  <a:lnTo>
                    <a:pt x="61798" y="259880"/>
                  </a:lnTo>
                  <a:lnTo>
                    <a:pt x="70370" y="251993"/>
                  </a:lnTo>
                  <a:lnTo>
                    <a:pt x="81597" y="246494"/>
                  </a:lnTo>
                  <a:lnTo>
                    <a:pt x="81597" y="206667"/>
                  </a:lnTo>
                  <a:lnTo>
                    <a:pt x="84683" y="192125"/>
                  </a:lnTo>
                  <a:lnTo>
                    <a:pt x="92989" y="180581"/>
                  </a:lnTo>
                  <a:lnTo>
                    <a:pt x="105054" y="172961"/>
                  </a:lnTo>
                  <a:lnTo>
                    <a:pt x="119430" y="170218"/>
                  </a:lnTo>
                  <a:lnTo>
                    <a:pt x="232968" y="170218"/>
                  </a:lnTo>
                  <a:lnTo>
                    <a:pt x="238861" y="164680"/>
                  </a:lnTo>
                  <a:lnTo>
                    <a:pt x="238861" y="144792"/>
                  </a:lnTo>
                  <a:lnTo>
                    <a:pt x="238861" y="120751"/>
                  </a:lnTo>
                  <a:lnTo>
                    <a:pt x="238861" y="113842"/>
                  </a:lnTo>
                  <a:lnTo>
                    <a:pt x="235331" y="118262"/>
                  </a:lnTo>
                  <a:lnTo>
                    <a:pt x="232968" y="119913"/>
                  </a:lnTo>
                  <a:lnTo>
                    <a:pt x="229704" y="120751"/>
                  </a:lnTo>
                  <a:lnTo>
                    <a:pt x="223215" y="120751"/>
                  </a:lnTo>
                  <a:lnTo>
                    <a:pt x="219951" y="119913"/>
                  </a:lnTo>
                  <a:lnTo>
                    <a:pt x="217576" y="118262"/>
                  </a:lnTo>
                  <a:lnTo>
                    <a:pt x="212852" y="113842"/>
                  </a:lnTo>
                  <a:lnTo>
                    <a:pt x="212852" y="105003"/>
                  </a:lnTo>
                  <a:lnTo>
                    <a:pt x="217576" y="101663"/>
                  </a:lnTo>
                  <a:lnTo>
                    <a:pt x="243598" y="76263"/>
                  </a:lnTo>
                  <a:lnTo>
                    <a:pt x="245059" y="74904"/>
                  </a:lnTo>
                  <a:lnTo>
                    <a:pt x="245960" y="74053"/>
                  </a:lnTo>
                  <a:lnTo>
                    <a:pt x="249224" y="72936"/>
                  </a:lnTo>
                  <a:lnTo>
                    <a:pt x="255714" y="72936"/>
                  </a:lnTo>
                  <a:lnTo>
                    <a:pt x="258978" y="74053"/>
                  </a:lnTo>
                  <a:lnTo>
                    <a:pt x="288556" y="101663"/>
                  </a:lnTo>
                  <a:lnTo>
                    <a:pt x="289725" y="105003"/>
                  </a:lnTo>
                  <a:lnTo>
                    <a:pt x="289725" y="0"/>
                  </a:lnTo>
                  <a:lnTo>
                    <a:pt x="275539" y="0"/>
                  </a:lnTo>
                  <a:lnTo>
                    <a:pt x="271399" y="18783"/>
                  </a:lnTo>
                  <a:lnTo>
                    <a:pt x="260159" y="34251"/>
                  </a:lnTo>
                  <a:lnTo>
                    <a:pt x="243611" y="44754"/>
                  </a:lnTo>
                  <a:lnTo>
                    <a:pt x="223507" y="48628"/>
                  </a:lnTo>
                  <a:lnTo>
                    <a:pt x="130086" y="48628"/>
                  </a:lnTo>
                  <a:lnTo>
                    <a:pt x="130086" y="81775"/>
                  </a:lnTo>
                  <a:lnTo>
                    <a:pt x="130086" y="90614"/>
                  </a:lnTo>
                  <a:lnTo>
                    <a:pt x="125361" y="93954"/>
                  </a:lnTo>
                  <a:lnTo>
                    <a:pt x="109969" y="109423"/>
                  </a:lnTo>
                  <a:lnTo>
                    <a:pt x="125361" y="124891"/>
                  </a:lnTo>
                  <a:lnTo>
                    <a:pt x="130086" y="129311"/>
                  </a:lnTo>
                  <a:lnTo>
                    <a:pt x="130086" y="137071"/>
                  </a:lnTo>
                  <a:lnTo>
                    <a:pt x="125361" y="141490"/>
                  </a:lnTo>
                  <a:lnTo>
                    <a:pt x="123596" y="143700"/>
                  </a:lnTo>
                  <a:lnTo>
                    <a:pt x="120332" y="144792"/>
                  </a:lnTo>
                  <a:lnTo>
                    <a:pt x="113538" y="144792"/>
                  </a:lnTo>
                  <a:lnTo>
                    <a:pt x="109969" y="143700"/>
                  </a:lnTo>
                  <a:lnTo>
                    <a:pt x="107607" y="141490"/>
                  </a:lnTo>
                  <a:lnTo>
                    <a:pt x="92252" y="126022"/>
                  </a:lnTo>
                  <a:lnTo>
                    <a:pt x="73342" y="143700"/>
                  </a:lnTo>
                  <a:lnTo>
                    <a:pt x="70078" y="144792"/>
                  </a:lnTo>
                  <a:lnTo>
                    <a:pt x="63576" y="144792"/>
                  </a:lnTo>
                  <a:lnTo>
                    <a:pt x="60312" y="143700"/>
                  </a:lnTo>
                  <a:lnTo>
                    <a:pt x="53225" y="137071"/>
                  </a:lnTo>
                  <a:lnTo>
                    <a:pt x="53225" y="129311"/>
                  </a:lnTo>
                  <a:lnTo>
                    <a:pt x="74510" y="109423"/>
                  </a:lnTo>
                  <a:lnTo>
                    <a:pt x="57950" y="93954"/>
                  </a:lnTo>
                  <a:lnTo>
                    <a:pt x="53225" y="90614"/>
                  </a:lnTo>
                  <a:lnTo>
                    <a:pt x="53225" y="81775"/>
                  </a:lnTo>
                  <a:lnTo>
                    <a:pt x="59715" y="75704"/>
                  </a:lnTo>
                  <a:lnTo>
                    <a:pt x="62979" y="74904"/>
                  </a:lnTo>
                  <a:lnTo>
                    <a:pt x="69773" y="74904"/>
                  </a:lnTo>
                  <a:lnTo>
                    <a:pt x="73342" y="75704"/>
                  </a:lnTo>
                  <a:lnTo>
                    <a:pt x="75704" y="77355"/>
                  </a:lnTo>
                  <a:lnTo>
                    <a:pt x="92252" y="92824"/>
                  </a:lnTo>
                  <a:lnTo>
                    <a:pt x="107607" y="77355"/>
                  </a:lnTo>
                  <a:lnTo>
                    <a:pt x="109969" y="75704"/>
                  </a:lnTo>
                  <a:lnTo>
                    <a:pt x="113538" y="74904"/>
                  </a:lnTo>
                  <a:lnTo>
                    <a:pt x="120332" y="74904"/>
                  </a:lnTo>
                  <a:lnTo>
                    <a:pt x="123596" y="75704"/>
                  </a:lnTo>
                  <a:lnTo>
                    <a:pt x="130086" y="81775"/>
                  </a:lnTo>
                  <a:lnTo>
                    <a:pt x="130086" y="48628"/>
                  </a:lnTo>
                  <a:lnTo>
                    <a:pt x="117068" y="48628"/>
                  </a:lnTo>
                  <a:lnTo>
                    <a:pt x="96964" y="44754"/>
                  </a:lnTo>
                  <a:lnTo>
                    <a:pt x="80416" y="34251"/>
                  </a:lnTo>
                  <a:lnTo>
                    <a:pt x="69189" y="18783"/>
                  </a:lnTo>
                  <a:lnTo>
                    <a:pt x="65049" y="0"/>
                  </a:lnTo>
                  <a:lnTo>
                    <a:pt x="39039" y="0"/>
                  </a:lnTo>
                  <a:lnTo>
                    <a:pt x="23456" y="2908"/>
                  </a:lnTo>
                  <a:lnTo>
                    <a:pt x="11087" y="10782"/>
                  </a:lnTo>
                  <a:lnTo>
                    <a:pt x="2933" y="22390"/>
                  </a:lnTo>
                  <a:lnTo>
                    <a:pt x="0" y="36487"/>
                  </a:lnTo>
                  <a:lnTo>
                    <a:pt x="0" y="329361"/>
                  </a:lnTo>
                  <a:lnTo>
                    <a:pt x="3111" y="343750"/>
                  </a:lnTo>
                  <a:lnTo>
                    <a:pt x="11531" y="354939"/>
                  </a:lnTo>
                  <a:lnTo>
                    <a:pt x="23952" y="362178"/>
                  </a:lnTo>
                  <a:lnTo>
                    <a:pt x="39039" y="364756"/>
                  </a:lnTo>
                  <a:lnTo>
                    <a:pt x="300380" y="364756"/>
                  </a:lnTo>
                  <a:lnTo>
                    <a:pt x="315760" y="361873"/>
                  </a:lnTo>
                  <a:lnTo>
                    <a:pt x="327710" y="354114"/>
                  </a:lnTo>
                  <a:lnTo>
                    <a:pt x="335457" y="342823"/>
                  </a:lnTo>
                  <a:lnTo>
                    <a:pt x="338213" y="329361"/>
                  </a:lnTo>
                  <a:lnTo>
                    <a:pt x="338213" y="317220"/>
                  </a:lnTo>
                  <a:lnTo>
                    <a:pt x="338213" y="247586"/>
                  </a:lnTo>
                  <a:lnTo>
                    <a:pt x="338213" y="120751"/>
                  </a:lnTo>
                  <a:lnTo>
                    <a:pt x="338213" y="72936"/>
                  </a:lnTo>
                  <a:lnTo>
                    <a:pt x="338213" y="48628"/>
                  </a:lnTo>
                  <a:lnTo>
                    <a:pt x="338213" y="364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9056" y="4987660"/>
              <a:ext cx="159630" cy="7518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994548" y="5086045"/>
              <a:ext cx="80645" cy="294640"/>
            </a:xfrm>
            <a:custGeom>
              <a:avLst/>
              <a:gdLst/>
              <a:ahLst/>
              <a:cxnLst/>
              <a:rect l="l" t="t" r="r" b="b"/>
              <a:pathLst>
                <a:path w="80645" h="294639">
                  <a:moveTo>
                    <a:pt x="73342" y="248704"/>
                  </a:moveTo>
                  <a:lnTo>
                    <a:pt x="67183" y="242074"/>
                  </a:lnTo>
                  <a:lnTo>
                    <a:pt x="59588" y="237223"/>
                  </a:lnTo>
                  <a:lnTo>
                    <a:pt x="50888" y="234251"/>
                  </a:lnTo>
                  <a:lnTo>
                    <a:pt x="41402" y="233222"/>
                  </a:lnTo>
                  <a:lnTo>
                    <a:pt x="31750" y="234556"/>
                  </a:lnTo>
                  <a:lnTo>
                    <a:pt x="22631" y="238061"/>
                  </a:lnTo>
                  <a:lnTo>
                    <a:pt x="14630" y="243014"/>
                  </a:lnTo>
                  <a:lnTo>
                    <a:pt x="8293" y="248704"/>
                  </a:lnTo>
                  <a:lnTo>
                    <a:pt x="29578" y="287401"/>
                  </a:lnTo>
                  <a:lnTo>
                    <a:pt x="30772" y="291820"/>
                  </a:lnTo>
                  <a:lnTo>
                    <a:pt x="36664" y="294030"/>
                  </a:lnTo>
                  <a:lnTo>
                    <a:pt x="44970" y="294030"/>
                  </a:lnTo>
                  <a:lnTo>
                    <a:pt x="49695" y="291820"/>
                  </a:lnTo>
                  <a:lnTo>
                    <a:pt x="53225" y="287401"/>
                  </a:lnTo>
                  <a:lnTo>
                    <a:pt x="73342" y="248704"/>
                  </a:lnTo>
                  <a:close/>
                </a:path>
                <a:path w="80645" h="294639">
                  <a:moveTo>
                    <a:pt x="78066" y="72974"/>
                  </a:moveTo>
                  <a:lnTo>
                    <a:pt x="0" y="72974"/>
                  </a:lnTo>
                  <a:lnTo>
                    <a:pt x="0" y="221056"/>
                  </a:lnTo>
                  <a:lnTo>
                    <a:pt x="1193" y="221056"/>
                  </a:lnTo>
                  <a:lnTo>
                    <a:pt x="9613" y="215900"/>
                  </a:lnTo>
                  <a:lnTo>
                    <a:pt x="18923" y="212090"/>
                  </a:lnTo>
                  <a:lnTo>
                    <a:pt x="29133" y="209727"/>
                  </a:lnTo>
                  <a:lnTo>
                    <a:pt x="40233" y="208915"/>
                  </a:lnTo>
                  <a:lnTo>
                    <a:pt x="50634" y="209727"/>
                  </a:lnTo>
                  <a:lnTo>
                    <a:pt x="60477" y="212090"/>
                  </a:lnTo>
                  <a:lnTo>
                    <a:pt x="69659" y="215900"/>
                  </a:lnTo>
                  <a:lnTo>
                    <a:pt x="78066" y="221056"/>
                  </a:lnTo>
                  <a:lnTo>
                    <a:pt x="78066" y="72974"/>
                  </a:lnTo>
                  <a:close/>
                </a:path>
                <a:path w="80645" h="294639">
                  <a:moveTo>
                    <a:pt x="80429" y="36474"/>
                  </a:moveTo>
                  <a:lnTo>
                    <a:pt x="76657" y="22390"/>
                  </a:lnTo>
                  <a:lnTo>
                    <a:pt x="68008" y="10782"/>
                  </a:lnTo>
                  <a:lnTo>
                    <a:pt x="55816" y="2895"/>
                  </a:lnTo>
                  <a:lnTo>
                    <a:pt x="41402" y="0"/>
                  </a:lnTo>
                  <a:lnTo>
                    <a:pt x="25819" y="2895"/>
                  </a:lnTo>
                  <a:lnTo>
                    <a:pt x="13449" y="10782"/>
                  </a:lnTo>
                  <a:lnTo>
                    <a:pt x="5295" y="22390"/>
                  </a:lnTo>
                  <a:lnTo>
                    <a:pt x="2362" y="36474"/>
                  </a:lnTo>
                  <a:lnTo>
                    <a:pt x="2362" y="48615"/>
                  </a:lnTo>
                  <a:lnTo>
                    <a:pt x="80429" y="48615"/>
                  </a:lnTo>
                  <a:lnTo>
                    <a:pt x="80429" y="3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940435" y="1766684"/>
              <a:ext cx="2082800" cy="3823335"/>
            </a:xfrm>
            <a:custGeom>
              <a:avLst/>
              <a:gdLst/>
              <a:ahLst/>
              <a:cxnLst/>
              <a:rect l="l" t="t" r="r" b="b"/>
              <a:pathLst>
                <a:path w="2082800" h="3823335">
                  <a:moveTo>
                    <a:pt x="258927" y="1096924"/>
                  </a:moveTo>
                  <a:lnTo>
                    <a:pt x="243878" y="850226"/>
                  </a:lnTo>
                  <a:lnTo>
                    <a:pt x="0" y="883081"/>
                  </a:lnTo>
                  <a:lnTo>
                    <a:pt x="258927" y="1096924"/>
                  </a:lnTo>
                  <a:close/>
                </a:path>
                <a:path w="2082800" h="3823335">
                  <a:moveTo>
                    <a:pt x="816584" y="3597097"/>
                  </a:moveTo>
                  <a:lnTo>
                    <a:pt x="541515" y="3624745"/>
                  </a:lnTo>
                  <a:lnTo>
                    <a:pt x="758444" y="3823119"/>
                  </a:lnTo>
                  <a:lnTo>
                    <a:pt x="816584" y="3597097"/>
                  </a:lnTo>
                  <a:close/>
                </a:path>
                <a:path w="2082800" h="3823335">
                  <a:moveTo>
                    <a:pt x="2025561" y="185724"/>
                  </a:moveTo>
                  <a:lnTo>
                    <a:pt x="1825815" y="0"/>
                  </a:lnTo>
                  <a:lnTo>
                    <a:pt x="1782762" y="185724"/>
                  </a:lnTo>
                  <a:lnTo>
                    <a:pt x="2025561" y="185724"/>
                  </a:lnTo>
                  <a:close/>
                </a:path>
                <a:path w="2082800" h="3823335">
                  <a:moveTo>
                    <a:pt x="2082609" y="3624745"/>
                  </a:moveTo>
                  <a:lnTo>
                    <a:pt x="1807540" y="3597097"/>
                  </a:lnTo>
                  <a:lnTo>
                    <a:pt x="1865680" y="3823119"/>
                  </a:lnTo>
                  <a:lnTo>
                    <a:pt x="2082609" y="3624745"/>
                  </a:lnTo>
                  <a:close/>
                </a:path>
              </a:pathLst>
            </a:custGeom>
            <a:solidFill>
              <a:srgbClr val="DAE3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103558" y="1891803"/>
              <a:ext cx="2365375" cy="3511550"/>
            </a:xfrm>
            <a:custGeom>
              <a:avLst/>
              <a:gdLst/>
              <a:ahLst/>
              <a:cxnLst/>
              <a:rect l="l" t="t" r="r" b="b"/>
              <a:pathLst>
                <a:path w="2365375" h="3511550">
                  <a:moveTo>
                    <a:pt x="0" y="0"/>
                  </a:moveTo>
                  <a:lnTo>
                    <a:pt x="2364786" y="0"/>
                  </a:lnTo>
                  <a:lnTo>
                    <a:pt x="2364786" y="3510990"/>
                  </a:lnTo>
                  <a:lnTo>
                    <a:pt x="0" y="351099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438" y="1766680"/>
              <a:ext cx="1825944" cy="88312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6945605" y="2815844"/>
            <a:ext cx="1873250" cy="18154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5240">
              <a:lnSpc>
                <a:spcPts val="2075"/>
              </a:lnSpc>
              <a:spcBef>
                <a:spcPts val="100"/>
              </a:spcBef>
            </a:pPr>
            <a:r>
              <a:rPr dirty="0" sz="1800" spc="-195" b="1">
                <a:solidFill>
                  <a:srgbClr val="A5A5A5"/>
                </a:solidFill>
                <a:latin typeface="Trebuchet MS"/>
                <a:cs typeface="Trebuchet MS"/>
              </a:rPr>
              <a:t>M</a:t>
            </a:r>
            <a:r>
              <a:rPr dirty="0" sz="1800" spc="-145" b="1">
                <a:solidFill>
                  <a:srgbClr val="A5A5A5"/>
                </a:solidFill>
                <a:latin typeface="Trebuchet MS"/>
                <a:cs typeface="Trebuchet MS"/>
              </a:rPr>
              <a:t>e</a:t>
            </a:r>
            <a:r>
              <a:rPr dirty="0" sz="1800" spc="-140" b="1">
                <a:solidFill>
                  <a:srgbClr val="A5A5A5"/>
                </a:solidFill>
                <a:latin typeface="Trebuchet MS"/>
                <a:cs typeface="Trebuchet MS"/>
              </a:rPr>
              <a:t>k</a:t>
            </a:r>
            <a:r>
              <a:rPr dirty="0" sz="1800" spc="-140" b="1">
                <a:solidFill>
                  <a:srgbClr val="A5A5A5"/>
                </a:solidFill>
                <a:latin typeface="Trebuchet MS"/>
                <a:cs typeface="Trebuchet MS"/>
              </a:rPr>
              <a:t>a</a:t>
            </a:r>
            <a:r>
              <a:rPr dirty="0" sz="1800" spc="-204" b="1">
                <a:solidFill>
                  <a:srgbClr val="A5A5A5"/>
                </a:solidFill>
                <a:latin typeface="Trebuchet MS"/>
                <a:cs typeface="Trebuchet MS"/>
              </a:rPr>
              <a:t>n</a:t>
            </a:r>
            <a:r>
              <a:rPr dirty="0" sz="1800" spc="-55" b="1">
                <a:solidFill>
                  <a:srgbClr val="A5A5A5"/>
                </a:solidFill>
                <a:latin typeface="Trebuchet MS"/>
                <a:cs typeface="Trebuchet MS"/>
              </a:rPr>
              <a:t>s</a:t>
            </a:r>
            <a:r>
              <a:rPr dirty="0" sz="1800" spc="-105" b="1">
                <a:solidFill>
                  <a:srgbClr val="A5A5A5"/>
                </a:solidFill>
                <a:latin typeface="Trebuchet MS"/>
                <a:cs typeface="Trebuchet MS"/>
              </a:rPr>
              <a:t>i</a:t>
            </a:r>
            <a:r>
              <a:rPr dirty="0" sz="1800" spc="-290" b="1">
                <a:solidFill>
                  <a:srgbClr val="A5A5A5"/>
                </a:solidFill>
                <a:latin typeface="Trebuchet MS"/>
                <a:cs typeface="Trebuchet MS"/>
              </a:rPr>
              <a:t>m</a:t>
            </a:r>
            <a:r>
              <a:rPr dirty="0" sz="1800" spc="-190" b="1">
                <a:solidFill>
                  <a:srgbClr val="A5A5A5"/>
                </a:solidFill>
                <a:latin typeface="Trebuchet MS"/>
                <a:cs typeface="Trebuchet MS"/>
              </a:rPr>
              <a:t>e</a:t>
            </a:r>
            <a:r>
              <a:rPr dirty="0" sz="1800" spc="-204" b="1">
                <a:solidFill>
                  <a:srgbClr val="A5A5A5"/>
                </a:solidFill>
                <a:latin typeface="Trebuchet MS"/>
                <a:cs typeface="Trebuchet MS"/>
              </a:rPr>
              <a:t> </a:t>
            </a:r>
            <a:r>
              <a:rPr dirty="0" sz="1800" spc="-165" b="1">
                <a:solidFill>
                  <a:srgbClr val="A5A5A5"/>
                </a:solidFill>
                <a:latin typeface="Trebuchet MS"/>
                <a:cs typeface="Trebuchet MS"/>
              </a:rPr>
              <a:t>Ke</a:t>
            </a:r>
            <a:r>
              <a:rPr dirty="0" sz="1800" spc="-165" b="1">
                <a:solidFill>
                  <a:srgbClr val="A5A5A5"/>
                </a:solidFill>
                <a:latin typeface="Trebuchet MS"/>
                <a:cs typeface="Trebuchet MS"/>
              </a:rPr>
              <a:t>r</a:t>
            </a:r>
            <a:r>
              <a:rPr dirty="0" sz="1800" spc="-229" b="1">
                <a:solidFill>
                  <a:srgbClr val="A5A5A5"/>
                </a:solidFill>
                <a:latin typeface="Trebuchet MS"/>
                <a:cs typeface="Trebuchet MS"/>
              </a:rPr>
              <a:t>j</a:t>
            </a:r>
            <a:r>
              <a:rPr dirty="0" sz="1800" spc="-140" b="1">
                <a:solidFill>
                  <a:srgbClr val="A5A5A5"/>
                </a:solidFill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  <a:p>
            <a:pPr algn="ctr" marR="15240">
              <a:lnSpc>
                <a:spcPts val="2195"/>
              </a:lnSpc>
            </a:pPr>
            <a:r>
              <a:rPr dirty="0" sz="1900" spc="-200" b="1" i="1">
                <a:solidFill>
                  <a:srgbClr val="A5A5A5"/>
                </a:solidFill>
                <a:latin typeface="Trebuchet MS"/>
                <a:cs typeface="Trebuchet MS"/>
              </a:rPr>
              <a:t>Agile</a:t>
            </a:r>
            <a:endParaRPr sz="1900">
              <a:latin typeface="Trebuchet MS"/>
              <a:cs typeface="Trebuchet MS"/>
            </a:endParaRPr>
          </a:p>
          <a:p>
            <a:pPr algn="ctr" marL="12700" marR="5080" indent="-635">
              <a:lnSpc>
                <a:spcPct val="100000"/>
              </a:lnSpc>
              <a:spcBef>
                <a:spcPts val="1900"/>
              </a:spcBef>
            </a:pPr>
            <a:r>
              <a:rPr dirty="0" sz="1100" spc="-10">
                <a:latin typeface="Roboto"/>
                <a:cs typeface="Roboto"/>
              </a:rPr>
              <a:t>Memasukkan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mekanisme 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10">
                <a:latin typeface="Roboto"/>
                <a:cs typeface="Roboto"/>
              </a:rPr>
              <a:t>keíja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25" i="1">
                <a:latin typeface="Roboto"/>
                <a:cs typeface="Roboto"/>
              </a:rPr>
              <a:t>agile</a:t>
            </a:r>
            <a:r>
              <a:rPr dirty="0" sz="1100" spc="-10" i="1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yang</a:t>
            </a:r>
            <a:r>
              <a:rPr dirty="0" sz="1100" spc="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mendukung 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kebutuhan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oíganisasi</a:t>
            </a:r>
            <a:r>
              <a:rPr dirty="0" sz="1100" spc="-1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yang </a:t>
            </a:r>
            <a:r>
              <a:rPr dirty="0" sz="1100" spc="-1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lincah</a:t>
            </a:r>
            <a:r>
              <a:rPr dirty="0" sz="1100" spc="-10">
                <a:latin typeface="Roboto"/>
                <a:cs typeface="Roboto"/>
              </a:rPr>
              <a:t> dan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dinamis</a:t>
            </a:r>
            <a:r>
              <a:rPr dirty="0" sz="1100" spc="-10">
                <a:latin typeface="Roboto"/>
                <a:cs typeface="Roboto"/>
              </a:rPr>
              <a:t> dalam 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menghadapi </a:t>
            </a:r>
            <a:r>
              <a:rPr dirty="0" sz="1100" spc="-5">
                <a:latin typeface="Roboto"/>
                <a:cs typeface="Roboto"/>
              </a:rPr>
              <a:t>peíubahan </a:t>
            </a:r>
            <a:r>
              <a:rPr dirty="0" sz="1100" spc="-15">
                <a:latin typeface="Roboto"/>
                <a:cs typeface="Roboto"/>
              </a:rPr>
              <a:t>dunia </a:t>
            </a:r>
            <a:r>
              <a:rPr dirty="0" sz="1100" spc="-26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yang</a:t>
            </a:r>
            <a:r>
              <a:rPr dirty="0" sz="1100" spc="-10">
                <a:latin typeface="Roboto"/>
                <a:cs typeface="Roboto"/>
              </a:rPr>
              <a:t> semakin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cepat.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11326" y="2031491"/>
            <a:ext cx="6851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54">
                <a:solidFill>
                  <a:srgbClr val="FFFFFF"/>
                </a:solidFill>
                <a:latin typeface="Microsoft Sans Serif"/>
                <a:cs typeface="Microsoft Sans Serif"/>
              </a:rPr>
              <a:t>JUDUL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698863" y="4849765"/>
            <a:ext cx="1107440" cy="740410"/>
            <a:chOff x="1698863" y="4849765"/>
            <a:chExt cx="1107440" cy="740410"/>
          </a:xfrm>
        </p:grpSpPr>
        <p:sp>
          <p:nvSpPr>
            <p:cNvPr id="45" name="object 45"/>
            <p:cNvSpPr/>
            <p:nvPr/>
          </p:nvSpPr>
          <p:spPr>
            <a:xfrm>
              <a:off x="1698863" y="4849765"/>
              <a:ext cx="1107440" cy="740410"/>
            </a:xfrm>
            <a:custGeom>
              <a:avLst/>
              <a:gdLst/>
              <a:ahLst/>
              <a:cxnLst/>
              <a:rect l="l" t="t" r="r" b="b"/>
              <a:pathLst>
                <a:path w="1107439" h="740410">
                  <a:moveTo>
                    <a:pt x="904924" y="0"/>
                  </a:moveTo>
                  <a:lnTo>
                    <a:pt x="202958" y="0"/>
                  </a:lnTo>
                  <a:lnTo>
                    <a:pt x="149054" y="6322"/>
                  </a:lnTo>
                  <a:lnTo>
                    <a:pt x="100585" y="24160"/>
                  </a:lnTo>
                  <a:lnTo>
                    <a:pt x="59499" y="51822"/>
                  </a:lnTo>
                  <a:lnTo>
                    <a:pt x="27741" y="87615"/>
                  </a:lnTo>
                  <a:lnTo>
                    <a:pt x="7259" y="129846"/>
                  </a:lnTo>
                  <a:lnTo>
                    <a:pt x="0" y="176822"/>
                  </a:lnTo>
                  <a:lnTo>
                    <a:pt x="0" y="740060"/>
                  </a:lnTo>
                  <a:lnTo>
                    <a:pt x="1107339" y="740060"/>
                  </a:lnTo>
                  <a:lnTo>
                    <a:pt x="1107339" y="176822"/>
                  </a:lnTo>
                  <a:lnTo>
                    <a:pt x="1100119" y="129846"/>
                  </a:lnTo>
                  <a:lnTo>
                    <a:pt x="1079738" y="87615"/>
                  </a:lnTo>
                  <a:lnTo>
                    <a:pt x="1048111" y="51822"/>
                  </a:lnTo>
                  <a:lnTo>
                    <a:pt x="1007156" y="24160"/>
                  </a:lnTo>
                  <a:lnTo>
                    <a:pt x="958788" y="6322"/>
                  </a:lnTo>
                  <a:lnTo>
                    <a:pt x="904924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3386" y="5032922"/>
              <a:ext cx="157040" cy="13893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17713" y="5342751"/>
              <a:ext cx="127476" cy="10461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039463" y="5069316"/>
              <a:ext cx="408940" cy="358775"/>
            </a:xfrm>
            <a:custGeom>
              <a:avLst/>
              <a:gdLst/>
              <a:ahLst/>
              <a:cxnLst/>
              <a:rect l="l" t="t" r="r" b="b"/>
              <a:pathLst>
                <a:path w="408939" h="358775">
                  <a:moveTo>
                    <a:pt x="262971" y="0"/>
                  </a:moveTo>
                  <a:lnTo>
                    <a:pt x="256675" y="0"/>
                  </a:lnTo>
                  <a:lnTo>
                    <a:pt x="254577" y="328"/>
                  </a:lnTo>
                  <a:lnTo>
                    <a:pt x="219943" y="18250"/>
                  </a:lnTo>
                  <a:lnTo>
                    <a:pt x="161638" y="61191"/>
                  </a:lnTo>
                  <a:lnTo>
                    <a:pt x="120287" y="104752"/>
                  </a:lnTo>
                  <a:lnTo>
                    <a:pt x="92783" y="146564"/>
                  </a:lnTo>
                  <a:lnTo>
                    <a:pt x="74642" y="184228"/>
                  </a:lnTo>
                  <a:lnTo>
                    <a:pt x="69621" y="198870"/>
                  </a:lnTo>
                  <a:lnTo>
                    <a:pt x="18886" y="224777"/>
                  </a:lnTo>
                  <a:lnTo>
                    <a:pt x="14164" y="227867"/>
                  </a:lnTo>
                  <a:lnTo>
                    <a:pt x="11803" y="232009"/>
                  </a:lnTo>
                  <a:lnTo>
                    <a:pt x="11803" y="239275"/>
                  </a:lnTo>
                  <a:lnTo>
                    <a:pt x="12965" y="243418"/>
                  </a:lnTo>
                  <a:lnTo>
                    <a:pt x="16525" y="247561"/>
                  </a:lnTo>
                  <a:lnTo>
                    <a:pt x="40131" y="268273"/>
                  </a:lnTo>
                  <a:lnTo>
                    <a:pt x="26889" y="283768"/>
                  </a:lnTo>
                  <a:lnTo>
                    <a:pt x="13869" y="302185"/>
                  </a:lnTo>
                  <a:lnTo>
                    <a:pt x="3946" y="320996"/>
                  </a:lnTo>
                  <a:lnTo>
                    <a:pt x="0" y="337675"/>
                  </a:lnTo>
                  <a:lnTo>
                    <a:pt x="0" y="345960"/>
                  </a:lnTo>
                  <a:lnTo>
                    <a:pt x="2360" y="351121"/>
                  </a:lnTo>
                  <a:lnTo>
                    <a:pt x="5883" y="353193"/>
                  </a:lnTo>
                  <a:lnTo>
                    <a:pt x="8243" y="356316"/>
                  </a:lnTo>
                  <a:lnTo>
                    <a:pt x="14164" y="358387"/>
                  </a:lnTo>
                  <a:lnTo>
                    <a:pt x="23606" y="358387"/>
                  </a:lnTo>
                  <a:lnTo>
                    <a:pt x="42763" y="354776"/>
                  </a:lnTo>
                  <a:lnTo>
                    <a:pt x="64478" y="345820"/>
                  </a:lnTo>
                  <a:lnTo>
                    <a:pt x="85532" y="334337"/>
                  </a:lnTo>
                  <a:lnTo>
                    <a:pt x="102708" y="323143"/>
                  </a:lnTo>
                  <a:lnTo>
                    <a:pt x="162573" y="323143"/>
                  </a:lnTo>
                  <a:lnTo>
                    <a:pt x="170280" y="311768"/>
                  </a:lnTo>
                  <a:lnTo>
                    <a:pt x="134559" y="311768"/>
                  </a:lnTo>
                  <a:lnTo>
                    <a:pt x="53097" y="241346"/>
                  </a:lnTo>
                  <a:lnTo>
                    <a:pt x="81462" y="226848"/>
                  </a:lnTo>
                  <a:lnTo>
                    <a:pt x="325470" y="226848"/>
                  </a:lnTo>
                  <a:lnTo>
                    <a:pt x="337529" y="217590"/>
                  </a:lnTo>
                  <a:lnTo>
                    <a:pt x="360824" y="195747"/>
                  </a:lnTo>
                  <a:lnTo>
                    <a:pt x="246708" y="195747"/>
                  </a:lnTo>
                  <a:lnTo>
                    <a:pt x="234389" y="194779"/>
                  </a:lnTo>
                  <a:lnTo>
                    <a:pt x="194107" y="171894"/>
                  </a:lnTo>
                  <a:lnTo>
                    <a:pt x="184132" y="140876"/>
                  </a:lnTo>
                  <a:lnTo>
                    <a:pt x="185241" y="129782"/>
                  </a:lnTo>
                  <a:lnTo>
                    <a:pt x="211417" y="95743"/>
                  </a:lnTo>
                  <a:lnTo>
                    <a:pt x="245548" y="86991"/>
                  </a:lnTo>
                  <a:lnTo>
                    <a:pt x="362291" y="86991"/>
                  </a:lnTo>
                  <a:lnTo>
                    <a:pt x="270315" y="4142"/>
                  </a:lnTo>
                  <a:lnTo>
                    <a:pt x="267168" y="1380"/>
                  </a:lnTo>
                  <a:lnTo>
                    <a:pt x="262971" y="0"/>
                  </a:lnTo>
                  <a:close/>
                </a:path>
                <a:path w="408939" h="358775">
                  <a:moveTo>
                    <a:pt x="162573" y="323143"/>
                  </a:moveTo>
                  <a:lnTo>
                    <a:pt x="102708" y="323143"/>
                  </a:lnTo>
                  <a:lnTo>
                    <a:pt x="129837" y="346979"/>
                  </a:lnTo>
                  <a:lnTo>
                    <a:pt x="134559" y="348032"/>
                  </a:lnTo>
                  <a:lnTo>
                    <a:pt x="142839" y="348032"/>
                  </a:lnTo>
                  <a:lnTo>
                    <a:pt x="147561" y="345960"/>
                  </a:lnTo>
                  <a:lnTo>
                    <a:pt x="149922" y="341817"/>
                  </a:lnTo>
                  <a:lnTo>
                    <a:pt x="162573" y="323143"/>
                  </a:lnTo>
                  <a:close/>
                </a:path>
                <a:path w="408939" h="358775">
                  <a:moveTo>
                    <a:pt x="325470" y="226848"/>
                  </a:moveTo>
                  <a:lnTo>
                    <a:pt x="81462" y="226848"/>
                  </a:lnTo>
                  <a:lnTo>
                    <a:pt x="152281" y="288985"/>
                  </a:lnTo>
                  <a:lnTo>
                    <a:pt x="134559" y="311768"/>
                  </a:lnTo>
                  <a:lnTo>
                    <a:pt x="170280" y="311768"/>
                  </a:lnTo>
                  <a:lnTo>
                    <a:pt x="179411" y="298289"/>
                  </a:lnTo>
                  <a:lnTo>
                    <a:pt x="188269" y="295806"/>
                  </a:lnTo>
                  <a:lnTo>
                    <a:pt x="206000" y="290434"/>
                  </a:lnTo>
                  <a:lnTo>
                    <a:pt x="214858" y="287933"/>
                  </a:lnTo>
                  <a:lnTo>
                    <a:pt x="240225" y="277852"/>
                  </a:lnTo>
                  <a:lnTo>
                    <a:pt x="264713" y="266317"/>
                  </a:lnTo>
                  <a:lnTo>
                    <a:pt x="287881" y="253425"/>
                  </a:lnTo>
                  <a:lnTo>
                    <a:pt x="309285" y="239275"/>
                  </a:lnTo>
                  <a:lnTo>
                    <a:pt x="325470" y="226848"/>
                  </a:lnTo>
                  <a:close/>
                </a:path>
                <a:path w="408939" h="358775">
                  <a:moveTo>
                    <a:pt x="362291" y="86991"/>
                  </a:moveTo>
                  <a:lnTo>
                    <a:pt x="245548" y="86991"/>
                  </a:lnTo>
                  <a:lnTo>
                    <a:pt x="257427" y="87964"/>
                  </a:lnTo>
                  <a:lnTo>
                    <a:pt x="268919" y="90882"/>
                  </a:lnTo>
                  <a:lnTo>
                    <a:pt x="279639" y="95743"/>
                  </a:lnTo>
                  <a:lnTo>
                    <a:pt x="289200" y="102542"/>
                  </a:lnTo>
                  <a:lnTo>
                    <a:pt x="303173" y="120802"/>
                  </a:lnTo>
                  <a:lnTo>
                    <a:pt x="307955" y="141385"/>
                  </a:lnTo>
                  <a:lnTo>
                    <a:pt x="303660" y="161969"/>
                  </a:lnTo>
                  <a:lnTo>
                    <a:pt x="270775" y="191871"/>
                  </a:lnTo>
                  <a:lnTo>
                    <a:pt x="246708" y="195747"/>
                  </a:lnTo>
                  <a:lnTo>
                    <a:pt x="360824" y="195747"/>
                  </a:lnTo>
                  <a:lnTo>
                    <a:pt x="363440" y="193293"/>
                  </a:lnTo>
                  <a:lnTo>
                    <a:pt x="386471" y="166870"/>
                  </a:lnTo>
                  <a:lnTo>
                    <a:pt x="406073" y="138804"/>
                  </a:lnTo>
                  <a:lnTo>
                    <a:pt x="408433" y="133610"/>
                  </a:lnTo>
                  <a:lnTo>
                    <a:pt x="407272" y="127396"/>
                  </a:lnTo>
                  <a:lnTo>
                    <a:pt x="402550" y="123254"/>
                  </a:lnTo>
                  <a:lnTo>
                    <a:pt x="362291" y="86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4659" y="5158379"/>
              <a:ext cx="120430" cy="111879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1215546" y="2788411"/>
            <a:ext cx="2176780" cy="17786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224154" marR="252095">
              <a:lnSpc>
                <a:spcPct val="99400"/>
              </a:lnSpc>
              <a:spcBef>
                <a:spcPts val="110"/>
              </a:spcBef>
            </a:pPr>
            <a:r>
              <a:rPr dirty="0" sz="1800" spc="-195" b="1">
                <a:solidFill>
                  <a:srgbClr val="5B9BD5"/>
                </a:solidFill>
                <a:latin typeface="Trebuchet MS"/>
                <a:cs typeface="Trebuchet MS"/>
              </a:rPr>
              <a:t>PermenPANRB </a:t>
            </a:r>
            <a:r>
              <a:rPr dirty="0" sz="1800" spc="-190" b="1">
                <a:solidFill>
                  <a:srgbClr val="5B9BD5"/>
                </a:solidFill>
                <a:latin typeface="Trebuchet MS"/>
                <a:cs typeface="Trebuchet MS"/>
              </a:rPr>
              <a:t> </a:t>
            </a:r>
            <a:r>
              <a:rPr dirty="0" sz="1800" spc="-175" b="1">
                <a:solidFill>
                  <a:srgbClr val="5B9BD5"/>
                </a:solidFill>
                <a:latin typeface="Trebuchet MS"/>
                <a:cs typeface="Trebuchet MS"/>
              </a:rPr>
              <a:t>Pe</a:t>
            </a:r>
            <a:r>
              <a:rPr dirty="0" sz="1800" spc="-204" b="1">
                <a:solidFill>
                  <a:srgbClr val="5B9BD5"/>
                </a:solidFill>
                <a:latin typeface="Trebuchet MS"/>
                <a:cs typeface="Trebuchet MS"/>
              </a:rPr>
              <a:t>n</a:t>
            </a:r>
            <a:r>
              <a:rPr dirty="0" sz="1800" spc="-100" b="1">
                <a:solidFill>
                  <a:srgbClr val="5B9BD5"/>
                </a:solidFill>
                <a:latin typeface="Trebuchet MS"/>
                <a:cs typeface="Trebuchet MS"/>
              </a:rPr>
              <a:t>g</a:t>
            </a:r>
            <a:r>
              <a:rPr dirty="0" sz="1800" spc="-190" b="1">
                <a:solidFill>
                  <a:srgbClr val="5B9BD5"/>
                </a:solidFill>
                <a:latin typeface="Trebuchet MS"/>
                <a:cs typeface="Trebuchet MS"/>
              </a:rPr>
              <a:t>e</a:t>
            </a:r>
            <a:r>
              <a:rPr dirty="0" sz="1800" spc="-70" b="1">
                <a:solidFill>
                  <a:srgbClr val="5B9BD5"/>
                </a:solidFill>
                <a:latin typeface="Trebuchet MS"/>
                <a:cs typeface="Trebuchet MS"/>
              </a:rPr>
              <a:t>l</a:t>
            </a:r>
            <a:r>
              <a:rPr dirty="0" sz="1800" spc="-135" b="1">
                <a:solidFill>
                  <a:srgbClr val="5B9BD5"/>
                </a:solidFill>
                <a:latin typeface="Trebuchet MS"/>
                <a:cs typeface="Trebuchet MS"/>
              </a:rPr>
              <a:t>o</a:t>
            </a:r>
            <a:r>
              <a:rPr dirty="0" sz="1800" spc="-70" b="1">
                <a:solidFill>
                  <a:srgbClr val="5B9BD5"/>
                </a:solidFill>
                <a:latin typeface="Trebuchet MS"/>
                <a:cs typeface="Trebuchet MS"/>
              </a:rPr>
              <a:t>l</a:t>
            </a:r>
            <a:r>
              <a:rPr dirty="0" sz="1800" spc="-160" b="1">
                <a:solidFill>
                  <a:srgbClr val="5B9BD5"/>
                </a:solidFill>
                <a:latin typeface="Trebuchet MS"/>
                <a:cs typeface="Trebuchet MS"/>
              </a:rPr>
              <a:t>aan</a:t>
            </a:r>
            <a:r>
              <a:rPr dirty="0" sz="1800" spc="-204" b="1">
                <a:solidFill>
                  <a:srgbClr val="5B9BD5"/>
                </a:solidFill>
                <a:latin typeface="Trebuchet MS"/>
                <a:cs typeface="Trebuchet MS"/>
              </a:rPr>
              <a:t> </a:t>
            </a:r>
            <a:r>
              <a:rPr dirty="0" sz="1800" spc="-125" b="1">
                <a:solidFill>
                  <a:srgbClr val="5B9BD5"/>
                </a:solidFill>
                <a:latin typeface="Trebuchet MS"/>
                <a:cs typeface="Trebuchet MS"/>
              </a:rPr>
              <a:t>Ki</a:t>
            </a:r>
            <a:r>
              <a:rPr dirty="0" sz="1800" spc="-204" b="1">
                <a:solidFill>
                  <a:srgbClr val="5B9BD5"/>
                </a:solidFill>
                <a:latin typeface="Trebuchet MS"/>
                <a:cs typeface="Trebuchet MS"/>
              </a:rPr>
              <a:t>n</a:t>
            </a:r>
            <a:r>
              <a:rPr dirty="0" sz="1800" spc="-190" b="1">
                <a:solidFill>
                  <a:srgbClr val="5B9BD5"/>
                </a:solidFill>
                <a:latin typeface="Trebuchet MS"/>
                <a:cs typeface="Trebuchet MS"/>
              </a:rPr>
              <a:t>e</a:t>
            </a:r>
            <a:r>
              <a:rPr dirty="0" sz="1800" spc="-229" b="1">
                <a:solidFill>
                  <a:srgbClr val="5B9BD5"/>
                </a:solidFill>
                <a:latin typeface="Trebuchet MS"/>
                <a:cs typeface="Trebuchet MS"/>
              </a:rPr>
              <a:t>j</a:t>
            </a:r>
            <a:r>
              <a:rPr dirty="0" sz="1800" spc="-100" b="1">
                <a:solidFill>
                  <a:srgbClr val="5B9BD5"/>
                </a:solidFill>
                <a:latin typeface="Trebuchet MS"/>
                <a:cs typeface="Trebuchet MS"/>
              </a:rPr>
              <a:t>a  </a:t>
            </a:r>
            <a:r>
              <a:rPr dirty="0" sz="1800" spc="-170" b="1">
                <a:solidFill>
                  <a:srgbClr val="5B9BD5"/>
                </a:solidFill>
                <a:latin typeface="Trebuchet MS"/>
                <a:cs typeface="Trebuchet MS"/>
              </a:rPr>
              <a:t>ASN</a:t>
            </a:r>
            <a:endParaRPr sz="1800">
              <a:latin typeface="Trebuchet MS"/>
              <a:cs typeface="Trebuchet MS"/>
            </a:endParaRPr>
          </a:p>
          <a:p>
            <a:pPr algn="ctr" marL="12065" marR="5080">
              <a:lnSpc>
                <a:spcPct val="100499"/>
              </a:lnSpc>
              <a:spcBef>
                <a:spcPts val="720"/>
              </a:spcBef>
            </a:pPr>
            <a:r>
              <a:rPr dirty="0" sz="1100" spc="-15">
                <a:latin typeface="Roboto"/>
                <a:cs typeface="Roboto"/>
              </a:rPr>
              <a:t>Kebijakan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pengelolaan</a:t>
            </a:r>
            <a:r>
              <a:rPr dirty="0" sz="1100" spc="-5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kineíja</a:t>
            </a:r>
            <a:r>
              <a:rPr dirty="0" sz="1100" spc="-10">
                <a:latin typeface="Roboto"/>
                <a:cs typeface="Roboto"/>
              </a:rPr>
              <a:t> </a:t>
            </a:r>
            <a:r>
              <a:rPr dirty="0" sz="1100" spc="-20">
                <a:latin typeface="Roboto"/>
                <a:cs typeface="Roboto"/>
              </a:rPr>
              <a:t>juga </a:t>
            </a:r>
            <a:r>
              <a:rPr dirty="0" sz="1100" spc="-260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beílaku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5">
                <a:latin typeface="Roboto"/>
                <a:cs typeface="Roboto"/>
              </a:rPr>
              <a:t>untuk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PPPK.</a:t>
            </a:r>
            <a:r>
              <a:rPr dirty="0" sz="1100" spc="-1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Pada 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5">
                <a:latin typeface="Roboto"/>
                <a:cs typeface="Roboto"/>
              </a:rPr>
              <a:t>píinsipnya</a:t>
            </a:r>
            <a:r>
              <a:rPr dirty="0" sz="1100" spc="-10">
                <a:latin typeface="Roboto"/>
                <a:cs typeface="Roboto"/>
              </a:rPr>
              <a:t> Pengelolaan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5">
                <a:latin typeface="Roboto"/>
                <a:cs typeface="Roboto"/>
              </a:rPr>
              <a:t>kineíja </a:t>
            </a:r>
            <a:r>
              <a:rPr dirty="0" sz="1100" spc="1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pegawai </a:t>
            </a:r>
            <a:r>
              <a:rPr dirty="0" sz="1100" spc="5">
                <a:latin typeface="Roboto"/>
                <a:cs typeface="Roboto"/>
              </a:rPr>
              <a:t>antaía </a:t>
            </a:r>
            <a:r>
              <a:rPr dirty="0" sz="1100" spc="-5">
                <a:latin typeface="Roboto"/>
                <a:cs typeface="Roboto"/>
              </a:rPr>
              <a:t>PNS </a:t>
            </a:r>
            <a:r>
              <a:rPr dirty="0" sz="1100" spc="-10">
                <a:latin typeface="Roboto"/>
                <a:cs typeface="Roboto"/>
              </a:rPr>
              <a:t>dan </a:t>
            </a:r>
            <a:r>
              <a:rPr dirty="0" sz="1100" spc="-5">
                <a:latin typeface="Roboto"/>
                <a:cs typeface="Roboto"/>
              </a:rPr>
              <a:t>PPPK </a:t>
            </a:r>
            <a:r>
              <a:rPr dirty="0" sz="1100">
                <a:latin typeface="Roboto"/>
                <a:cs typeface="Roboto"/>
              </a:rPr>
              <a:t> </a:t>
            </a:r>
            <a:r>
              <a:rPr dirty="0" sz="1100" spc="-10">
                <a:latin typeface="Roboto"/>
                <a:cs typeface="Roboto"/>
              </a:rPr>
              <a:t>adalah sama</a:t>
            </a:r>
            <a:endParaRPr sz="11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1721" y="487878"/>
            <a:ext cx="8600440" cy="4438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750" spc="-40" b="0">
                <a:solidFill>
                  <a:srgbClr val="C00000"/>
                </a:solidFill>
                <a:latin typeface="Calibri Light"/>
                <a:cs typeface="Calibri Light"/>
              </a:rPr>
              <a:t>TAHAPAN</a:t>
            </a:r>
            <a:r>
              <a:rPr dirty="0" sz="2750" spc="15" b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dirty="0" sz="2750" spc="-5" b="0">
                <a:solidFill>
                  <a:srgbClr val="C00000"/>
                </a:solidFill>
                <a:latin typeface="Calibri Light"/>
                <a:cs typeface="Calibri Light"/>
              </a:rPr>
              <a:t>EVALUASI</a:t>
            </a:r>
            <a:r>
              <a:rPr dirty="0" sz="2750" spc="25" b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dirty="0" sz="2750" spc="15" b="0">
                <a:solidFill>
                  <a:srgbClr val="C00000"/>
                </a:solidFill>
                <a:latin typeface="Calibri Light"/>
                <a:cs typeface="Calibri Light"/>
              </a:rPr>
              <a:t>KINERJA</a:t>
            </a:r>
            <a:r>
              <a:rPr dirty="0" sz="2750" spc="10" b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dirty="0" sz="2750" spc="-15" b="0">
                <a:solidFill>
                  <a:srgbClr val="C00000"/>
                </a:solidFill>
                <a:latin typeface="Calibri Light"/>
                <a:cs typeface="Calibri Light"/>
              </a:rPr>
              <a:t>PEGAWAI</a:t>
            </a:r>
            <a:r>
              <a:rPr dirty="0" sz="2750" spc="25" b="0">
                <a:solidFill>
                  <a:srgbClr val="C00000"/>
                </a:solidFill>
                <a:latin typeface="Calibri Light"/>
                <a:cs typeface="Calibri Light"/>
              </a:rPr>
              <a:t> </a:t>
            </a:r>
            <a:r>
              <a:rPr dirty="0" sz="2750" spc="20" b="0">
                <a:solidFill>
                  <a:srgbClr val="C00000"/>
                </a:solidFill>
                <a:latin typeface="Calibri Light"/>
                <a:cs typeface="Calibri Light"/>
              </a:rPr>
              <a:t>PERIODIK</a:t>
            </a:r>
            <a:r>
              <a:rPr dirty="0" sz="2750" spc="15" b="0">
                <a:solidFill>
                  <a:srgbClr val="C00000"/>
                </a:solidFill>
                <a:latin typeface="Calibri Light"/>
                <a:cs typeface="Calibri Light"/>
              </a:rPr>
              <a:t> DAN</a:t>
            </a:r>
            <a:r>
              <a:rPr dirty="0" sz="2750" spc="20" b="0">
                <a:solidFill>
                  <a:srgbClr val="C00000"/>
                </a:solidFill>
                <a:latin typeface="Calibri Light"/>
                <a:cs typeface="Calibri Light"/>
              </a:rPr>
              <a:t> AKHIR</a:t>
            </a:r>
            <a:endParaRPr sz="275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4095" y="1346200"/>
            <a:ext cx="1842770" cy="3356610"/>
            <a:chOff x="2474095" y="1346200"/>
            <a:chExt cx="1842770" cy="3356610"/>
          </a:xfrm>
        </p:grpSpPr>
        <p:sp>
          <p:nvSpPr>
            <p:cNvPr id="4" name="object 4"/>
            <p:cNvSpPr/>
            <p:nvPr/>
          </p:nvSpPr>
          <p:spPr>
            <a:xfrm>
              <a:off x="3008889" y="1346200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5" h="772794">
                  <a:moveTo>
                    <a:pt x="386400" y="0"/>
                  </a:moveTo>
                  <a:lnTo>
                    <a:pt x="0" y="386400"/>
                  </a:lnTo>
                  <a:lnTo>
                    <a:pt x="386400" y="772800"/>
                  </a:lnTo>
                  <a:lnTo>
                    <a:pt x="772800" y="386400"/>
                  </a:lnTo>
                  <a:lnTo>
                    <a:pt x="38640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8874" y="2376460"/>
              <a:ext cx="1832831" cy="5074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78874" y="2376460"/>
              <a:ext cx="1833245" cy="508000"/>
            </a:xfrm>
            <a:custGeom>
              <a:avLst/>
              <a:gdLst/>
              <a:ahLst/>
              <a:cxnLst/>
              <a:rect l="l" t="t" r="r" b="b"/>
              <a:pathLst>
                <a:path w="1833245" h="508000">
                  <a:moveTo>
                    <a:pt x="0" y="0"/>
                  </a:moveTo>
                  <a:lnTo>
                    <a:pt x="1832831" y="0"/>
                  </a:lnTo>
                  <a:lnTo>
                    <a:pt x="1832831" y="507412"/>
                  </a:lnTo>
                  <a:lnTo>
                    <a:pt x="0" y="5074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478858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1832861" y="0"/>
                  </a:moveTo>
                  <a:lnTo>
                    <a:pt x="0" y="0"/>
                  </a:lnTo>
                  <a:lnTo>
                    <a:pt x="0" y="1523946"/>
                  </a:lnTo>
                  <a:lnTo>
                    <a:pt x="724136" y="1523946"/>
                  </a:lnTo>
                  <a:lnTo>
                    <a:pt x="928743" y="1813653"/>
                  </a:lnTo>
                  <a:lnTo>
                    <a:pt x="1125142" y="1523946"/>
                  </a:lnTo>
                  <a:lnTo>
                    <a:pt x="1832861" y="1523946"/>
                  </a:lnTo>
                  <a:lnTo>
                    <a:pt x="1832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478858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0" y="0"/>
                  </a:moveTo>
                  <a:lnTo>
                    <a:pt x="0" y="1523947"/>
                  </a:lnTo>
                  <a:lnTo>
                    <a:pt x="724135" y="1523947"/>
                  </a:lnTo>
                  <a:lnTo>
                    <a:pt x="928743" y="1813654"/>
                  </a:lnTo>
                  <a:lnTo>
                    <a:pt x="1125142" y="1523947"/>
                  </a:lnTo>
                  <a:lnTo>
                    <a:pt x="1832861" y="1523947"/>
                  </a:lnTo>
                  <a:lnTo>
                    <a:pt x="1832861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668231" y="3139947"/>
            <a:ext cx="1454150" cy="100711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0800"/>
              </a:lnSpc>
              <a:spcBef>
                <a:spcPts val="85"/>
              </a:spcBef>
            </a:pPr>
            <a:r>
              <a:rPr dirty="0" sz="1600" spc="-10">
                <a:latin typeface="Roboto"/>
                <a:cs typeface="Roboto"/>
              </a:rPr>
              <a:t>Menetapkan </a:t>
            </a:r>
            <a:r>
              <a:rPr dirty="0" sz="1600" spc="-5">
                <a:latin typeface="Roboto"/>
                <a:cs typeface="Roboto"/>
              </a:rPr>
              <a:t> </a:t>
            </a:r>
            <a:r>
              <a:rPr dirty="0" sz="1600" spc="15" b="1">
                <a:latin typeface="Roboto"/>
                <a:cs typeface="Roboto"/>
              </a:rPr>
              <a:t>Kineíja </a:t>
            </a:r>
            <a:r>
              <a:rPr dirty="0" sz="1600" spc="20" b="1">
                <a:latin typeface="Roboto"/>
                <a:cs typeface="Roboto"/>
              </a:rPr>
              <a:t> </a:t>
            </a:r>
            <a:r>
              <a:rPr dirty="0" sz="1600" spc="10" b="1">
                <a:latin typeface="Roboto"/>
                <a:cs typeface="Roboto"/>
              </a:rPr>
              <a:t>Oíganisasi </a:t>
            </a:r>
            <a:r>
              <a:rPr dirty="0" sz="1600" spc="15" b="1">
                <a:latin typeface="Roboto"/>
                <a:cs typeface="Roboto"/>
              </a:rPr>
              <a:t> </a:t>
            </a:r>
            <a:r>
              <a:rPr dirty="0" sz="1600" spc="10">
                <a:latin typeface="Roboto"/>
                <a:cs typeface="Roboto"/>
              </a:rPr>
              <a:t>(Peíiodik/Akhií)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10233" y="5274055"/>
            <a:ext cx="2184400" cy="467359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88265" marR="5080" indent="-76200">
              <a:lnSpc>
                <a:spcPts val="1680"/>
              </a:lnSpc>
              <a:spcBef>
                <a:spcPts val="254"/>
              </a:spcBef>
            </a:pPr>
            <a:r>
              <a:rPr dirty="0" sz="1500" spc="-20">
                <a:latin typeface="Calibri"/>
                <a:cs typeface="Calibri"/>
              </a:rPr>
              <a:t>berdasarkan</a:t>
            </a:r>
            <a:r>
              <a:rPr dirty="0" sz="1500" spc="-55">
                <a:latin typeface="Calibri"/>
                <a:cs typeface="Calibri"/>
              </a:rPr>
              <a:t> </a:t>
            </a:r>
            <a:r>
              <a:rPr dirty="0" sz="1500" spc="-15">
                <a:latin typeface="Calibri"/>
                <a:cs typeface="Calibri"/>
              </a:rPr>
              <a:t>Capaian</a:t>
            </a:r>
            <a:r>
              <a:rPr dirty="0" sz="1500" spc="-55">
                <a:latin typeface="Calibri"/>
                <a:cs typeface="Calibri"/>
              </a:rPr>
              <a:t> </a:t>
            </a:r>
            <a:r>
              <a:rPr dirty="0" sz="1500" spc="-15">
                <a:latin typeface="Calibri"/>
                <a:cs typeface="Calibri"/>
              </a:rPr>
              <a:t>Kinerja </a:t>
            </a:r>
            <a:r>
              <a:rPr dirty="0" sz="1500" spc="-325">
                <a:latin typeface="Calibri"/>
                <a:cs typeface="Calibri"/>
              </a:rPr>
              <a:t> </a:t>
            </a:r>
            <a:r>
              <a:rPr dirty="0" sz="1500" spc="-20">
                <a:latin typeface="Calibri"/>
                <a:cs typeface="Calibri"/>
              </a:rPr>
              <a:t>Organisasi</a:t>
            </a:r>
            <a:r>
              <a:rPr dirty="0" sz="1500" spc="-25">
                <a:latin typeface="Calibri"/>
                <a:cs typeface="Calibri"/>
              </a:rPr>
              <a:t> </a:t>
            </a:r>
            <a:r>
              <a:rPr dirty="0" sz="1500" spc="-20">
                <a:latin typeface="Calibri"/>
                <a:cs typeface="Calibri"/>
              </a:rPr>
              <a:t>(periodik/akhir)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65239" y="5283200"/>
            <a:ext cx="2804160" cy="114427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ctr" marL="12700" marR="5080">
              <a:lnSpc>
                <a:spcPct val="97300"/>
              </a:lnSpc>
              <a:spcBef>
                <a:spcPts val="145"/>
              </a:spcBef>
            </a:pPr>
            <a:r>
              <a:rPr dirty="0" sz="1500" spc="-25">
                <a:latin typeface="Calibri"/>
                <a:cs typeface="Calibri"/>
              </a:rPr>
              <a:t>Berdasarkan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-15" b="1">
                <a:latin typeface="Calibri"/>
                <a:cs typeface="Calibri"/>
              </a:rPr>
              <a:t>hasil</a:t>
            </a:r>
            <a:r>
              <a:rPr dirty="0" sz="1500" spc="-10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kerja</a:t>
            </a:r>
            <a:r>
              <a:rPr dirty="0" sz="1500" spc="-25" b="1">
                <a:latin typeface="Calibri"/>
                <a:cs typeface="Calibri"/>
              </a:rPr>
              <a:t> </a:t>
            </a:r>
            <a:r>
              <a:rPr dirty="0" sz="1500" spc="-15" b="1">
                <a:latin typeface="Calibri"/>
                <a:cs typeface="Calibri"/>
              </a:rPr>
              <a:t>dan</a:t>
            </a:r>
            <a:r>
              <a:rPr dirty="0" sz="1500" spc="-20" b="1">
                <a:latin typeface="Calibri"/>
                <a:cs typeface="Calibri"/>
              </a:rPr>
              <a:t> perilaku </a:t>
            </a:r>
            <a:r>
              <a:rPr dirty="0" sz="1500" spc="-325" b="1">
                <a:latin typeface="Calibri"/>
                <a:cs typeface="Calibri"/>
              </a:rPr>
              <a:t> </a:t>
            </a:r>
            <a:r>
              <a:rPr dirty="0" sz="1500" spc="-25">
                <a:latin typeface="Calibri"/>
                <a:cs typeface="Calibri"/>
              </a:rPr>
              <a:t>kerja pegawai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-25">
                <a:latin typeface="Calibri"/>
                <a:cs typeface="Calibri"/>
              </a:rPr>
              <a:t>dengan </a:t>
            </a:r>
            <a:r>
              <a:rPr dirty="0" sz="1500" spc="-20">
                <a:latin typeface="Calibri"/>
                <a:cs typeface="Calibri"/>
              </a:rPr>
              <a:t> mempertimbangkan </a:t>
            </a:r>
            <a:r>
              <a:rPr dirty="0" sz="1500" spc="-25" b="1">
                <a:latin typeface="Calibri"/>
                <a:cs typeface="Calibri"/>
              </a:rPr>
              <a:t>kontribusi </a:t>
            </a:r>
            <a:r>
              <a:rPr dirty="0" sz="1500" spc="-20" b="1">
                <a:latin typeface="Calibri"/>
                <a:cs typeface="Calibri"/>
              </a:rPr>
              <a:t> </a:t>
            </a:r>
            <a:r>
              <a:rPr dirty="0" sz="1500" spc="-30" b="1">
                <a:latin typeface="Calibri"/>
                <a:cs typeface="Calibri"/>
              </a:rPr>
              <a:t>pegawai</a:t>
            </a:r>
            <a:r>
              <a:rPr dirty="0" sz="1500" spc="-15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terhadap pencapaian </a:t>
            </a:r>
            <a:r>
              <a:rPr dirty="0" sz="1500" spc="-15" b="1">
                <a:latin typeface="Calibri"/>
                <a:cs typeface="Calibri"/>
              </a:rPr>
              <a:t> kinerja</a:t>
            </a:r>
            <a:r>
              <a:rPr dirty="0" sz="1500" spc="-25" b="1">
                <a:latin typeface="Calibri"/>
                <a:cs typeface="Calibri"/>
              </a:rPr>
              <a:t> </a:t>
            </a:r>
            <a:r>
              <a:rPr dirty="0" sz="1500" spc="-20" b="1">
                <a:latin typeface="Calibri"/>
                <a:cs typeface="Calibri"/>
              </a:rPr>
              <a:t>organisasi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23787" y="1411224"/>
            <a:ext cx="8108315" cy="3806825"/>
            <a:chOff x="2323787" y="1411224"/>
            <a:chExt cx="8108315" cy="3806825"/>
          </a:xfrm>
        </p:grpSpPr>
        <p:sp>
          <p:nvSpPr>
            <p:cNvPr id="13" name="object 13"/>
            <p:cNvSpPr/>
            <p:nvPr/>
          </p:nvSpPr>
          <p:spPr>
            <a:xfrm>
              <a:off x="2338075" y="5048684"/>
              <a:ext cx="8079740" cy="0"/>
            </a:xfrm>
            <a:custGeom>
              <a:avLst/>
              <a:gdLst/>
              <a:ahLst/>
              <a:cxnLst/>
              <a:rect l="l" t="t" r="r" b="b"/>
              <a:pathLst>
                <a:path w="8079740" h="0">
                  <a:moveTo>
                    <a:pt x="0" y="0"/>
                  </a:moveTo>
                  <a:lnTo>
                    <a:pt x="8079600" y="1"/>
                  </a:lnTo>
                </a:path>
              </a:pathLst>
            </a:custGeom>
            <a:ln w="28575">
              <a:solidFill>
                <a:srgbClr val="1D617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68633" y="4879484"/>
              <a:ext cx="338400" cy="338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0969" y="4879485"/>
              <a:ext cx="338400" cy="3384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3512" y="1411224"/>
              <a:ext cx="1207008" cy="101498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246064" y="1543303"/>
            <a:ext cx="29845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17729" y="1346200"/>
            <a:ext cx="1842770" cy="3356610"/>
            <a:chOff x="5417729" y="1346200"/>
            <a:chExt cx="1842770" cy="3356610"/>
          </a:xfrm>
        </p:grpSpPr>
        <p:sp>
          <p:nvSpPr>
            <p:cNvPr id="19" name="object 19"/>
            <p:cNvSpPr/>
            <p:nvPr/>
          </p:nvSpPr>
          <p:spPr>
            <a:xfrm>
              <a:off x="5952522" y="1346200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5" h="772794">
                  <a:moveTo>
                    <a:pt x="386400" y="0"/>
                  </a:moveTo>
                  <a:lnTo>
                    <a:pt x="0" y="386400"/>
                  </a:lnTo>
                  <a:lnTo>
                    <a:pt x="386400" y="772800"/>
                  </a:lnTo>
                  <a:lnTo>
                    <a:pt x="772800" y="386400"/>
                  </a:lnTo>
                  <a:lnTo>
                    <a:pt x="38640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2508" y="2376460"/>
              <a:ext cx="1832831" cy="50741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22508" y="2376460"/>
              <a:ext cx="1833245" cy="508000"/>
            </a:xfrm>
            <a:custGeom>
              <a:avLst/>
              <a:gdLst/>
              <a:ahLst/>
              <a:cxnLst/>
              <a:rect l="l" t="t" r="r" b="b"/>
              <a:pathLst>
                <a:path w="1833245" h="508000">
                  <a:moveTo>
                    <a:pt x="0" y="0"/>
                  </a:moveTo>
                  <a:lnTo>
                    <a:pt x="1832831" y="0"/>
                  </a:lnTo>
                  <a:lnTo>
                    <a:pt x="1832831" y="507412"/>
                  </a:lnTo>
                  <a:lnTo>
                    <a:pt x="0" y="5074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422492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1832860" y="0"/>
                  </a:moveTo>
                  <a:lnTo>
                    <a:pt x="0" y="0"/>
                  </a:lnTo>
                  <a:lnTo>
                    <a:pt x="0" y="1523947"/>
                  </a:lnTo>
                  <a:lnTo>
                    <a:pt x="724134" y="1523947"/>
                  </a:lnTo>
                  <a:lnTo>
                    <a:pt x="928742" y="1813655"/>
                  </a:lnTo>
                  <a:lnTo>
                    <a:pt x="1125142" y="1523947"/>
                  </a:lnTo>
                  <a:lnTo>
                    <a:pt x="1832860" y="1523947"/>
                  </a:lnTo>
                  <a:lnTo>
                    <a:pt x="1832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22492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0" y="0"/>
                  </a:moveTo>
                  <a:lnTo>
                    <a:pt x="0" y="1523948"/>
                  </a:lnTo>
                  <a:lnTo>
                    <a:pt x="724135" y="1523948"/>
                  </a:lnTo>
                  <a:lnTo>
                    <a:pt x="928743" y="1813656"/>
                  </a:lnTo>
                  <a:lnTo>
                    <a:pt x="1125142" y="1523948"/>
                  </a:lnTo>
                  <a:lnTo>
                    <a:pt x="1832861" y="1523948"/>
                  </a:lnTo>
                  <a:lnTo>
                    <a:pt x="1832861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533284" y="3139947"/>
            <a:ext cx="1610995" cy="100711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600" spc="-10">
                <a:latin typeface="Roboto"/>
                <a:cs typeface="Roboto"/>
              </a:rPr>
              <a:t>Menetapkan</a:t>
            </a:r>
            <a:r>
              <a:rPr dirty="0" sz="1600" spc="-65">
                <a:latin typeface="Roboto"/>
                <a:cs typeface="Roboto"/>
              </a:rPr>
              <a:t> </a:t>
            </a:r>
            <a:r>
              <a:rPr dirty="0" sz="1600" b="1">
                <a:latin typeface="Roboto"/>
                <a:cs typeface="Roboto"/>
              </a:rPr>
              <a:t>Pola </a:t>
            </a:r>
            <a:r>
              <a:rPr dirty="0" sz="1600" spc="-380" b="1">
                <a:latin typeface="Roboto"/>
                <a:cs typeface="Roboto"/>
              </a:rPr>
              <a:t> </a:t>
            </a:r>
            <a:r>
              <a:rPr dirty="0" sz="1600" spc="5" b="1">
                <a:latin typeface="Roboto"/>
                <a:cs typeface="Roboto"/>
              </a:rPr>
              <a:t>Distíibusi </a:t>
            </a:r>
            <a:r>
              <a:rPr dirty="0" sz="1600" spc="10" b="1">
                <a:latin typeface="Roboto"/>
                <a:cs typeface="Roboto"/>
              </a:rPr>
              <a:t> </a:t>
            </a:r>
            <a:r>
              <a:rPr dirty="0" sz="1600" spc="15" b="1">
                <a:latin typeface="Roboto"/>
                <a:cs typeface="Roboto"/>
              </a:rPr>
              <a:t>Píedikat Kineíja </a:t>
            </a:r>
            <a:r>
              <a:rPr dirty="0" sz="1600" spc="20" b="1">
                <a:latin typeface="Roboto"/>
                <a:cs typeface="Roboto"/>
              </a:rPr>
              <a:t> </a:t>
            </a:r>
            <a:r>
              <a:rPr dirty="0" sz="1600" spc="-10">
                <a:latin typeface="Roboto"/>
                <a:cs typeface="Roboto"/>
              </a:rPr>
              <a:t>Pegawai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97879" y="1411224"/>
            <a:ext cx="1207007" cy="101498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189698" y="1543303"/>
            <a:ext cx="29845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338963" y="1346200"/>
            <a:ext cx="1842770" cy="3356610"/>
            <a:chOff x="8338963" y="1346200"/>
            <a:chExt cx="1842770" cy="3356610"/>
          </a:xfrm>
        </p:grpSpPr>
        <p:sp>
          <p:nvSpPr>
            <p:cNvPr id="28" name="object 28"/>
            <p:cNvSpPr/>
            <p:nvPr/>
          </p:nvSpPr>
          <p:spPr>
            <a:xfrm>
              <a:off x="8873757" y="1346200"/>
              <a:ext cx="772795" cy="772795"/>
            </a:xfrm>
            <a:custGeom>
              <a:avLst/>
              <a:gdLst/>
              <a:ahLst/>
              <a:cxnLst/>
              <a:rect l="l" t="t" r="r" b="b"/>
              <a:pathLst>
                <a:path w="772795" h="772794">
                  <a:moveTo>
                    <a:pt x="386400" y="0"/>
                  </a:moveTo>
                  <a:lnTo>
                    <a:pt x="0" y="386400"/>
                  </a:lnTo>
                  <a:lnTo>
                    <a:pt x="386400" y="772800"/>
                  </a:lnTo>
                  <a:lnTo>
                    <a:pt x="772798" y="386400"/>
                  </a:lnTo>
                  <a:lnTo>
                    <a:pt x="3864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43743" y="2376460"/>
              <a:ext cx="1832831" cy="5074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343742" y="2376460"/>
              <a:ext cx="1833245" cy="508000"/>
            </a:xfrm>
            <a:custGeom>
              <a:avLst/>
              <a:gdLst/>
              <a:ahLst/>
              <a:cxnLst/>
              <a:rect l="l" t="t" r="r" b="b"/>
              <a:pathLst>
                <a:path w="1833245" h="508000">
                  <a:moveTo>
                    <a:pt x="0" y="0"/>
                  </a:moveTo>
                  <a:lnTo>
                    <a:pt x="1832831" y="0"/>
                  </a:lnTo>
                  <a:lnTo>
                    <a:pt x="1832831" y="507412"/>
                  </a:lnTo>
                  <a:lnTo>
                    <a:pt x="0" y="5074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343726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1832860" y="0"/>
                  </a:moveTo>
                  <a:lnTo>
                    <a:pt x="0" y="0"/>
                  </a:lnTo>
                  <a:lnTo>
                    <a:pt x="0" y="1523947"/>
                  </a:lnTo>
                  <a:lnTo>
                    <a:pt x="724134" y="1523947"/>
                  </a:lnTo>
                  <a:lnTo>
                    <a:pt x="928742" y="1813655"/>
                  </a:lnTo>
                  <a:lnTo>
                    <a:pt x="1125142" y="1523947"/>
                  </a:lnTo>
                  <a:lnTo>
                    <a:pt x="1832860" y="1523947"/>
                  </a:lnTo>
                  <a:lnTo>
                    <a:pt x="1832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343726" y="2883913"/>
              <a:ext cx="1833245" cy="1814195"/>
            </a:xfrm>
            <a:custGeom>
              <a:avLst/>
              <a:gdLst/>
              <a:ahLst/>
              <a:cxnLst/>
              <a:rect l="l" t="t" r="r" b="b"/>
              <a:pathLst>
                <a:path w="1833245" h="1814195">
                  <a:moveTo>
                    <a:pt x="0" y="0"/>
                  </a:moveTo>
                  <a:lnTo>
                    <a:pt x="0" y="1523948"/>
                  </a:lnTo>
                  <a:lnTo>
                    <a:pt x="724135" y="1523948"/>
                  </a:lnTo>
                  <a:lnTo>
                    <a:pt x="928743" y="1813656"/>
                  </a:lnTo>
                  <a:lnTo>
                    <a:pt x="1125142" y="1523948"/>
                  </a:lnTo>
                  <a:lnTo>
                    <a:pt x="1832861" y="1523948"/>
                  </a:lnTo>
                  <a:lnTo>
                    <a:pt x="1832861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8515636" y="3261867"/>
            <a:ext cx="1488440" cy="76644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700" marR="5080">
              <a:lnSpc>
                <a:spcPct val="101899"/>
              </a:lnSpc>
              <a:spcBef>
                <a:spcPts val="60"/>
              </a:spcBef>
            </a:pPr>
            <a:r>
              <a:rPr dirty="0" sz="1600" spc="-10">
                <a:latin typeface="Roboto"/>
                <a:cs typeface="Roboto"/>
              </a:rPr>
              <a:t>Menetapkan </a:t>
            </a:r>
            <a:r>
              <a:rPr dirty="0" sz="1600" spc="-5">
                <a:latin typeface="Roboto"/>
                <a:cs typeface="Roboto"/>
              </a:rPr>
              <a:t> </a:t>
            </a:r>
            <a:r>
              <a:rPr dirty="0" sz="1600" spc="15" b="1">
                <a:latin typeface="Roboto"/>
                <a:cs typeface="Roboto"/>
              </a:rPr>
              <a:t>Píedikat</a:t>
            </a:r>
            <a:r>
              <a:rPr dirty="0" sz="1600" spc="-40" b="1">
                <a:latin typeface="Roboto"/>
                <a:cs typeface="Roboto"/>
              </a:rPr>
              <a:t> </a:t>
            </a:r>
            <a:r>
              <a:rPr dirty="0" sz="1600" spc="15" b="1">
                <a:latin typeface="Roboto"/>
                <a:cs typeface="Roboto"/>
              </a:rPr>
              <a:t>Kineíja </a:t>
            </a:r>
            <a:r>
              <a:rPr dirty="0" sz="1600" spc="-385" b="1">
                <a:latin typeface="Roboto"/>
                <a:cs typeface="Roboto"/>
              </a:rPr>
              <a:t> </a:t>
            </a:r>
            <a:r>
              <a:rPr dirty="0" sz="1600" spc="5" b="1">
                <a:latin typeface="Roboto"/>
                <a:cs typeface="Roboto"/>
              </a:rPr>
              <a:t>Pegawai</a:t>
            </a:r>
            <a:endParaRPr sz="1600">
              <a:latin typeface="Roboto"/>
              <a:cs typeface="Roboto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17864" y="1411224"/>
            <a:ext cx="1207007" cy="1014984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9110930" y="1543303"/>
            <a:ext cx="29845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10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1765486"/>
            <a:ext cx="9544050" cy="5092700"/>
            <a:chOff x="0" y="1765486"/>
            <a:chExt cx="9544050" cy="5092700"/>
          </a:xfrm>
        </p:grpSpPr>
        <p:sp>
          <p:nvSpPr>
            <p:cNvPr id="37" name="object 37"/>
            <p:cNvSpPr/>
            <p:nvPr/>
          </p:nvSpPr>
          <p:spPr>
            <a:xfrm>
              <a:off x="3249193" y="2445803"/>
              <a:ext cx="3320415" cy="383540"/>
            </a:xfrm>
            <a:custGeom>
              <a:avLst/>
              <a:gdLst/>
              <a:ahLst/>
              <a:cxnLst/>
              <a:rect l="l" t="t" r="r" b="b"/>
              <a:pathLst>
                <a:path w="3320415" h="383539">
                  <a:moveTo>
                    <a:pt x="86067" y="145084"/>
                  </a:moveTo>
                  <a:lnTo>
                    <a:pt x="23685" y="145084"/>
                  </a:lnTo>
                  <a:lnTo>
                    <a:pt x="23685" y="234302"/>
                  </a:lnTo>
                  <a:lnTo>
                    <a:pt x="86067" y="234302"/>
                  </a:lnTo>
                  <a:lnTo>
                    <a:pt x="86067" y="145084"/>
                  </a:lnTo>
                  <a:close/>
                </a:path>
                <a:path w="3320415" h="383539">
                  <a:moveTo>
                    <a:pt x="189496" y="145084"/>
                  </a:moveTo>
                  <a:lnTo>
                    <a:pt x="127127" y="145084"/>
                  </a:lnTo>
                  <a:lnTo>
                    <a:pt x="127127" y="234302"/>
                  </a:lnTo>
                  <a:lnTo>
                    <a:pt x="189496" y="234302"/>
                  </a:lnTo>
                  <a:lnTo>
                    <a:pt x="189496" y="145084"/>
                  </a:lnTo>
                  <a:close/>
                </a:path>
                <a:path w="3320415" h="383539">
                  <a:moveTo>
                    <a:pt x="292938" y="145084"/>
                  </a:moveTo>
                  <a:lnTo>
                    <a:pt x="231355" y="145084"/>
                  </a:lnTo>
                  <a:lnTo>
                    <a:pt x="231355" y="234302"/>
                  </a:lnTo>
                  <a:lnTo>
                    <a:pt x="292938" y="234302"/>
                  </a:lnTo>
                  <a:lnTo>
                    <a:pt x="292938" y="145084"/>
                  </a:lnTo>
                  <a:close/>
                </a:path>
                <a:path w="3320415" h="383539">
                  <a:moveTo>
                    <a:pt x="316611" y="285635"/>
                  </a:moveTo>
                  <a:lnTo>
                    <a:pt x="314248" y="273939"/>
                  </a:lnTo>
                  <a:lnTo>
                    <a:pt x="307746" y="264414"/>
                  </a:lnTo>
                  <a:lnTo>
                    <a:pt x="297980" y="257987"/>
                  </a:lnTo>
                  <a:lnTo>
                    <a:pt x="285838" y="255625"/>
                  </a:lnTo>
                  <a:lnTo>
                    <a:pt x="30810" y="255625"/>
                  </a:lnTo>
                  <a:lnTo>
                    <a:pt x="18669" y="257987"/>
                  </a:lnTo>
                  <a:lnTo>
                    <a:pt x="8890" y="264414"/>
                  </a:lnTo>
                  <a:lnTo>
                    <a:pt x="2374" y="273939"/>
                  </a:lnTo>
                  <a:lnTo>
                    <a:pt x="0" y="285635"/>
                  </a:lnTo>
                  <a:lnTo>
                    <a:pt x="0" y="312470"/>
                  </a:lnTo>
                  <a:lnTo>
                    <a:pt x="4737" y="316433"/>
                  </a:lnTo>
                  <a:lnTo>
                    <a:pt x="312686" y="316433"/>
                  </a:lnTo>
                  <a:lnTo>
                    <a:pt x="316611" y="311696"/>
                  </a:lnTo>
                  <a:lnTo>
                    <a:pt x="316611" y="285635"/>
                  </a:lnTo>
                  <a:close/>
                </a:path>
                <a:path w="3320415" h="383539">
                  <a:moveTo>
                    <a:pt x="317423" y="72453"/>
                  </a:moveTo>
                  <a:lnTo>
                    <a:pt x="316611" y="67716"/>
                  </a:lnTo>
                  <a:lnTo>
                    <a:pt x="315036" y="63754"/>
                  </a:lnTo>
                  <a:lnTo>
                    <a:pt x="311099" y="62979"/>
                  </a:lnTo>
                  <a:lnTo>
                    <a:pt x="301675" y="59016"/>
                  </a:lnTo>
                  <a:lnTo>
                    <a:pt x="168973" y="3251"/>
                  </a:lnTo>
                  <a:lnTo>
                    <a:pt x="168973" y="63754"/>
                  </a:lnTo>
                  <a:lnTo>
                    <a:pt x="168973" y="74803"/>
                  </a:lnTo>
                  <a:lnTo>
                    <a:pt x="163436" y="79540"/>
                  </a:lnTo>
                  <a:lnTo>
                    <a:pt x="151612" y="79540"/>
                  </a:lnTo>
                  <a:lnTo>
                    <a:pt x="147650" y="74803"/>
                  </a:lnTo>
                  <a:lnTo>
                    <a:pt x="147650" y="63754"/>
                  </a:lnTo>
                  <a:lnTo>
                    <a:pt x="153187" y="59016"/>
                  </a:lnTo>
                  <a:lnTo>
                    <a:pt x="163436" y="59016"/>
                  </a:lnTo>
                  <a:lnTo>
                    <a:pt x="168973" y="63754"/>
                  </a:lnTo>
                  <a:lnTo>
                    <a:pt x="168973" y="3251"/>
                  </a:lnTo>
                  <a:lnTo>
                    <a:pt x="162661" y="596"/>
                  </a:lnTo>
                  <a:lnTo>
                    <a:pt x="161074" y="190"/>
                  </a:lnTo>
                  <a:lnTo>
                    <a:pt x="159702" y="0"/>
                  </a:lnTo>
                  <a:lnTo>
                    <a:pt x="157124" y="0"/>
                  </a:lnTo>
                  <a:lnTo>
                    <a:pt x="155943" y="190"/>
                  </a:lnTo>
                  <a:lnTo>
                    <a:pt x="154762" y="596"/>
                  </a:lnTo>
                  <a:lnTo>
                    <a:pt x="7099" y="62979"/>
                  </a:lnTo>
                  <a:lnTo>
                    <a:pt x="3162" y="64554"/>
                  </a:lnTo>
                  <a:lnTo>
                    <a:pt x="787" y="67716"/>
                  </a:lnTo>
                  <a:lnTo>
                    <a:pt x="787" y="119824"/>
                  </a:lnTo>
                  <a:lnTo>
                    <a:pt x="5524" y="123774"/>
                  </a:lnTo>
                  <a:lnTo>
                    <a:pt x="313461" y="123774"/>
                  </a:lnTo>
                  <a:lnTo>
                    <a:pt x="317423" y="119037"/>
                  </a:lnTo>
                  <a:lnTo>
                    <a:pt x="317423" y="79540"/>
                  </a:lnTo>
                  <a:lnTo>
                    <a:pt x="317423" y="72453"/>
                  </a:lnTo>
                  <a:close/>
                </a:path>
                <a:path w="3320415" h="383539">
                  <a:moveTo>
                    <a:pt x="3029381" y="187426"/>
                  </a:moveTo>
                  <a:lnTo>
                    <a:pt x="3024276" y="182321"/>
                  </a:lnTo>
                  <a:lnTo>
                    <a:pt x="3018129" y="182321"/>
                  </a:lnTo>
                  <a:lnTo>
                    <a:pt x="3011995" y="182321"/>
                  </a:lnTo>
                  <a:lnTo>
                    <a:pt x="3006864" y="187426"/>
                  </a:lnTo>
                  <a:lnTo>
                    <a:pt x="3006864" y="199707"/>
                  </a:lnTo>
                  <a:lnTo>
                    <a:pt x="3011995" y="204838"/>
                  </a:lnTo>
                  <a:lnTo>
                    <a:pt x="3024276" y="204838"/>
                  </a:lnTo>
                  <a:lnTo>
                    <a:pt x="3029381" y="199707"/>
                  </a:lnTo>
                  <a:lnTo>
                    <a:pt x="3029381" y="187426"/>
                  </a:lnTo>
                  <a:close/>
                </a:path>
                <a:path w="3320415" h="383539">
                  <a:moveTo>
                    <a:pt x="3095917" y="97370"/>
                  </a:moveTo>
                  <a:lnTo>
                    <a:pt x="3090811" y="92227"/>
                  </a:lnTo>
                  <a:lnTo>
                    <a:pt x="3084665" y="92227"/>
                  </a:lnTo>
                  <a:lnTo>
                    <a:pt x="3078530" y="92227"/>
                  </a:lnTo>
                  <a:lnTo>
                    <a:pt x="3073400" y="97370"/>
                  </a:lnTo>
                  <a:lnTo>
                    <a:pt x="3073400" y="109651"/>
                  </a:lnTo>
                  <a:lnTo>
                    <a:pt x="3078530" y="114782"/>
                  </a:lnTo>
                  <a:lnTo>
                    <a:pt x="3090811" y="114782"/>
                  </a:lnTo>
                  <a:lnTo>
                    <a:pt x="3095917" y="109651"/>
                  </a:lnTo>
                  <a:lnTo>
                    <a:pt x="3095917" y="97370"/>
                  </a:lnTo>
                  <a:close/>
                </a:path>
                <a:path w="3320415" h="383539">
                  <a:moveTo>
                    <a:pt x="3185998" y="163906"/>
                  </a:moveTo>
                  <a:lnTo>
                    <a:pt x="3180867" y="158762"/>
                  </a:lnTo>
                  <a:lnTo>
                    <a:pt x="3173717" y="158762"/>
                  </a:lnTo>
                  <a:lnTo>
                    <a:pt x="3167583" y="158762"/>
                  </a:lnTo>
                  <a:lnTo>
                    <a:pt x="3162452" y="163906"/>
                  </a:lnTo>
                  <a:lnTo>
                    <a:pt x="3162452" y="176174"/>
                  </a:lnTo>
                  <a:lnTo>
                    <a:pt x="3167583" y="181279"/>
                  </a:lnTo>
                  <a:lnTo>
                    <a:pt x="3180867" y="181279"/>
                  </a:lnTo>
                  <a:lnTo>
                    <a:pt x="3185998" y="176174"/>
                  </a:lnTo>
                  <a:lnTo>
                    <a:pt x="3185998" y="163906"/>
                  </a:lnTo>
                  <a:close/>
                </a:path>
                <a:path w="3320415" h="383539">
                  <a:moveTo>
                    <a:pt x="3227946" y="372173"/>
                  </a:moveTo>
                  <a:lnTo>
                    <a:pt x="3225292" y="364782"/>
                  </a:lnTo>
                  <a:lnTo>
                    <a:pt x="3216706" y="361429"/>
                  </a:lnTo>
                  <a:lnTo>
                    <a:pt x="3187001" y="361429"/>
                  </a:lnTo>
                  <a:lnTo>
                    <a:pt x="3181908" y="338912"/>
                  </a:lnTo>
                  <a:lnTo>
                    <a:pt x="3071355" y="338912"/>
                  </a:lnTo>
                  <a:lnTo>
                    <a:pt x="3066250" y="361429"/>
                  </a:lnTo>
                  <a:lnTo>
                    <a:pt x="3037598" y="361429"/>
                  </a:lnTo>
                  <a:lnTo>
                    <a:pt x="3029381" y="364782"/>
                  </a:lnTo>
                  <a:lnTo>
                    <a:pt x="3026448" y="372173"/>
                  </a:lnTo>
                  <a:lnTo>
                    <a:pt x="3029089" y="379577"/>
                  </a:lnTo>
                  <a:lnTo>
                    <a:pt x="3037598" y="382930"/>
                  </a:lnTo>
                  <a:lnTo>
                    <a:pt x="3214649" y="382930"/>
                  </a:lnTo>
                  <a:lnTo>
                    <a:pt x="3224466" y="379577"/>
                  </a:lnTo>
                  <a:lnTo>
                    <a:pt x="3227946" y="372173"/>
                  </a:lnTo>
                  <a:close/>
                </a:path>
                <a:path w="3320415" h="383539">
                  <a:moveTo>
                    <a:pt x="3252533" y="75857"/>
                  </a:moveTo>
                  <a:lnTo>
                    <a:pt x="3247402" y="70751"/>
                  </a:lnTo>
                  <a:lnTo>
                    <a:pt x="3240252" y="70751"/>
                  </a:lnTo>
                  <a:lnTo>
                    <a:pt x="3234080" y="70751"/>
                  </a:lnTo>
                  <a:lnTo>
                    <a:pt x="3228987" y="75857"/>
                  </a:lnTo>
                  <a:lnTo>
                    <a:pt x="3228987" y="88138"/>
                  </a:lnTo>
                  <a:lnTo>
                    <a:pt x="3234080" y="93268"/>
                  </a:lnTo>
                  <a:lnTo>
                    <a:pt x="3247402" y="93268"/>
                  </a:lnTo>
                  <a:lnTo>
                    <a:pt x="3252533" y="88138"/>
                  </a:lnTo>
                  <a:lnTo>
                    <a:pt x="3252533" y="75857"/>
                  </a:lnTo>
                  <a:close/>
                </a:path>
                <a:path w="3320415" h="383539">
                  <a:moveTo>
                    <a:pt x="3316986" y="271373"/>
                  </a:moveTo>
                  <a:lnTo>
                    <a:pt x="2937268" y="271373"/>
                  </a:lnTo>
                  <a:lnTo>
                    <a:pt x="2937268" y="282613"/>
                  </a:lnTo>
                  <a:lnTo>
                    <a:pt x="2939326" y="282613"/>
                  </a:lnTo>
                  <a:lnTo>
                    <a:pt x="2941840" y="295656"/>
                  </a:lnTo>
                  <a:lnTo>
                    <a:pt x="2948787" y="306412"/>
                  </a:lnTo>
                  <a:lnTo>
                    <a:pt x="2959176" y="313702"/>
                  </a:lnTo>
                  <a:lnTo>
                    <a:pt x="2972066" y="316395"/>
                  </a:lnTo>
                  <a:lnTo>
                    <a:pt x="3284245" y="316395"/>
                  </a:lnTo>
                  <a:lnTo>
                    <a:pt x="3297136" y="313702"/>
                  </a:lnTo>
                  <a:lnTo>
                    <a:pt x="3307524" y="306412"/>
                  </a:lnTo>
                  <a:lnTo>
                    <a:pt x="3314458" y="295656"/>
                  </a:lnTo>
                  <a:lnTo>
                    <a:pt x="3316986" y="282613"/>
                  </a:lnTo>
                  <a:lnTo>
                    <a:pt x="3316986" y="271373"/>
                  </a:lnTo>
                  <a:close/>
                </a:path>
                <a:path w="3320415" h="383539">
                  <a:moveTo>
                    <a:pt x="3320072" y="36969"/>
                  </a:moveTo>
                  <a:lnTo>
                    <a:pt x="3316795" y="23660"/>
                  </a:lnTo>
                  <a:lnTo>
                    <a:pt x="3309201" y="13309"/>
                  </a:lnTo>
                  <a:lnTo>
                    <a:pt x="3298342" y="6604"/>
                  </a:lnTo>
                  <a:lnTo>
                    <a:pt x="3285286" y="4229"/>
                  </a:lnTo>
                  <a:lnTo>
                    <a:pt x="3274009" y="4229"/>
                  </a:lnTo>
                  <a:lnTo>
                    <a:pt x="3274009" y="80987"/>
                  </a:lnTo>
                  <a:lnTo>
                    <a:pt x="3271431" y="93853"/>
                  </a:lnTo>
                  <a:lnTo>
                    <a:pt x="3264382" y="104470"/>
                  </a:lnTo>
                  <a:lnTo>
                    <a:pt x="3253816" y="111696"/>
                  </a:lnTo>
                  <a:lnTo>
                    <a:pt x="3240748" y="114350"/>
                  </a:lnTo>
                  <a:lnTo>
                    <a:pt x="3237268" y="114350"/>
                  </a:lnTo>
                  <a:lnTo>
                    <a:pt x="3233661" y="113842"/>
                  </a:lnTo>
                  <a:lnTo>
                    <a:pt x="3229991" y="112737"/>
                  </a:lnTo>
                  <a:lnTo>
                    <a:pt x="3201339" y="151625"/>
                  </a:lnTo>
                  <a:lnTo>
                    <a:pt x="3207080" y="168833"/>
                  </a:lnTo>
                  <a:lnTo>
                    <a:pt x="3202749" y="185762"/>
                  </a:lnTo>
                  <a:lnTo>
                    <a:pt x="3190544" y="198666"/>
                  </a:lnTo>
                  <a:lnTo>
                    <a:pt x="3172676" y="203796"/>
                  </a:lnTo>
                  <a:lnTo>
                    <a:pt x="3157804" y="200228"/>
                  </a:lnTo>
                  <a:lnTo>
                    <a:pt x="3146475" y="190627"/>
                  </a:lnTo>
                  <a:lnTo>
                    <a:pt x="3140316" y="176606"/>
                  </a:lnTo>
                  <a:lnTo>
                    <a:pt x="3140976" y="159804"/>
                  </a:lnTo>
                  <a:lnTo>
                    <a:pt x="3109150" y="136385"/>
                  </a:lnTo>
                  <a:lnTo>
                    <a:pt x="3102051" y="131152"/>
                  </a:lnTo>
                  <a:lnTo>
                    <a:pt x="3097530" y="134366"/>
                  </a:lnTo>
                  <a:lnTo>
                    <a:pt x="3091751" y="136385"/>
                  </a:lnTo>
                  <a:lnTo>
                    <a:pt x="3081947" y="136385"/>
                  </a:lnTo>
                  <a:lnTo>
                    <a:pt x="3078175" y="135699"/>
                  </a:lnTo>
                  <a:lnTo>
                    <a:pt x="3074441" y="134200"/>
                  </a:lnTo>
                  <a:lnTo>
                    <a:pt x="3044748" y="173088"/>
                  </a:lnTo>
                  <a:lnTo>
                    <a:pt x="3048838" y="178231"/>
                  </a:lnTo>
                  <a:lnTo>
                    <a:pt x="3049879" y="184365"/>
                  </a:lnTo>
                  <a:lnTo>
                    <a:pt x="3049854" y="190627"/>
                  </a:lnTo>
                  <a:lnTo>
                    <a:pt x="3047200" y="203555"/>
                  </a:lnTo>
                  <a:lnTo>
                    <a:pt x="3040011" y="214312"/>
                  </a:lnTo>
                  <a:lnTo>
                    <a:pt x="3029559" y="221602"/>
                  </a:lnTo>
                  <a:lnTo>
                    <a:pt x="3017101" y="224294"/>
                  </a:lnTo>
                  <a:lnTo>
                    <a:pt x="3004045" y="221602"/>
                  </a:lnTo>
                  <a:lnTo>
                    <a:pt x="2993313" y="214312"/>
                  </a:lnTo>
                  <a:lnTo>
                    <a:pt x="2986024" y="203555"/>
                  </a:lnTo>
                  <a:lnTo>
                    <a:pt x="2983344" y="190512"/>
                  </a:lnTo>
                  <a:lnTo>
                    <a:pt x="2986024" y="178041"/>
                  </a:lnTo>
                  <a:lnTo>
                    <a:pt x="2993313" y="167601"/>
                  </a:lnTo>
                  <a:lnTo>
                    <a:pt x="3004045" y="160426"/>
                  </a:lnTo>
                  <a:lnTo>
                    <a:pt x="3017101" y="157759"/>
                  </a:lnTo>
                  <a:lnTo>
                    <a:pt x="3021190" y="157759"/>
                  </a:lnTo>
                  <a:lnTo>
                    <a:pt x="3023235" y="158762"/>
                  </a:lnTo>
                  <a:lnTo>
                    <a:pt x="3027324" y="158762"/>
                  </a:lnTo>
                  <a:lnTo>
                    <a:pt x="3028124" y="157759"/>
                  </a:lnTo>
                  <a:lnTo>
                    <a:pt x="3057029" y="120916"/>
                  </a:lnTo>
                  <a:lnTo>
                    <a:pt x="3051137" y="103085"/>
                  </a:lnTo>
                  <a:lnTo>
                    <a:pt x="3055124" y="85839"/>
                  </a:lnTo>
                  <a:lnTo>
                    <a:pt x="3066973" y="72821"/>
                  </a:lnTo>
                  <a:lnTo>
                    <a:pt x="3084665" y="67665"/>
                  </a:lnTo>
                  <a:lnTo>
                    <a:pt x="3099689" y="71234"/>
                  </a:lnTo>
                  <a:lnTo>
                    <a:pt x="3111271" y="80848"/>
                  </a:lnTo>
                  <a:lnTo>
                    <a:pt x="3117469" y="94881"/>
                  </a:lnTo>
                  <a:lnTo>
                    <a:pt x="3116376" y="111696"/>
                  </a:lnTo>
                  <a:lnTo>
                    <a:pt x="3155302" y="141389"/>
                  </a:lnTo>
                  <a:lnTo>
                    <a:pt x="3160141" y="137909"/>
                  </a:lnTo>
                  <a:lnTo>
                    <a:pt x="3166414" y="135382"/>
                  </a:lnTo>
                  <a:lnTo>
                    <a:pt x="3176320" y="135382"/>
                  </a:lnTo>
                  <a:lnTo>
                    <a:pt x="3179597" y="135966"/>
                  </a:lnTo>
                  <a:lnTo>
                    <a:pt x="3182912" y="137287"/>
                  </a:lnTo>
                  <a:lnTo>
                    <a:pt x="3184372" y="135382"/>
                  </a:lnTo>
                  <a:lnTo>
                    <a:pt x="3212604" y="98374"/>
                  </a:lnTo>
                  <a:lnTo>
                    <a:pt x="3208515" y="93268"/>
                  </a:lnTo>
                  <a:lnTo>
                    <a:pt x="3207474" y="87134"/>
                  </a:lnTo>
                  <a:lnTo>
                    <a:pt x="3207499" y="80848"/>
                  </a:lnTo>
                  <a:lnTo>
                    <a:pt x="3210141" y="67945"/>
                  </a:lnTo>
                  <a:lnTo>
                    <a:pt x="3210331" y="67665"/>
                  </a:lnTo>
                  <a:lnTo>
                    <a:pt x="3217329" y="57188"/>
                  </a:lnTo>
                  <a:lnTo>
                    <a:pt x="3227781" y="49898"/>
                  </a:lnTo>
                  <a:lnTo>
                    <a:pt x="3240252" y="47205"/>
                  </a:lnTo>
                  <a:lnTo>
                    <a:pt x="3253295" y="49898"/>
                  </a:lnTo>
                  <a:lnTo>
                    <a:pt x="3264039" y="57188"/>
                  </a:lnTo>
                  <a:lnTo>
                    <a:pt x="3271329" y="67945"/>
                  </a:lnTo>
                  <a:lnTo>
                    <a:pt x="3274009" y="80987"/>
                  </a:lnTo>
                  <a:lnTo>
                    <a:pt x="3274009" y="4229"/>
                  </a:lnTo>
                  <a:lnTo>
                    <a:pt x="2973108" y="4229"/>
                  </a:lnTo>
                  <a:lnTo>
                    <a:pt x="2960649" y="6896"/>
                  </a:lnTo>
                  <a:lnTo>
                    <a:pt x="2950197" y="14084"/>
                  </a:lnTo>
                  <a:lnTo>
                    <a:pt x="2943021" y="24523"/>
                  </a:lnTo>
                  <a:lnTo>
                    <a:pt x="2940354" y="36969"/>
                  </a:lnTo>
                  <a:lnTo>
                    <a:pt x="2940354" y="248856"/>
                  </a:lnTo>
                  <a:lnTo>
                    <a:pt x="3320072" y="248856"/>
                  </a:lnTo>
                  <a:lnTo>
                    <a:pt x="3320072" y="224294"/>
                  </a:lnTo>
                  <a:lnTo>
                    <a:pt x="3320072" y="203796"/>
                  </a:lnTo>
                  <a:lnTo>
                    <a:pt x="3320072" y="114350"/>
                  </a:lnTo>
                  <a:lnTo>
                    <a:pt x="3320072" y="47205"/>
                  </a:lnTo>
                  <a:lnTo>
                    <a:pt x="3320072" y="369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9092" y="2451027"/>
              <a:ext cx="110556" cy="10951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9165014" y="2496088"/>
              <a:ext cx="379095" cy="332740"/>
            </a:xfrm>
            <a:custGeom>
              <a:avLst/>
              <a:gdLst/>
              <a:ahLst/>
              <a:cxnLst/>
              <a:rect l="l" t="t" r="r" b="b"/>
              <a:pathLst>
                <a:path w="379095" h="332739">
                  <a:moveTo>
                    <a:pt x="313181" y="0"/>
                  </a:moveTo>
                  <a:lnTo>
                    <a:pt x="296385" y="3419"/>
                  </a:lnTo>
                  <a:lnTo>
                    <a:pt x="282366" y="12783"/>
                  </a:lnTo>
                  <a:lnTo>
                    <a:pt x="272758" y="26753"/>
                  </a:lnTo>
                  <a:lnTo>
                    <a:pt x="269193" y="43988"/>
                  </a:lnTo>
                  <a:lnTo>
                    <a:pt x="270102" y="52961"/>
                  </a:lnTo>
                  <a:lnTo>
                    <a:pt x="272640" y="61264"/>
                  </a:lnTo>
                  <a:lnTo>
                    <a:pt x="276525" y="68604"/>
                  </a:lnTo>
                  <a:lnTo>
                    <a:pt x="281473" y="74689"/>
                  </a:lnTo>
                  <a:lnTo>
                    <a:pt x="274293" y="78783"/>
                  </a:lnTo>
                  <a:lnTo>
                    <a:pt x="267145" y="83916"/>
                  </a:lnTo>
                  <a:lnTo>
                    <a:pt x="262013" y="90055"/>
                  </a:lnTo>
                  <a:lnTo>
                    <a:pt x="259030" y="83769"/>
                  </a:lnTo>
                  <a:lnTo>
                    <a:pt x="254983" y="77385"/>
                  </a:lnTo>
                  <a:lnTo>
                    <a:pt x="250359" y="71196"/>
                  </a:lnTo>
                  <a:lnTo>
                    <a:pt x="245639" y="65495"/>
                  </a:lnTo>
                  <a:lnTo>
                    <a:pt x="236484" y="73586"/>
                  </a:lnTo>
                  <a:lnTo>
                    <a:pt x="226073" y="79566"/>
                  </a:lnTo>
                  <a:lnTo>
                    <a:pt x="214700" y="83628"/>
                  </a:lnTo>
                  <a:lnTo>
                    <a:pt x="202657" y="85962"/>
                  </a:lnTo>
                  <a:lnTo>
                    <a:pt x="202657" y="149541"/>
                  </a:lnTo>
                  <a:lnTo>
                    <a:pt x="196289" y="153375"/>
                  </a:lnTo>
                  <a:lnTo>
                    <a:pt x="184010" y="153375"/>
                  </a:lnTo>
                  <a:lnTo>
                    <a:pt x="178097" y="149801"/>
                  </a:lnTo>
                  <a:lnTo>
                    <a:pt x="178097" y="85962"/>
                  </a:lnTo>
                  <a:lnTo>
                    <a:pt x="166054" y="83340"/>
                  </a:lnTo>
                  <a:lnTo>
                    <a:pt x="154681" y="78799"/>
                  </a:lnTo>
                  <a:lnTo>
                    <a:pt x="144271" y="72722"/>
                  </a:lnTo>
                  <a:lnTo>
                    <a:pt x="135116" y="65495"/>
                  </a:lnTo>
                  <a:lnTo>
                    <a:pt x="129517" y="71196"/>
                  </a:lnTo>
                  <a:lnTo>
                    <a:pt x="124874" y="77385"/>
                  </a:lnTo>
                  <a:lnTo>
                    <a:pt x="120998" y="83769"/>
                  </a:lnTo>
                  <a:lnTo>
                    <a:pt x="117702" y="90055"/>
                  </a:lnTo>
                  <a:lnTo>
                    <a:pt x="112568" y="83916"/>
                  </a:lnTo>
                  <a:lnTo>
                    <a:pt x="106429" y="78783"/>
                  </a:lnTo>
                  <a:lnTo>
                    <a:pt x="99282" y="74689"/>
                  </a:lnTo>
                  <a:lnTo>
                    <a:pt x="104216" y="68604"/>
                  </a:lnTo>
                  <a:lnTo>
                    <a:pt x="108102" y="61264"/>
                  </a:lnTo>
                  <a:lnTo>
                    <a:pt x="110648" y="52961"/>
                  </a:lnTo>
                  <a:lnTo>
                    <a:pt x="111561" y="43988"/>
                  </a:lnTo>
                  <a:lnTo>
                    <a:pt x="107980" y="26753"/>
                  </a:lnTo>
                  <a:lnTo>
                    <a:pt x="98258" y="12783"/>
                  </a:lnTo>
                  <a:lnTo>
                    <a:pt x="83931" y="3419"/>
                  </a:lnTo>
                  <a:lnTo>
                    <a:pt x="66534" y="0"/>
                  </a:lnTo>
                  <a:lnTo>
                    <a:pt x="49719" y="3419"/>
                  </a:lnTo>
                  <a:lnTo>
                    <a:pt x="35691" y="12783"/>
                  </a:lnTo>
                  <a:lnTo>
                    <a:pt x="26079" y="26753"/>
                  </a:lnTo>
                  <a:lnTo>
                    <a:pt x="22513" y="43988"/>
                  </a:lnTo>
                  <a:lnTo>
                    <a:pt x="23427" y="52961"/>
                  </a:lnTo>
                  <a:lnTo>
                    <a:pt x="25973" y="61264"/>
                  </a:lnTo>
                  <a:lnTo>
                    <a:pt x="29859" y="68604"/>
                  </a:lnTo>
                  <a:lnTo>
                    <a:pt x="34794" y="74689"/>
                  </a:lnTo>
                  <a:lnTo>
                    <a:pt x="20722" y="85108"/>
                  </a:lnTo>
                  <a:lnTo>
                    <a:pt x="9721" y="98880"/>
                  </a:lnTo>
                  <a:lnTo>
                    <a:pt x="2558" y="115144"/>
                  </a:lnTo>
                  <a:lnTo>
                    <a:pt x="0" y="133037"/>
                  </a:lnTo>
                  <a:lnTo>
                    <a:pt x="0" y="187291"/>
                  </a:lnTo>
                  <a:lnTo>
                    <a:pt x="1644" y="197735"/>
                  </a:lnTo>
                  <a:lnTo>
                    <a:pt x="6261" y="207125"/>
                  </a:lnTo>
                  <a:lnTo>
                    <a:pt x="13376" y="214785"/>
                  </a:lnTo>
                  <a:lnTo>
                    <a:pt x="22513" y="220040"/>
                  </a:lnTo>
                  <a:lnTo>
                    <a:pt x="22513" y="277347"/>
                  </a:lnTo>
                  <a:lnTo>
                    <a:pt x="25185" y="289811"/>
                  </a:lnTo>
                  <a:lnTo>
                    <a:pt x="32369" y="300252"/>
                  </a:lnTo>
                  <a:lnTo>
                    <a:pt x="42811" y="307427"/>
                  </a:lnTo>
                  <a:lnTo>
                    <a:pt x="55261" y="310095"/>
                  </a:lnTo>
                  <a:lnTo>
                    <a:pt x="76767" y="310095"/>
                  </a:lnTo>
                  <a:lnTo>
                    <a:pt x="89813" y="307427"/>
                  </a:lnTo>
                  <a:lnTo>
                    <a:pt x="100553" y="300252"/>
                  </a:lnTo>
                  <a:lnTo>
                    <a:pt x="107839" y="289811"/>
                  </a:lnTo>
                  <a:lnTo>
                    <a:pt x="110523" y="277347"/>
                  </a:lnTo>
                  <a:lnTo>
                    <a:pt x="110523" y="220040"/>
                  </a:lnTo>
                  <a:lnTo>
                    <a:pt x="114616" y="217992"/>
                  </a:lnTo>
                  <a:lnTo>
                    <a:pt x="117702" y="215945"/>
                  </a:lnTo>
                  <a:lnTo>
                    <a:pt x="121795" y="211852"/>
                  </a:lnTo>
                  <a:lnTo>
                    <a:pt x="125890" y="213899"/>
                  </a:lnTo>
                  <a:lnTo>
                    <a:pt x="127935" y="216985"/>
                  </a:lnTo>
                  <a:lnTo>
                    <a:pt x="133069" y="220040"/>
                  </a:lnTo>
                  <a:lnTo>
                    <a:pt x="133069" y="298855"/>
                  </a:lnTo>
                  <a:lnTo>
                    <a:pt x="135753" y="311467"/>
                  </a:lnTo>
                  <a:lnTo>
                    <a:pt x="143038" y="322266"/>
                  </a:lnTo>
                  <a:lnTo>
                    <a:pt x="153778" y="329807"/>
                  </a:lnTo>
                  <a:lnTo>
                    <a:pt x="166824" y="332642"/>
                  </a:lnTo>
                  <a:lnTo>
                    <a:pt x="211852" y="332642"/>
                  </a:lnTo>
                  <a:lnTo>
                    <a:pt x="224477" y="329953"/>
                  </a:lnTo>
                  <a:lnTo>
                    <a:pt x="235275" y="322656"/>
                  </a:lnTo>
                  <a:lnTo>
                    <a:pt x="242809" y="311905"/>
                  </a:lnTo>
                  <a:lnTo>
                    <a:pt x="245639" y="298855"/>
                  </a:lnTo>
                  <a:lnTo>
                    <a:pt x="245639" y="220040"/>
                  </a:lnTo>
                  <a:lnTo>
                    <a:pt x="253826" y="215945"/>
                  </a:lnTo>
                  <a:lnTo>
                    <a:pt x="257919" y="211852"/>
                  </a:lnTo>
                  <a:lnTo>
                    <a:pt x="261006" y="213899"/>
                  </a:lnTo>
                  <a:lnTo>
                    <a:pt x="264059" y="216985"/>
                  </a:lnTo>
                  <a:lnTo>
                    <a:pt x="269193" y="220040"/>
                  </a:lnTo>
                  <a:lnTo>
                    <a:pt x="269193" y="277347"/>
                  </a:lnTo>
                  <a:lnTo>
                    <a:pt x="271861" y="289811"/>
                  </a:lnTo>
                  <a:lnTo>
                    <a:pt x="279036" y="300252"/>
                  </a:lnTo>
                  <a:lnTo>
                    <a:pt x="289477" y="307427"/>
                  </a:lnTo>
                  <a:lnTo>
                    <a:pt x="301941" y="310095"/>
                  </a:lnTo>
                  <a:lnTo>
                    <a:pt x="324454" y="310095"/>
                  </a:lnTo>
                  <a:lnTo>
                    <a:pt x="336918" y="307427"/>
                  </a:lnTo>
                  <a:lnTo>
                    <a:pt x="347358" y="300252"/>
                  </a:lnTo>
                  <a:lnTo>
                    <a:pt x="354534" y="289811"/>
                  </a:lnTo>
                  <a:lnTo>
                    <a:pt x="357202" y="277347"/>
                  </a:lnTo>
                  <a:lnTo>
                    <a:pt x="357202" y="220040"/>
                  </a:lnTo>
                  <a:lnTo>
                    <a:pt x="366182" y="214927"/>
                  </a:lnTo>
                  <a:lnTo>
                    <a:pt x="372950" y="207503"/>
                  </a:lnTo>
                  <a:lnTo>
                    <a:pt x="377221" y="198160"/>
                  </a:lnTo>
                  <a:lnTo>
                    <a:pt x="378708" y="187291"/>
                  </a:lnTo>
                  <a:lnTo>
                    <a:pt x="378708" y="133037"/>
                  </a:lnTo>
                  <a:lnTo>
                    <a:pt x="376895" y="115286"/>
                  </a:lnTo>
                  <a:lnTo>
                    <a:pt x="370388" y="99258"/>
                  </a:lnTo>
                  <a:lnTo>
                    <a:pt x="359854" y="85533"/>
                  </a:lnTo>
                  <a:lnTo>
                    <a:pt x="345961" y="74689"/>
                  </a:lnTo>
                  <a:lnTo>
                    <a:pt x="350896" y="68604"/>
                  </a:lnTo>
                  <a:lnTo>
                    <a:pt x="354782" y="61264"/>
                  </a:lnTo>
                  <a:lnTo>
                    <a:pt x="357328" y="52961"/>
                  </a:lnTo>
                  <a:lnTo>
                    <a:pt x="358241" y="43988"/>
                  </a:lnTo>
                  <a:lnTo>
                    <a:pt x="354659" y="26753"/>
                  </a:lnTo>
                  <a:lnTo>
                    <a:pt x="344933" y="12783"/>
                  </a:lnTo>
                  <a:lnTo>
                    <a:pt x="330597" y="3419"/>
                  </a:lnTo>
                  <a:lnTo>
                    <a:pt x="313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730725" y="3210896"/>
              <a:ext cx="372745" cy="615950"/>
            </a:xfrm>
            <a:custGeom>
              <a:avLst/>
              <a:gdLst/>
              <a:ahLst/>
              <a:cxnLst/>
              <a:rect l="l" t="t" r="r" b="b"/>
              <a:pathLst>
                <a:path w="372745" h="615950">
                  <a:moveTo>
                    <a:pt x="64466" y="0"/>
                  </a:moveTo>
                  <a:lnTo>
                    <a:pt x="27566" y="15166"/>
                  </a:lnTo>
                  <a:lnTo>
                    <a:pt x="0" y="42750"/>
                  </a:lnTo>
                  <a:lnTo>
                    <a:pt x="228199" y="270967"/>
                  </a:lnTo>
                  <a:lnTo>
                    <a:pt x="239693" y="288242"/>
                  </a:lnTo>
                  <a:lnTo>
                    <a:pt x="243524" y="307844"/>
                  </a:lnTo>
                  <a:lnTo>
                    <a:pt x="239693" y="327411"/>
                  </a:lnTo>
                  <a:lnTo>
                    <a:pt x="228199" y="344584"/>
                  </a:lnTo>
                  <a:lnTo>
                    <a:pt x="0" y="572783"/>
                  </a:lnTo>
                  <a:lnTo>
                    <a:pt x="27566" y="600367"/>
                  </a:lnTo>
                  <a:lnTo>
                    <a:pt x="35773" y="607007"/>
                  </a:lnTo>
                  <a:lnTo>
                    <a:pt x="44853" y="611752"/>
                  </a:lnTo>
                  <a:lnTo>
                    <a:pt x="54514" y="614600"/>
                  </a:lnTo>
                  <a:lnTo>
                    <a:pt x="64466" y="615549"/>
                  </a:lnTo>
                  <a:lnTo>
                    <a:pt x="74398" y="614600"/>
                  </a:lnTo>
                  <a:lnTo>
                    <a:pt x="356983" y="344584"/>
                  </a:lnTo>
                  <a:lnTo>
                    <a:pt x="372307" y="307844"/>
                  </a:lnTo>
                  <a:lnTo>
                    <a:pt x="368476" y="288242"/>
                  </a:lnTo>
                  <a:lnTo>
                    <a:pt x="101199" y="15166"/>
                  </a:lnTo>
                  <a:lnTo>
                    <a:pt x="74398" y="947"/>
                  </a:lnTo>
                  <a:lnTo>
                    <a:pt x="64466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5559" y="3419147"/>
              <a:ext cx="108299" cy="19903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711654" y="3210896"/>
              <a:ext cx="372745" cy="615950"/>
            </a:xfrm>
            <a:custGeom>
              <a:avLst/>
              <a:gdLst/>
              <a:ahLst/>
              <a:cxnLst/>
              <a:rect l="l" t="t" r="r" b="b"/>
              <a:pathLst>
                <a:path w="372745" h="615950">
                  <a:moveTo>
                    <a:pt x="64466" y="0"/>
                  </a:moveTo>
                  <a:lnTo>
                    <a:pt x="27566" y="15166"/>
                  </a:lnTo>
                  <a:lnTo>
                    <a:pt x="0" y="42750"/>
                  </a:lnTo>
                  <a:lnTo>
                    <a:pt x="228199" y="270967"/>
                  </a:lnTo>
                  <a:lnTo>
                    <a:pt x="239693" y="288242"/>
                  </a:lnTo>
                  <a:lnTo>
                    <a:pt x="243524" y="307844"/>
                  </a:lnTo>
                  <a:lnTo>
                    <a:pt x="239693" y="327411"/>
                  </a:lnTo>
                  <a:lnTo>
                    <a:pt x="228199" y="344584"/>
                  </a:lnTo>
                  <a:lnTo>
                    <a:pt x="0" y="572783"/>
                  </a:lnTo>
                  <a:lnTo>
                    <a:pt x="27566" y="600367"/>
                  </a:lnTo>
                  <a:lnTo>
                    <a:pt x="35774" y="607007"/>
                  </a:lnTo>
                  <a:lnTo>
                    <a:pt x="44854" y="611752"/>
                  </a:lnTo>
                  <a:lnTo>
                    <a:pt x="54514" y="614600"/>
                  </a:lnTo>
                  <a:lnTo>
                    <a:pt x="64466" y="615549"/>
                  </a:lnTo>
                  <a:lnTo>
                    <a:pt x="74399" y="614600"/>
                  </a:lnTo>
                  <a:lnTo>
                    <a:pt x="356983" y="344584"/>
                  </a:lnTo>
                  <a:lnTo>
                    <a:pt x="372307" y="307844"/>
                  </a:lnTo>
                  <a:lnTo>
                    <a:pt x="368476" y="288242"/>
                  </a:lnTo>
                  <a:lnTo>
                    <a:pt x="101199" y="15166"/>
                  </a:lnTo>
                  <a:lnTo>
                    <a:pt x="74399" y="947"/>
                  </a:lnTo>
                  <a:lnTo>
                    <a:pt x="64466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6487" y="3419147"/>
              <a:ext cx="108300" cy="19903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4307265"/>
              <a:ext cx="1354455" cy="1860550"/>
            </a:xfrm>
            <a:custGeom>
              <a:avLst/>
              <a:gdLst/>
              <a:ahLst/>
              <a:cxnLst/>
              <a:rect l="l" t="t" r="r" b="b"/>
              <a:pathLst>
                <a:path w="1354455" h="1860550">
                  <a:moveTo>
                    <a:pt x="998095" y="0"/>
                  </a:moveTo>
                  <a:lnTo>
                    <a:pt x="952455" y="2802"/>
                  </a:lnTo>
                  <a:lnTo>
                    <a:pt x="907377" y="11445"/>
                  </a:lnTo>
                  <a:lnTo>
                    <a:pt x="863462" y="25947"/>
                  </a:lnTo>
                  <a:lnTo>
                    <a:pt x="821307" y="46326"/>
                  </a:lnTo>
                  <a:lnTo>
                    <a:pt x="781514" y="72601"/>
                  </a:lnTo>
                  <a:lnTo>
                    <a:pt x="744679" y="104792"/>
                  </a:lnTo>
                  <a:lnTo>
                    <a:pt x="0" y="849472"/>
                  </a:lnTo>
                  <a:lnTo>
                    <a:pt x="0" y="1860463"/>
                  </a:lnTo>
                  <a:lnTo>
                    <a:pt x="1250175" y="610287"/>
                  </a:lnTo>
                  <a:lnTo>
                    <a:pt x="1281991" y="573827"/>
                  </a:lnTo>
                  <a:lnTo>
                    <a:pt x="1308023" y="534278"/>
                  </a:lnTo>
                  <a:lnTo>
                    <a:pt x="1328269" y="492256"/>
                  </a:lnTo>
                  <a:lnTo>
                    <a:pt x="1342731" y="448381"/>
                  </a:lnTo>
                  <a:lnTo>
                    <a:pt x="1351408" y="403269"/>
                  </a:lnTo>
                  <a:lnTo>
                    <a:pt x="1354300" y="357539"/>
                  </a:lnTo>
                  <a:lnTo>
                    <a:pt x="1351408" y="311810"/>
                  </a:lnTo>
                  <a:lnTo>
                    <a:pt x="1342731" y="266698"/>
                  </a:lnTo>
                  <a:lnTo>
                    <a:pt x="1328269" y="222822"/>
                  </a:lnTo>
                  <a:lnTo>
                    <a:pt x="1308023" y="180801"/>
                  </a:lnTo>
                  <a:lnTo>
                    <a:pt x="1281991" y="141252"/>
                  </a:lnTo>
                  <a:lnTo>
                    <a:pt x="1250174" y="104791"/>
                  </a:lnTo>
                  <a:lnTo>
                    <a:pt x="1213750" y="72942"/>
                  </a:lnTo>
                  <a:lnTo>
                    <a:pt x="1174290" y="46821"/>
                  </a:lnTo>
                  <a:lnTo>
                    <a:pt x="1132395" y="26448"/>
                  </a:lnTo>
                  <a:lnTo>
                    <a:pt x="1088665" y="11841"/>
                  </a:lnTo>
                  <a:lnTo>
                    <a:pt x="1043698" y="3019"/>
                  </a:lnTo>
                  <a:lnTo>
                    <a:pt x="998095" y="0"/>
                  </a:lnTo>
                  <a:close/>
                </a:path>
              </a:pathLst>
            </a:custGeom>
            <a:solidFill>
              <a:srgbClr val="61C2A2">
                <a:alpha val="3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0" y="5236448"/>
              <a:ext cx="897255" cy="1403350"/>
            </a:xfrm>
            <a:custGeom>
              <a:avLst/>
              <a:gdLst/>
              <a:ahLst/>
              <a:cxnLst/>
              <a:rect l="l" t="t" r="r" b="b"/>
              <a:pathLst>
                <a:path w="897255" h="1403350">
                  <a:moveTo>
                    <a:pt x="540896" y="0"/>
                  </a:moveTo>
                  <a:lnTo>
                    <a:pt x="495256" y="2802"/>
                  </a:lnTo>
                  <a:lnTo>
                    <a:pt x="450178" y="11445"/>
                  </a:lnTo>
                  <a:lnTo>
                    <a:pt x="406262" y="25947"/>
                  </a:lnTo>
                  <a:lnTo>
                    <a:pt x="364108" y="46326"/>
                  </a:lnTo>
                  <a:lnTo>
                    <a:pt x="324314" y="72602"/>
                  </a:lnTo>
                  <a:lnTo>
                    <a:pt x="287481" y="104792"/>
                  </a:lnTo>
                  <a:lnTo>
                    <a:pt x="0" y="392273"/>
                  </a:lnTo>
                  <a:lnTo>
                    <a:pt x="0" y="1403264"/>
                  </a:lnTo>
                  <a:lnTo>
                    <a:pt x="792976" y="610287"/>
                  </a:lnTo>
                  <a:lnTo>
                    <a:pt x="824792" y="573828"/>
                  </a:lnTo>
                  <a:lnTo>
                    <a:pt x="850823" y="534278"/>
                  </a:lnTo>
                  <a:lnTo>
                    <a:pt x="871070" y="492257"/>
                  </a:lnTo>
                  <a:lnTo>
                    <a:pt x="885532" y="448381"/>
                  </a:lnTo>
                  <a:lnTo>
                    <a:pt x="894209" y="403269"/>
                  </a:lnTo>
                  <a:lnTo>
                    <a:pt x="897101" y="357540"/>
                  </a:lnTo>
                  <a:lnTo>
                    <a:pt x="894209" y="311810"/>
                  </a:lnTo>
                  <a:lnTo>
                    <a:pt x="885532" y="266698"/>
                  </a:lnTo>
                  <a:lnTo>
                    <a:pt x="871070" y="222822"/>
                  </a:lnTo>
                  <a:lnTo>
                    <a:pt x="850823" y="180801"/>
                  </a:lnTo>
                  <a:lnTo>
                    <a:pt x="824792" y="141251"/>
                  </a:lnTo>
                  <a:lnTo>
                    <a:pt x="792976" y="104792"/>
                  </a:lnTo>
                  <a:lnTo>
                    <a:pt x="756551" y="72942"/>
                  </a:lnTo>
                  <a:lnTo>
                    <a:pt x="717091" y="46821"/>
                  </a:lnTo>
                  <a:lnTo>
                    <a:pt x="675196" y="26448"/>
                  </a:lnTo>
                  <a:lnTo>
                    <a:pt x="631466" y="11841"/>
                  </a:lnTo>
                  <a:lnTo>
                    <a:pt x="586499" y="3019"/>
                  </a:lnTo>
                  <a:lnTo>
                    <a:pt x="540896" y="0"/>
                  </a:lnTo>
                  <a:close/>
                </a:path>
              </a:pathLst>
            </a:custGeom>
            <a:solidFill>
              <a:srgbClr val="1D617A">
                <a:alpha val="321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0" y="1765486"/>
              <a:ext cx="1940560" cy="3377565"/>
            </a:xfrm>
            <a:custGeom>
              <a:avLst/>
              <a:gdLst/>
              <a:ahLst/>
              <a:cxnLst/>
              <a:rect l="l" t="t" r="r" b="b"/>
              <a:pathLst>
                <a:path w="1940560" h="3377565">
                  <a:moveTo>
                    <a:pt x="906632" y="0"/>
                  </a:moveTo>
                  <a:lnTo>
                    <a:pt x="862143" y="1836"/>
                  </a:lnTo>
                  <a:lnTo>
                    <a:pt x="817743" y="5618"/>
                  </a:lnTo>
                  <a:lnTo>
                    <a:pt x="773503" y="11350"/>
                  </a:lnTo>
                  <a:lnTo>
                    <a:pt x="729490" y="19032"/>
                  </a:lnTo>
                  <a:lnTo>
                    <a:pt x="685774" y="28667"/>
                  </a:lnTo>
                  <a:lnTo>
                    <a:pt x="642423" y="40257"/>
                  </a:lnTo>
                  <a:lnTo>
                    <a:pt x="599506" y="53805"/>
                  </a:lnTo>
                  <a:lnTo>
                    <a:pt x="557090" y="69311"/>
                  </a:lnTo>
                  <a:lnTo>
                    <a:pt x="515246" y="86779"/>
                  </a:lnTo>
                  <a:lnTo>
                    <a:pt x="474041" y="106211"/>
                  </a:lnTo>
                  <a:lnTo>
                    <a:pt x="433543" y="127608"/>
                  </a:lnTo>
                  <a:lnTo>
                    <a:pt x="393823" y="150973"/>
                  </a:lnTo>
                  <a:lnTo>
                    <a:pt x="354948" y="176307"/>
                  </a:lnTo>
                  <a:lnTo>
                    <a:pt x="316986" y="203614"/>
                  </a:lnTo>
                  <a:lnTo>
                    <a:pt x="280008" y="232895"/>
                  </a:lnTo>
                  <a:lnTo>
                    <a:pt x="244080" y="264152"/>
                  </a:lnTo>
                  <a:lnTo>
                    <a:pt x="209272" y="297388"/>
                  </a:lnTo>
                  <a:lnTo>
                    <a:pt x="0" y="506660"/>
                  </a:lnTo>
                  <a:lnTo>
                    <a:pt x="0" y="3377553"/>
                  </a:lnTo>
                  <a:lnTo>
                    <a:pt x="1644718" y="1732835"/>
                  </a:lnTo>
                  <a:lnTo>
                    <a:pt x="1677545" y="1698435"/>
                  </a:lnTo>
                  <a:lnTo>
                    <a:pt x="1708441" y="1662869"/>
                  </a:lnTo>
                  <a:lnTo>
                    <a:pt x="1737405" y="1626206"/>
                  </a:lnTo>
                  <a:lnTo>
                    <a:pt x="1764439" y="1588518"/>
                  </a:lnTo>
                  <a:lnTo>
                    <a:pt x="1789542" y="1549875"/>
                  </a:lnTo>
                  <a:lnTo>
                    <a:pt x="1812714" y="1510347"/>
                  </a:lnTo>
                  <a:lnTo>
                    <a:pt x="1833954" y="1470006"/>
                  </a:lnTo>
                  <a:lnTo>
                    <a:pt x="1853264" y="1428923"/>
                  </a:lnTo>
                  <a:lnTo>
                    <a:pt x="1870643" y="1387168"/>
                  </a:lnTo>
                  <a:lnTo>
                    <a:pt x="1886091" y="1344811"/>
                  </a:lnTo>
                  <a:lnTo>
                    <a:pt x="1899608" y="1301924"/>
                  </a:lnTo>
                  <a:lnTo>
                    <a:pt x="1911194" y="1258577"/>
                  </a:lnTo>
                  <a:lnTo>
                    <a:pt x="1920849" y="1214841"/>
                  </a:lnTo>
                  <a:lnTo>
                    <a:pt x="1928573" y="1170787"/>
                  </a:lnTo>
                  <a:lnTo>
                    <a:pt x="1934365" y="1126485"/>
                  </a:lnTo>
                  <a:lnTo>
                    <a:pt x="1938227" y="1082006"/>
                  </a:lnTo>
                  <a:lnTo>
                    <a:pt x="1940158" y="1037422"/>
                  </a:lnTo>
                  <a:lnTo>
                    <a:pt x="1940158" y="992802"/>
                  </a:lnTo>
                  <a:lnTo>
                    <a:pt x="1938227" y="948217"/>
                  </a:lnTo>
                  <a:lnTo>
                    <a:pt x="1934365" y="903738"/>
                  </a:lnTo>
                  <a:lnTo>
                    <a:pt x="1928573" y="859437"/>
                  </a:lnTo>
                  <a:lnTo>
                    <a:pt x="1920849" y="815382"/>
                  </a:lnTo>
                  <a:lnTo>
                    <a:pt x="1911194" y="771646"/>
                  </a:lnTo>
                  <a:lnTo>
                    <a:pt x="1899608" y="728299"/>
                  </a:lnTo>
                  <a:lnTo>
                    <a:pt x="1886091" y="685412"/>
                  </a:lnTo>
                  <a:lnTo>
                    <a:pt x="1870643" y="643056"/>
                  </a:lnTo>
                  <a:lnTo>
                    <a:pt x="1853264" y="601300"/>
                  </a:lnTo>
                  <a:lnTo>
                    <a:pt x="1833954" y="560217"/>
                  </a:lnTo>
                  <a:lnTo>
                    <a:pt x="1812714" y="519876"/>
                  </a:lnTo>
                  <a:lnTo>
                    <a:pt x="1789542" y="480348"/>
                  </a:lnTo>
                  <a:lnTo>
                    <a:pt x="1764439" y="441705"/>
                  </a:lnTo>
                  <a:lnTo>
                    <a:pt x="1737405" y="404017"/>
                  </a:lnTo>
                  <a:lnTo>
                    <a:pt x="1708441" y="367354"/>
                  </a:lnTo>
                  <a:lnTo>
                    <a:pt x="1677545" y="331787"/>
                  </a:lnTo>
                  <a:lnTo>
                    <a:pt x="1644718" y="297388"/>
                  </a:lnTo>
                  <a:lnTo>
                    <a:pt x="1610331" y="264549"/>
                  </a:lnTo>
                  <a:lnTo>
                    <a:pt x="1574799" y="233619"/>
                  </a:lnTo>
                  <a:lnTo>
                    <a:pt x="1538191" y="204599"/>
                  </a:lnTo>
                  <a:lnTo>
                    <a:pt x="1500577" y="177492"/>
                  </a:lnTo>
                  <a:lnTo>
                    <a:pt x="1462023" y="152299"/>
                  </a:lnTo>
                  <a:lnTo>
                    <a:pt x="1422600" y="129023"/>
                  </a:lnTo>
                  <a:lnTo>
                    <a:pt x="1382375" y="107666"/>
                  </a:lnTo>
                  <a:lnTo>
                    <a:pt x="1341417" y="88231"/>
                  </a:lnTo>
                  <a:lnTo>
                    <a:pt x="1299795" y="70718"/>
                  </a:lnTo>
                  <a:lnTo>
                    <a:pt x="1257578" y="55131"/>
                  </a:lnTo>
                  <a:lnTo>
                    <a:pt x="1214834" y="41471"/>
                  </a:lnTo>
                  <a:lnTo>
                    <a:pt x="1171631" y="29741"/>
                  </a:lnTo>
                  <a:lnTo>
                    <a:pt x="1128039" y="19942"/>
                  </a:lnTo>
                  <a:lnTo>
                    <a:pt x="1084125" y="12078"/>
                  </a:lnTo>
                  <a:lnTo>
                    <a:pt x="1039959" y="6149"/>
                  </a:lnTo>
                  <a:lnTo>
                    <a:pt x="995610" y="2158"/>
                  </a:lnTo>
                  <a:lnTo>
                    <a:pt x="951144" y="108"/>
                  </a:lnTo>
                  <a:lnTo>
                    <a:pt x="906632" y="0"/>
                  </a:lnTo>
                  <a:close/>
                </a:path>
              </a:pathLst>
            </a:custGeom>
            <a:solidFill>
              <a:srgbClr val="61C2A2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0" y="4138650"/>
              <a:ext cx="912494" cy="2345055"/>
            </a:xfrm>
            <a:custGeom>
              <a:avLst/>
              <a:gdLst/>
              <a:ahLst/>
              <a:cxnLst/>
              <a:rect l="l" t="t" r="r" b="b"/>
              <a:pathLst>
                <a:path w="912494" h="2345054">
                  <a:moveTo>
                    <a:pt x="0" y="0"/>
                  </a:moveTo>
                  <a:lnTo>
                    <a:pt x="0" y="2344672"/>
                  </a:lnTo>
                  <a:lnTo>
                    <a:pt x="616894" y="1727777"/>
                  </a:lnTo>
                  <a:lnTo>
                    <a:pt x="649721" y="1693377"/>
                  </a:lnTo>
                  <a:lnTo>
                    <a:pt x="680617" y="1657811"/>
                  </a:lnTo>
                  <a:lnTo>
                    <a:pt x="709582" y="1621148"/>
                  </a:lnTo>
                  <a:lnTo>
                    <a:pt x="736615" y="1583460"/>
                  </a:lnTo>
                  <a:lnTo>
                    <a:pt x="761718" y="1544817"/>
                  </a:lnTo>
                  <a:lnTo>
                    <a:pt x="784890" y="1505289"/>
                  </a:lnTo>
                  <a:lnTo>
                    <a:pt x="806131" y="1464949"/>
                  </a:lnTo>
                  <a:lnTo>
                    <a:pt x="825440" y="1423865"/>
                  </a:lnTo>
                  <a:lnTo>
                    <a:pt x="842819" y="1382110"/>
                  </a:lnTo>
                  <a:lnTo>
                    <a:pt x="858267" y="1339753"/>
                  </a:lnTo>
                  <a:lnTo>
                    <a:pt x="871784" y="1296866"/>
                  </a:lnTo>
                  <a:lnTo>
                    <a:pt x="883370" y="1253519"/>
                  </a:lnTo>
                  <a:lnTo>
                    <a:pt x="893025" y="1209783"/>
                  </a:lnTo>
                  <a:lnTo>
                    <a:pt x="900749" y="1165729"/>
                  </a:lnTo>
                  <a:lnTo>
                    <a:pt x="906542" y="1121427"/>
                  </a:lnTo>
                  <a:lnTo>
                    <a:pt x="910404" y="1076949"/>
                  </a:lnTo>
                  <a:lnTo>
                    <a:pt x="912335" y="1032364"/>
                  </a:lnTo>
                  <a:lnTo>
                    <a:pt x="912335" y="987744"/>
                  </a:lnTo>
                  <a:lnTo>
                    <a:pt x="910404" y="943159"/>
                  </a:lnTo>
                  <a:lnTo>
                    <a:pt x="906542" y="898680"/>
                  </a:lnTo>
                  <a:lnTo>
                    <a:pt x="900749" y="854379"/>
                  </a:lnTo>
                  <a:lnTo>
                    <a:pt x="893025" y="810324"/>
                  </a:lnTo>
                  <a:lnTo>
                    <a:pt x="883370" y="766588"/>
                  </a:lnTo>
                  <a:lnTo>
                    <a:pt x="871784" y="723242"/>
                  </a:lnTo>
                  <a:lnTo>
                    <a:pt x="858267" y="680354"/>
                  </a:lnTo>
                  <a:lnTo>
                    <a:pt x="842819" y="637998"/>
                  </a:lnTo>
                  <a:lnTo>
                    <a:pt x="825440" y="596242"/>
                  </a:lnTo>
                  <a:lnTo>
                    <a:pt x="806130" y="555159"/>
                  </a:lnTo>
                  <a:lnTo>
                    <a:pt x="784890" y="514818"/>
                  </a:lnTo>
                  <a:lnTo>
                    <a:pt x="761718" y="475291"/>
                  </a:lnTo>
                  <a:lnTo>
                    <a:pt x="736615" y="436647"/>
                  </a:lnTo>
                  <a:lnTo>
                    <a:pt x="709581" y="398959"/>
                  </a:lnTo>
                  <a:lnTo>
                    <a:pt x="680617" y="362296"/>
                  </a:lnTo>
                  <a:lnTo>
                    <a:pt x="649721" y="326730"/>
                  </a:lnTo>
                  <a:lnTo>
                    <a:pt x="616894" y="292331"/>
                  </a:lnTo>
                  <a:lnTo>
                    <a:pt x="582507" y="259492"/>
                  </a:lnTo>
                  <a:lnTo>
                    <a:pt x="546975" y="228561"/>
                  </a:lnTo>
                  <a:lnTo>
                    <a:pt x="510368" y="199542"/>
                  </a:lnTo>
                  <a:lnTo>
                    <a:pt x="472753" y="172434"/>
                  </a:lnTo>
                  <a:lnTo>
                    <a:pt x="434199" y="147242"/>
                  </a:lnTo>
                  <a:lnTo>
                    <a:pt x="394776" y="123966"/>
                  </a:lnTo>
                  <a:lnTo>
                    <a:pt x="354551" y="102609"/>
                  </a:lnTo>
                  <a:lnTo>
                    <a:pt x="313593" y="83173"/>
                  </a:lnTo>
                  <a:lnTo>
                    <a:pt x="271972" y="65661"/>
                  </a:lnTo>
                  <a:lnTo>
                    <a:pt x="229754" y="50074"/>
                  </a:lnTo>
                  <a:lnTo>
                    <a:pt x="187010" y="36414"/>
                  </a:lnTo>
                  <a:lnTo>
                    <a:pt x="143808" y="24684"/>
                  </a:lnTo>
                  <a:lnTo>
                    <a:pt x="100215" y="14885"/>
                  </a:lnTo>
                  <a:lnTo>
                    <a:pt x="56302" y="7020"/>
                  </a:lnTo>
                  <a:lnTo>
                    <a:pt x="12136" y="1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E1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FFCC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451104"/>
            <a:ext cx="11666855" cy="6407150"/>
            <a:chOff x="525714" y="451104"/>
            <a:chExt cx="11666855" cy="6407150"/>
          </a:xfrm>
        </p:grpSpPr>
        <p:sp>
          <p:nvSpPr>
            <p:cNvPr id="3" name="object 3"/>
            <p:cNvSpPr/>
            <p:nvPr/>
          </p:nvSpPr>
          <p:spPr>
            <a:xfrm>
              <a:off x="711199" y="6211269"/>
              <a:ext cx="11158220" cy="73025"/>
            </a:xfrm>
            <a:custGeom>
              <a:avLst/>
              <a:gdLst/>
              <a:ahLst/>
              <a:cxnLst/>
              <a:rect l="l" t="t" r="r" b="b"/>
              <a:pathLst>
                <a:path w="11158220" h="73025">
                  <a:moveTo>
                    <a:pt x="11152609" y="0"/>
                  </a:moveTo>
                  <a:lnTo>
                    <a:pt x="5404" y="0"/>
                  </a:lnTo>
                  <a:lnTo>
                    <a:pt x="0" y="5404"/>
                  </a:lnTo>
                  <a:lnTo>
                    <a:pt x="0" y="12070"/>
                  </a:lnTo>
                  <a:lnTo>
                    <a:pt x="0" y="67018"/>
                  </a:lnTo>
                  <a:lnTo>
                    <a:pt x="5404" y="72422"/>
                  </a:lnTo>
                  <a:lnTo>
                    <a:pt x="11152609" y="72422"/>
                  </a:lnTo>
                  <a:lnTo>
                    <a:pt x="11158012" y="67018"/>
                  </a:lnTo>
                  <a:lnTo>
                    <a:pt x="11158012" y="5404"/>
                  </a:lnTo>
                  <a:lnTo>
                    <a:pt x="11152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21949" y="6089588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4" h="273685">
                  <a:moveTo>
                    <a:pt x="129095" y="0"/>
                  </a:moveTo>
                  <a:lnTo>
                    <a:pt x="88291" y="6974"/>
                  </a:lnTo>
                  <a:lnTo>
                    <a:pt x="52853" y="26394"/>
                  </a:lnTo>
                  <a:lnTo>
                    <a:pt x="24907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7" y="217591"/>
                  </a:lnTo>
                  <a:lnTo>
                    <a:pt x="52853" y="247204"/>
                  </a:lnTo>
                  <a:lnTo>
                    <a:pt x="88291" y="266624"/>
                  </a:lnTo>
                  <a:lnTo>
                    <a:pt x="129095" y="273599"/>
                  </a:lnTo>
                  <a:lnTo>
                    <a:pt x="169899" y="266624"/>
                  </a:lnTo>
                  <a:lnTo>
                    <a:pt x="205338" y="247204"/>
                  </a:lnTo>
                  <a:lnTo>
                    <a:pt x="233283" y="217591"/>
                  </a:lnTo>
                  <a:lnTo>
                    <a:pt x="251610" y="180038"/>
                  </a:lnTo>
                  <a:lnTo>
                    <a:pt x="258192" y="136799"/>
                  </a:lnTo>
                  <a:lnTo>
                    <a:pt x="251610" y="93560"/>
                  </a:lnTo>
                  <a:lnTo>
                    <a:pt x="233283" y="56007"/>
                  </a:lnTo>
                  <a:lnTo>
                    <a:pt x="205338" y="26394"/>
                  </a:lnTo>
                  <a:lnTo>
                    <a:pt x="169899" y="6974"/>
                  </a:lnTo>
                  <a:lnTo>
                    <a:pt x="12909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384799" y="5490857"/>
              <a:ext cx="1405890" cy="304800"/>
            </a:xfrm>
            <a:custGeom>
              <a:avLst/>
              <a:gdLst/>
              <a:ahLst/>
              <a:cxnLst/>
              <a:rect l="l" t="t" r="r" b="b"/>
              <a:pathLst>
                <a:path w="1405890" h="304800">
                  <a:moveTo>
                    <a:pt x="1354538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1"/>
                  </a:lnTo>
                  <a:lnTo>
                    <a:pt x="0" y="253999"/>
                  </a:lnTo>
                  <a:lnTo>
                    <a:pt x="3992" y="273773"/>
                  </a:lnTo>
                  <a:lnTo>
                    <a:pt x="14879" y="289921"/>
                  </a:lnTo>
                  <a:lnTo>
                    <a:pt x="31026" y="300808"/>
                  </a:lnTo>
                  <a:lnTo>
                    <a:pt x="50800" y="304800"/>
                  </a:lnTo>
                  <a:lnTo>
                    <a:pt x="1354538" y="304800"/>
                  </a:lnTo>
                  <a:lnTo>
                    <a:pt x="1374312" y="300808"/>
                  </a:lnTo>
                  <a:lnTo>
                    <a:pt x="1390460" y="289921"/>
                  </a:lnTo>
                  <a:lnTo>
                    <a:pt x="1401347" y="273773"/>
                  </a:lnTo>
                  <a:lnTo>
                    <a:pt x="1405340" y="253999"/>
                  </a:lnTo>
                  <a:lnTo>
                    <a:pt x="1405340" y="50801"/>
                  </a:lnTo>
                  <a:lnTo>
                    <a:pt x="1401347" y="31027"/>
                  </a:lnTo>
                  <a:lnTo>
                    <a:pt x="1390460" y="14879"/>
                  </a:lnTo>
                  <a:lnTo>
                    <a:pt x="1374312" y="3992"/>
                  </a:lnTo>
                  <a:lnTo>
                    <a:pt x="1354538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651856" y="5490857"/>
              <a:ext cx="3727450" cy="304800"/>
            </a:xfrm>
            <a:custGeom>
              <a:avLst/>
              <a:gdLst/>
              <a:ahLst/>
              <a:cxnLst/>
              <a:rect l="l" t="t" r="r" b="b"/>
              <a:pathLst>
                <a:path w="3727450" h="304800">
                  <a:moveTo>
                    <a:pt x="3676540" y="0"/>
                  </a:moveTo>
                  <a:lnTo>
                    <a:pt x="50802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8"/>
                  </a:lnTo>
                  <a:lnTo>
                    <a:pt x="0" y="50802"/>
                  </a:lnTo>
                  <a:lnTo>
                    <a:pt x="0" y="253997"/>
                  </a:lnTo>
                  <a:lnTo>
                    <a:pt x="3992" y="273772"/>
                  </a:lnTo>
                  <a:lnTo>
                    <a:pt x="14879" y="289920"/>
                  </a:lnTo>
                  <a:lnTo>
                    <a:pt x="31027" y="300807"/>
                  </a:lnTo>
                  <a:lnTo>
                    <a:pt x="50802" y="304800"/>
                  </a:lnTo>
                  <a:lnTo>
                    <a:pt x="3676540" y="304800"/>
                  </a:lnTo>
                  <a:lnTo>
                    <a:pt x="3696315" y="300807"/>
                  </a:lnTo>
                  <a:lnTo>
                    <a:pt x="3712463" y="289920"/>
                  </a:lnTo>
                  <a:lnTo>
                    <a:pt x="3723350" y="273772"/>
                  </a:lnTo>
                  <a:lnTo>
                    <a:pt x="3727343" y="253997"/>
                  </a:lnTo>
                  <a:lnTo>
                    <a:pt x="3727343" y="50802"/>
                  </a:lnTo>
                  <a:lnTo>
                    <a:pt x="3723350" y="31028"/>
                  </a:lnTo>
                  <a:lnTo>
                    <a:pt x="3712463" y="14879"/>
                  </a:lnTo>
                  <a:lnTo>
                    <a:pt x="3696315" y="3992"/>
                  </a:lnTo>
                  <a:lnTo>
                    <a:pt x="367654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75213" y="5541657"/>
              <a:ext cx="3297554" cy="304800"/>
            </a:xfrm>
            <a:custGeom>
              <a:avLst/>
              <a:gdLst/>
              <a:ahLst/>
              <a:cxnLst/>
              <a:rect l="l" t="t" r="r" b="b"/>
              <a:pathLst>
                <a:path w="3297554" h="304800">
                  <a:moveTo>
                    <a:pt x="3246343" y="0"/>
                  </a:moveTo>
                  <a:lnTo>
                    <a:pt x="50802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8"/>
                  </a:lnTo>
                  <a:lnTo>
                    <a:pt x="0" y="50802"/>
                  </a:lnTo>
                  <a:lnTo>
                    <a:pt x="0" y="253997"/>
                  </a:lnTo>
                  <a:lnTo>
                    <a:pt x="3992" y="273772"/>
                  </a:lnTo>
                  <a:lnTo>
                    <a:pt x="14879" y="289920"/>
                  </a:lnTo>
                  <a:lnTo>
                    <a:pt x="31027" y="300807"/>
                  </a:lnTo>
                  <a:lnTo>
                    <a:pt x="50802" y="304800"/>
                  </a:lnTo>
                  <a:lnTo>
                    <a:pt x="3246343" y="304800"/>
                  </a:lnTo>
                  <a:lnTo>
                    <a:pt x="3266118" y="300807"/>
                  </a:lnTo>
                  <a:lnTo>
                    <a:pt x="3282266" y="289920"/>
                  </a:lnTo>
                  <a:lnTo>
                    <a:pt x="3293153" y="273772"/>
                  </a:lnTo>
                  <a:lnTo>
                    <a:pt x="3297145" y="253997"/>
                  </a:lnTo>
                  <a:lnTo>
                    <a:pt x="3297145" y="50802"/>
                  </a:lnTo>
                  <a:lnTo>
                    <a:pt x="3293153" y="31028"/>
                  </a:lnTo>
                  <a:lnTo>
                    <a:pt x="3282266" y="14879"/>
                  </a:lnTo>
                  <a:lnTo>
                    <a:pt x="3266118" y="3992"/>
                  </a:lnTo>
                  <a:lnTo>
                    <a:pt x="3246343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1199" y="1731657"/>
              <a:ext cx="4129404" cy="3962400"/>
            </a:xfrm>
            <a:custGeom>
              <a:avLst/>
              <a:gdLst/>
              <a:ahLst/>
              <a:cxnLst/>
              <a:rect l="l" t="t" r="r" b="b"/>
              <a:pathLst>
                <a:path w="4129404" h="3962400">
                  <a:moveTo>
                    <a:pt x="3942553" y="0"/>
                  </a:moveTo>
                  <a:lnTo>
                    <a:pt x="186588" y="0"/>
                  </a:lnTo>
                  <a:lnTo>
                    <a:pt x="136985" y="6665"/>
                  </a:lnTo>
                  <a:lnTo>
                    <a:pt x="92413" y="25474"/>
                  </a:lnTo>
                  <a:lnTo>
                    <a:pt x="54650" y="54650"/>
                  </a:lnTo>
                  <a:lnTo>
                    <a:pt x="25474" y="92414"/>
                  </a:lnTo>
                  <a:lnTo>
                    <a:pt x="6665" y="136986"/>
                  </a:lnTo>
                  <a:lnTo>
                    <a:pt x="0" y="186588"/>
                  </a:lnTo>
                  <a:lnTo>
                    <a:pt x="0" y="3775811"/>
                  </a:lnTo>
                  <a:lnTo>
                    <a:pt x="6665" y="3825414"/>
                  </a:lnTo>
                  <a:lnTo>
                    <a:pt x="25474" y="3869986"/>
                  </a:lnTo>
                  <a:lnTo>
                    <a:pt x="54650" y="3907749"/>
                  </a:lnTo>
                  <a:lnTo>
                    <a:pt x="92413" y="3936925"/>
                  </a:lnTo>
                  <a:lnTo>
                    <a:pt x="136985" y="3955735"/>
                  </a:lnTo>
                  <a:lnTo>
                    <a:pt x="186588" y="3962400"/>
                  </a:lnTo>
                  <a:lnTo>
                    <a:pt x="3942553" y="3962400"/>
                  </a:lnTo>
                  <a:lnTo>
                    <a:pt x="3992156" y="3955735"/>
                  </a:lnTo>
                  <a:lnTo>
                    <a:pt x="4036728" y="3936925"/>
                  </a:lnTo>
                  <a:lnTo>
                    <a:pt x="4074491" y="3907749"/>
                  </a:lnTo>
                  <a:lnTo>
                    <a:pt x="4103667" y="3869986"/>
                  </a:lnTo>
                  <a:lnTo>
                    <a:pt x="4122476" y="3825414"/>
                  </a:lnTo>
                  <a:lnTo>
                    <a:pt x="4129142" y="3775811"/>
                  </a:lnTo>
                  <a:lnTo>
                    <a:pt x="4129142" y="186588"/>
                  </a:lnTo>
                  <a:lnTo>
                    <a:pt x="4122476" y="136986"/>
                  </a:lnTo>
                  <a:lnTo>
                    <a:pt x="4103667" y="92414"/>
                  </a:lnTo>
                  <a:lnTo>
                    <a:pt x="4074491" y="54650"/>
                  </a:lnTo>
                  <a:lnTo>
                    <a:pt x="4036728" y="25474"/>
                  </a:lnTo>
                  <a:lnTo>
                    <a:pt x="3992156" y="6665"/>
                  </a:lnTo>
                  <a:lnTo>
                    <a:pt x="3942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1199" y="1731657"/>
              <a:ext cx="4129404" cy="3962400"/>
            </a:xfrm>
            <a:custGeom>
              <a:avLst/>
              <a:gdLst/>
              <a:ahLst/>
              <a:cxnLst/>
              <a:rect l="l" t="t" r="r" b="b"/>
              <a:pathLst>
                <a:path w="4129404" h="3962400">
                  <a:moveTo>
                    <a:pt x="0" y="186588"/>
                  </a:moveTo>
                  <a:lnTo>
                    <a:pt x="6665" y="136985"/>
                  </a:lnTo>
                  <a:lnTo>
                    <a:pt x="25474" y="92413"/>
                  </a:lnTo>
                  <a:lnTo>
                    <a:pt x="54650" y="54650"/>
                  </a:lnTo>
                  <a:lnTo>
                    <a:pt x="92413" y="25474"/>
                  </a:lnTo>
                  <a:lnTo>
                    <a:pt x="136985" y="6665"/>
                  </a:lnTo>
                  <a:lnTo>
                    <a:pt x="186588" y="0"/>
                  </a:lnTo>
                  <a:lnTo>
                    <a:pt x="3942554" y="0"/>
                  </a:lnTo>
                  <a:lnTo>
                    <a:pt x="3992156" y="6665"/>
                  </a:lnTo>
                  <a:lnTo>
                    <a:pt x="4036728" y="25474"/>
                  </a:lnTo>
                  <a:lnTo>
                    <a:pt x="4074491" y="54650"/>
                  </a:lnTo>
                  <a:lnTo>
                    <a:pt x="4103667" y="92413"/>
                  </a:lnTo>
                  <a:lnTo>
                    <a:pt x="4122476" y="136985"/>
                  </a:lnTo>
                  <a:lnTo>
                    <a:pt x="4129142" y="186588"/>
                  </a:lnTo>
                  <a:lnTo>
                    <a:pt x="4129142" y="3775812"/>
                  </a:lnTo>
                  <a:lnTo>
                    <a:pt x="4122476" y="3825414"/>
                  </a:lnTo>
                  <a:lnTo>
                    <a:pt x="4103667" y="3869986"/>
                  </a:lnTo>
                  <a:lnTo>
                    <a:pt x="4074491" y="3907749"/>
                  </a:lnTo>
                  <a:lnTo>
                    <a:pt x="4036728" y="3936925"/>
                  </a:lnTo>
                  <a:lnTo>
                    <a:pt x="3992156" y="3955734"/>
                  </a:lnTo>
                  <a:lnTo>
                    <a:pt x="3942554" y="3962400"/>
                  </a:lnTo>
                  <a:lnTo>
                    <a:pt x="186588" y="3962400"/>
                  </a:lnTo>
                  <a:lnTo>
                    <a:pt x="136985" y="3955734"/>
                  </a:lnTo>
                  <a:lnTo>
                    <a:pt x="92413" y="3936925"/>
                  </a:lnTo>
                  <a:lnTo>
                    <a:pt x="54650" y="3907749"/>
                  </a:lnTo>
                  <a:lnTo>
                    <a:pt x="25474" y="3869986"/>
                  </a:lnTo>
                  <a:lnTo>
                    <a:pt x="6665" y="3825414"/>
                  </a:lnTo>
                  <a:lnTo>
                    <a:pt x="0" y="3775812"/>
                  </a:lnTo>
                  <a:lnTo>
                    <a:pt x="0" y="186588"/>
                  </a:lnTo>
                  <a:close/>
                </a:path>
              </a:pathLst>
            </a:custGeom>
            <a:ln w="28575">
              <a:solidFill>
                <a:srgbClr val="1D617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95439" y="2245867"/>
            <a:ext cx="33915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Roboto"/>
                <a:cs typeface="Roboto"/>
              </a:rPr>
              <a:t>Meíupakan</a:t>
            </a:r>
            <a:r>
              <a:rPr dirty="0" sz="1200" spc="5">
                <a:latin typeface="Roboto"/>
                <a:cs typeface="Roboto"/>
              </a:rPr>
              <a:t> </a:t>
            </a:r>
            <a:r>
              <a:rPr dirty="0" sz="1200" spc="-5" b="1">
                <a:latin typeface="Roboto"/>
                <a:cs typeface="Roboto"/>
              </a:rPr>
              <a:t>Capaian</a:t>
            </a:r>
            <a:r>
              <a:rPr dirty="0" sz="1200" spc="5" b="1">
                <a:latin typeface="Roboto"/>
                <a:cs typeface="Roboto"/>
              </a:rPr>
              <a:t> </a:t>
            </a:r>
            <a:r>
              <a:rPr dirty="0" sz="1200" spc="-10" b="1">
                <a:latin typeface="Roboto"/>
                <a:cs typeface="Roboto"/>
              </a:rPr>
              <a:t>Milestone/</a:t>
            </a:r>
            <a:r>
              <a:rPr dirty="0" sz="1200" spc="10" b="1">
                <a:latin typeface="Roboto"/>
                <a:cs typeface="Roboto"/>
              </a:rPr>
              <a:t> </a:t>
            </a:r>
            <a:r>
              <a:rPr dirty="0" sz="1200" spc="110" b="1" i="1">
                <a:latin typeface="Roboto Cn"/>
                <a:cs typeface="Roboto Cn"/>
              </a:rPr>
              <a:t>ľíajecīoíy</a:t>
            </a:r>
            <a:r>
              <a:rPr dirty="0" sz="1200" spc="45" b="1" i="1">
                <a:latin typeface="Roboto Cn"/>
                <a:cs typeface="Roboto Cn"/>
              </a:rPr>
              <a:t> </a:t>
            </a:r>
            <a:r>
              <a:rPr dirty="0" sz="1200" spc="114" b="1" i="1">
                <a:latin typeface="Roboto Cn"/>
                <a:cs typeface="Roboto Cn"/>
              </a:rPr>
              <a:t>ľaígeī</a:t>
            </a:r>
            <a:r>
              <a:rPr dirty="0" sz="1200" spc="114">
                <a:latin typeface="Roboto"/>
                <a:cs typeface="Roboto"/>
              </a:rPr>
              <a:t>: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08939" y="2648959"/>
            <a:ext cx="1809114" cy="1803400"/>
            <a:chOff x="808939" y="2648959"/>
            <a:chExt cx="1809114" cy="180340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967" y="2648959"/>
              <a:ext cx="1764051" cy="2235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939" y="3183076"/>
              <a:ext cx="1764052" cy="2235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786" y="3694625"/>
              <a:ext cx="1764051" cy="2235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786" y="4228740"/>
              <a:ext cx="1764051" cy="22358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82226" y="2645155"/>
            <a:ext cx="3416935" cy="20504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385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ISTIMEWA</a:t>
            </a:r>
            <a:endParaRPr sz="1200">
              <a:latin typeface="Calibri"/>
              <a:cs typeface="Calibri"/>
            </a:endParaRPr>
          </a:p>
          <a:p>
            <a:pPr marL="57150">
              <a:lnSpc>
                <a:spcPct val="100000"/>
              </a:lnSpc>
              <a:spcBef>
                <a:spcPts val="869"/>
              </a:spcBef>
            </a:pPr>
            <a:r>
              <a:rPr dirty="0" sz="1000" spc="80">
                <a:latin typeface="Verdana"/>
                <a:cs typeface="Verdana"/>
              </a:rPr>
              <a:t>M</a:t>
            </a:r>
            <a:r>
              <a:rPr dirty="0" sz="1000" spc="65">
                <a:latin typeface="Verdana"/>
                <a:cs typeface="Verdana"/>
              </a:rPr>
              <a:t>E</a:t>
            </a:r>
            <a:r>
              <a:rPr dirty="0" sz="1000" spc="25">
                <a:latin typeface="Verdana"/>
                <a:cs typeface="Verdana"/>
              </a:rPr>
              <a:t>L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125">
                <a:latin typeface="Verdana"/>
                <a:cs typeface="Verdana"/>
              </a:rPr>
              <a:t>M</a:t>
            </a:r>
            <a:r>
              <a:rPr dirty="0" sz="1000" spc="80">
                <a:latin typeface="Verdana"/>
                <a:cs typeface="Verdana"/>
              </a:rPr>
              <a:t>P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55">
                <a:latin typeface="Verdana"/>
                <a:cs typeface="Verdana"/>
              </a:rPr>
              <a:t>U</a:t>
            </a:r>
            <a:r>
              <a:rPr dirty="0" sz="1000" spc="-120">
                <a:latin typeface="Verdana"/>
                <a:cs typeface="Verdana"/>
              </a:rPr>
              <a:t>I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-10" i="1">
                <a:latin typeface="Verdana"/>
                <a:cs typeface="Verdana"/>
              </a:rPr>
              <a:t>TR</a:t>
            </a:r>
            <a:r>
              <a:rPr dirty="0" sz="1000" spc="25" i="1">
                <a:latin typeface="Verdana"/>
                <a:cs typeface="Verdana"/>
              </a:rPr>
              <a:t>A</a:t>
            </a:r>
            <a:r>
              <a:rPr dirty="0" sz="1000" spc="40" i="1">
                <a:latin typeface="Verdana"/>
                <a:cs typeface="Verdana"/>
              </a:rPr>
              <a:t>J</a:t>
            </a:r>
            <a:r>
              <a:rPr dirty="0" sz="1000" spc="40" i="1">
                <a:latin typeface="Verdana"/>
                <a:cs typeface="Verdana"/>
              </a:rPr>
              <a:t>E</a:t>
            </a:r>
            <a:r>
              <a:rPr dirty="0" sz="1000" spc="25" i="1">
                <a:latin typeface="Verdana"/>
                <a:cs typeface="Verdana"/>
              </a:rPr>
              <a:t>C</a:t>
            </a:r>
            <a:r>
              <a:rPr dirty="0" sz="1000" i="1">
                <a:latin typeface="Verdana"/>
                <a:cs typeface="Verdana"/>
              </a:rPr>
              <a:t>T</a:t>
            </a:r>
            <a:r>
              <a:rPr dirty="0" sz="1000" i="1">
                <a:latin typeface="Verdana"/>
                <a:cs typeface="Verdana"/>
              </a:rPr>
              <a:t>O</a:t>
            </a:r>
            <a:r>
              <a:rPr dirty="0" sz="1000" spc="25" i="1">
                <a:latin typeface="Verdana"/>
                <a:cs typeface="Verdana"/>
              </a:rPr>
              <a:t>R</a:t>
            </a:r>
            <a:r>
              <a:rPr dirty="0" sz="1000" spc="15" i="1">
                <a:latin typeface="Verdana"/>
                <a:cs typeface="Verdana"/>
              </a:rPr>
              <a:t>Y</a:t>
            </a:r>
            <a:r>
              <a:rPr dirty="0" sz="1000" spc="-90" i="1">
                <a:latin typeface="Verdana"/>
                <a:cs typeface="Verdana"/>
              </a:rPr>
              <a:t> </a:t>
            </a:r>
            <a:r>
              <a:rPr dirty="0" sz="1000" spc="-5" i="1">
                <a:latin typeface="Verdana"/>
                <a:cs typeface="Verdana"/>
              </a:rPr>
              <a:t>T</a:t>
            </a:r>
            <a:r>
              <a:rPr dirty="0" sz="1000" spc="-10" i="1">
                <a:latin typeface="Verdana"/>
                <a:cs typeface="Verdana"/>
              </a:rPr>
              <a:t>A</a:t>
            </a:r>
            <a:r>
              <a:rPr dirty="0" sz="1000" spc="25" i="1">
                <a:latin typeface="Verdana"/>
                <a:cs typeface="Verdana"/>
              </a:rPr>
              <a:t>R</a:t>
            </a:r>
            <a:r>
              <a:rPr dirty="0" sz="1000" spc="-5" i="1">
                <a:latin typeface="Verdana"/>
                <a:cs typeface="Verdana"/>
              </a:rPr>
              <a:t>G</a:t>
            </a:r>
            <a:r>
              <a:rPr dirty="0" sz="1000" spc="40" i="1">
                <a:latin typeface="Verdana"/>
                <a:cs typeface="Verdana"/>
              </a:rPr>
              <a:t>E</a:t>
            </a:r>
            <a:r>
              <a:rPr dirty="0" sz="1000" spc="-45" i="1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  <a:p>
            <a:pPr algn="ctr" marR="2192020">
              <a:lnSpc>
                <a:spcPct val="100000"/>
              </a:lnSpc>
              <a:spcBef>
                <a:spcPts val="690"/>
              </a:spcBef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BAIK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000" spc="-25">
                <a:latin typeface="Verdana"/>
                <a:cs typeface="Verdana"/>
              </a:rPr>
              <a:t>S</a:t>
            </a:r>
            <a:r>
              <a:rPr dirty="0" sz="1000" spc="-15">
                <a:latin typeface="Verdana"/>
                <a:cs typeface="Verdana"/>
              </a:rPr>
              <a:t>E</a:t>
            </a:r>
            <a:r>
              <a:rPr dirty="0" sz="1000" spc="-10">
                <a:latin typeface="Verdana"/>
                <a:cs typeface="Verdana"/>
              </a:rPr>
              <a:t>SU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-120">
                <a:latin typeface="Verdana"/>
                <a:cs typeface="Verdana"/>
              </a:rPr>
              <a:t>I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-10" i="1">
                <a:latin typeface="Verdana"/>
                <a:cs typeface="Verdana"/>
              </a:rPr>
              <a:t>TR</a:t>
            </a:r>
            <a:r>
              <a:rPr dirty="0" sz="1000" spc="25" i="1">
                <a:latin typeface="Verdana"/>
                <a:cs typeface="Verdana"/>
              </a:rPr>
              <a:t>A</a:t>
            </a:r>
            <a:r>
              <a:rPr dirty="0" sz="1000" spc="40" i="1">
                <a:latin typeface="Verdana"/>
                <a:cs typeface="Verdana"/>
              </a:rPr>
              <a:t>J</a:t>
            </a:r>
            <a:r>
              <a:rPr dirty="0" sz="1000" spc="40" i="1">
                <a:latin typeface="Verdana"/>
                <a:cs typeface="Verdana"/>
              </a:rPr>
              <a:t>E</a:t>
            </a:r>
            <a:r>
              <a:rPr dirty="0" sz="1000" spc="25" i="1">
                <a:latin typeface="Verdana"/>
                <a:cs typeface="Verdana"/>
              </a:rPr>
              <a:t>C</a:t>
            </a:r>
            <a:r>
              <a:rPr dirty="0" sz="1000" i="1">
                <a:latin typeface="Verdana"/>
                <a:cs typeface="Verdana"/>
              </a:rPr>
              <a:t>T</a:t>
            </a:r>
            <a:r>
              <a:rPr dirty="0" sz="1000" i="1">
                <a:latin typeface="Verdana"/>
                <a:cs typeface="Verdana"/>
              </a:rPr>
              <a:t>O</a:t>
            </a:r>
            <a:r>
              <a:rPr dirty="0" sz="1000" spc="25" i="1">
                <a:latin typeface="Verdana"/>
                <a:cs typeface="Verdana"/>
              </a:rPr>
              <a:t>R</a:t>
            </a:r>
            <a:r>
              <a:rPr dirty="0" sz="1000" spc="15" i="1">
                <a:latin typeface="Verdana"/>
                <a:cs typeface="Verdana"/>
              </a:rPr>
              <a:t>Y</a:t>
            </a:r>
            <a:r>
              <a:rPr dirty="0" sz="1000" spc="-90" i="1">
                <a:latin typeface="Verdana"/>
                <a:cs typeface="Verdana"/>
              </a:rPr>
              <a:t> </a:t>
            </a:r>
            <a:r>
              <a:rPr dirty="0" sz="1000" spc="-5" i="1">
                <a:latin typeface="Verdana"/>
                <a:cs typeface="Verdana"/>
              </a:rPr>
              <a:t>T</a:t>
            </a:r>
            <a:r>
              <a:rPr dirty="0" sz="1000" spc="-10" i="1">
                <a:latin typeface="Verdana"/>
                <a:cs typeface="Verdana"/>
              </a:rPr>
              <a:t>A</a:t>
            </a:r>
            <a:r>
              <a:rPr dirty="0" sz="1000" spc="25" i="1">
                <a:latin typeface="Verdana"/>
                <a:cs typeface="Verdana"/>
              </a:rPr>
              <a:t>R</a:t>
            </a:r>
            <a:r>
              <a:rPr dirty="0" sz="1000" spc="-5" i="1">
                <a:latin typeface="Verdana"/>
                <a:cs typeface="Verdana"/>
              </a:rPr>
              <a:t>G</a:t>
            </a:r>
            <a:r>
              <a:rPr dirty="0" sz="1000" spc="40" i="1">
                <a:latin typeface="Verdana"/>
                <a:cs typeface="Verdana"/>
              </a:rPr>
              <a:t>E</a:t>
            </a:r>
            <a:r>
              <a:rPr dirty="0" sz="1000" spc="-45" i="1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  <a:p>
            <a:pPr algn="ctr" marR="2147570">
              <a:lnSpc>
                <a:spcPct val="100000"/>
              </a:lnSpc>
              <a:spcBef>
                <a:spcPts val="520"/>
              </a:spcBef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CUKUP</a:t>
            </a:r>
            <a:endParaRPr sz="1200">
              <a:latin typeface="Calibri"/>
              <a:cs typeface="Calibri"/>
            </a:endParaRPr>
          </a:p>
          <a:p>
            <a:pPr marL="34290">
              <a:lnSpc>
                <a:spcPct val="100000"/>
              </a:lnSpc>
              <a:spcBef>
                <a:spcPts val="875"/>
              </a:spcBef>
            </a:pPr>
            <a:r>
              <a:rPr dirty="0" sz="1000" spc="-10">
                <a:latin typeface="Verdana"/>
                <a:cs typeface="Verdana"/>
              </a:rPr>
              <a:t>SU</a:t>
            </a:r>
            <a:r>
              <a:rPr dirty="0" sz="1000" spc="50">
                <a:latin typeface="Verdana"/>
                <a:cs typeface="Verdana"/>
              </a:rPr>
              <a:t>D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60">
                <a:latin typeface="Verdana"/>
                <a:cs typeface="Verdana"/>
              </a:rPr>
              <a:t>H</a:t>
            </a:r>
            <a:r>
              <a:rPr dirty="0" sz="1000" spc="-90">
                <a:latin typeface="Verdana"/>
                <a:cs typeface="Verdana"/>
              </a:rPr>
              <a:t> </a:t>
            </a:r>
            <a:r>
              <a:rPr dirty="0" sz="1000" spc="60">
                <a:latin typeface="Verdana"/>
                <a:cs typeface="Verdana"/>
              </a:rPr>
              <a:t>B</a:t>
            </a:r>
            <a:r>
              <a:rPr dirty="0" sz="1000" spc="40">
                <a:latin typeface="Verdana"/>
                <a:cs typeface="Verdana"/>
              </a:rPr>
              <a:t>E</a:t>
            </a:r>
            <a:r>
              <a:rPr dirty="0" sz="1000" spc="25">
                <a:latin typeface="Verdana"/>
                <a:cs typeface="Verdana"/>
              </a:rPr>
              <a:t>R</a:t>
            </a:r>
            <a:r>
              <a:rPr dirty="0" sz="1000" spc="105">
                <a:latin typeface="Verdana"/>
                <a:cs typeface="Verdana"/>
              </a:rPr>
              <a:t>P</a:t>
            </a:r>
            <a:r>
              <a:rPr dirty="0" sz="1000" spc="25">
                <a:latin typeface="Verdana"/>
                <a:cs typeface="Verdana"/>
              </a:rPr>
              <a:t>R</a:t>
            </a:r>
            <a:r>
              <a:rPr dirty="0" sz="1000" spc="45">
                <a:latin typeface="Verdana"/>
                <a:cs typeface="Verdana"/>
              </a:rPr>
              <a:t>O</a:t>
            </a:r>
            <a:r>
              <a:rPr dirty="0" sz="1000" spc="-5">
                <a:latin typeface="Verdana"/>
                <a:cs typeface="Verdana"/>
              </a:rPr>
              <a:t>G</a:t>
            </a:r>
            <a:r>
              <a:rPr dirty="0" sz="1000" spc="25">
                <a:latin typeface="Verdana"/>
                <a:cs typeface="Verdana"/>
              </a:rPr>
              <a:t>R</a:t>
            </a:r>
            <a:r>
              <a:rPr dirty="0" sz="1000" spc="40">
                <a:latin typeface="Verdana"/>
                <a:cs typeface="Verdana"/>
              </a:rPr>
              <a:t>E</a:t>
            </a:r>
            <a:r>
              <a:rPr dirty="0" sz="1000" spc="-75">
                <a:latin typeface="Verdana"/>
                <a:cs typeface="Verdana"/>
              </a:rPr>
              <a:t>S</a:t>
            </a:r>
            <a:r>
              <a:rPr dirty="0" sz="1000" spc="-70">
                <a:latin typeface="Verdana"/>
                <a:cs typeface="Verdana"/>
              </a:rPr>
              <a:t>S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60">
                <a:latin typeface="Verdana"/>
                <a:cs typeface="Verdana"/>
              </a:rPr>
              <a:t>N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100">
                <a:latin typeface="Verdana"/>
                <a:cs typeface="Verdana"/>
              </a:rPr>
              <a:t>M</a:t>
            </a:r>
            <a:r>
              <a:rPr dirty="0" sz="1000" spc="55">
                <a:latin typeface="Verdana"/>
                <a:cs typeface="Verdana"/>
              </a:rPr>
              <a:t>U</a:t>
            </a:r>
            <a:r>
              <a:rPr dirty="0" sz="1000" spc="65">
                <a:latin typeface="Verdana"/>
                <a:cs typeface="Verdana"/>
              </a:rPr>
              <a:t>N</a:t>
            </a:r>
            <a:r>
              <a:rPr dirty="0" sz="1000" spc="-90">
                <a:latin typeface="Verdana"/>
                <a:cs typeface="Verdana"/>
              </a:rPr>
              <a:t> </a:t>
            </a:r>
            <a:r>
              <a:rPr dirty="0" sz="1000" spc="60">
                <a:latin typeface="Verdana"/>
                <a:cs typeface="Verdana"/>
              </a:rPr>
              <a:t>B</a:t>
            </a:r>
            <a:r>
              <a:rPr dirty="0" sz="1000" spc="55">
                <a:latin typeface="Verdana"/>
                <a:cs typeface="Verdana"/>
              </a:rPr>
              <a:t>U</a:t>
            </a:r>
            <a:r>
              <a:rPr dirty="0" sz="1000" spc="-45">
                <a:latin typeface="Verdana"/>
                <a:cs typeface="Verdana"/>
              </a:rPr>
              <a:t>T</a:t>
            </a:r>
            <a:r>
              <a:rPr dirty="0" sz="1000" spc="55">
                <a:latin typeface="Verdana"/>
                <a:cs typeface="Verdana"/>
              </a:rPr>
              <a:t>U</a:t>
            </a:r>
            <a:r>
              <a:rPr dirty="0" sz="1000" spc="60">
                <a:latin typeface="Verdana"/>
                <a:cs typeface="Verdana"/>
              </a:rPr>
              <a:t>H</a:t>
            </a:r>
            <a:r>
              <a:rPr dirty="0" sz="1000" spc="-90">
                <a:latin typeface="Verdana"/>
                <a:cs typeface="Verdana"/>
              </a:rPr>
              <a:t> </a:t>
            </a:r>
            <a:r>
              <a:rPr dirty="0" sz="1000" spc="105">
                <a:latin typeface="Verdana"/>
                <a:cs typeface="Verdana"/>
              </a:rPr>
              <a:t>P</a:t>
            </a:r>
            <a:r>
              <a:rPr dirty="0" sz="1000" spc="40">
                <a:latin typeface="Verdana"/>
                <a:cs typeface="Verdana"/>
              </a:rPr>
              <a:t>E</a:t>
            </a:r>
            <a:r>
              <a:rPr dirty="0" sz="1000" spc="25">
                <a:latin typeface="Verdana"/>
                <a:cs typeface="Verdana"/>
              </a:rPr>
              <a:t>R</a:t>
            </a:r>
            <a:r>
              <a:rPr dirty="0" sz="1000" spc="60">
                <a:latin typeface="Verdana"/>
                <a:cs typeface="Verdana"/>
              </a:rPr>
              <a:t>B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-125">
                <a:latin typeface="Verdana"/>
                <a:cs typeface="Verdana"/>
              </a:rPr>
              <a:t>I</a:t>
            </a:r>
            <a:r>
              <a:rPr dirty="0" sz="1000" spc="15">
                <a:latin typeface="Verdana"/>
                <a:cs typeface="Verdana"/>
              </a:rPr>
              <a:t>K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65">
                <a:latin typeface="Verdana"/>
                <a:cs typeface="Verdana"/>
              </a:rPr>
              <a:t>N</a:t>
            </a:r>
            <a:endParaRPr sz="1000">
              <a:latin typeface="Verdana"/>
              <a:cs typeface="Verdana"/>
            </a:endParaRPr>
          </a:p>
          <a:p>
            <a:pPr algn="ctr" marR="2146935">
              <a:lnSpc>
                <a:spcPct val="100000"/>
              </a:lnSpc>
              <a:spcBef>
                <a:spcPts val="685"/>
              </a:spcBef>
            </a:pP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KURANG</a:t>
            </a:r>
            <a:endParaRPr sz="1200">
              <a:latin typeface="Calibri"/>
              <a:cs typeface="Calibri"/>
            </a:endParaRPr>
          </a:p>
          <a:p>
            <a:pPr marL="34290">
              <a:lnSpc>
                <a:spcPct val="100000"/>
              </a:lnSpc>
              <a:spcBef>
                <a:spcPts val="875"/>
              </a:spcBef>
            </a:pPr>
            <a:r>
              <a:rPr dirty="0" sz="1000" spc="30">
                <a:latin typeface="Verdana"/>
                <a:cs typeface="Verdana"/>
              </a:rPr>
              <a:t>R</a:t>
            </a:r>
            <a:r>
              <a:rPr dirty="0" sz="1000" spc="35">
                <a:latin typeface="Verdana"/>
                <a:cs typeface="Verdana"/>
              </a:rPr>
              <a:t>E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25">
                <a:latin typeface="Verdana"/>
                <a:cs typeface="Verdana"/>
              </a:rPr>
              <a:t>L</a:t>
            </a:r>
            <a:r>
              <a:rPr dirty="0" sz="1000" spc="-125">
                <a:latin typeface="Verdana"/>
                <a:cs typeface="Verdana"/>
              </a:rPr>
              <a:t>I</a:t>
            </a:r>
            <a:r>
              <a:rPr dirty="0" sz="1000" spc="-75">
                <a:latin typeface="Verdana"/>
                <a:cs typeface="Verdana"/>
              </a:rPr>
              <a:t>S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-75">
                <a:latin typeface="Verdana"/>
                <a:cs typeface="Verdana"/>
              </a:rPr>
              <a:t>S</a:t>
            </a:r>
            <a:r>
              <a:rPr dirty="0" sz="1000" spc="-120">
                <a:latin typeface="Verdana"/>
                <a:cs typeface="Verdana"/>
              </a:rPr>
              <a:t>I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50">
                <a:latin typeface="Verdana"/>
                <a:cs typeface="Verdana"/>
              </a:rPr>
              <a:t>D</a:t>
            </a:r>
            <a:r>
              <a:rPr dirty="0" sz="1000" spc="-125">
                <a:latin typeface="Verdana"/>
                <a:cs typeface="Verdana"/>
              </a:rPr>
              <a:t>I</a:t>
            </a:r>
            <a:r>
              <a:rPr dirty="0" sz="1000" spc="60">
                <a:latin typeface="Verdana"/>
                <a:cs typeface="Verdana"/>
              </a:rPr>
              <a:t>B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120">
                <a:latin typeface="Verdana"/>
                <a:cs typeface="Verdana"/>
              </a:rPr>
              <a:t>W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60">
                <a:latin typeface="Verdana"/>
                <a:cs typeface="Verdana"/>
              </a:rPr>
              <a:t>H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-45">
                <a:latin typeface="Verdana"/>
                <a:cs typeface="Verdana"/>
              </a:rPr>
              <a:t>T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20">
                <a:latin typeface="Verdana"/>
                <a:cs typeface="Verdana"/>
              </a:rPr>
              <a:t>RG</a:t>
            </a:r>
            <a:r>
              <a:rPr dirty="0" sz="1000" spc="20">
                <a:latin typeface="Verdana"/>
                <a:cs typeface="Verdana"/>
              </a:rPr>
              <a:t>E</a:t>
            </a:r>
            <a:r>
              <a:rPr dirty="0" sz="1000" spc="-45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0667" y="4806402"/>
            <a:ext cx="1764052" cy="22358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53953" y="4800092"/>
            <a:ext cx="2323465" cy="471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SANGAT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KURANG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000" spc="30">
                <a:latin typeface="Verdana"/>
                <a:cs typeface="Verdana"/>
              </a:rPr>
              <a:t>R</a:t>
            </a:r>
            <a:r>
              <a:rPr dirty="0" sz="1000" spc="35">
                <a:latin typeface="Verdana"/>
                <a:cs typeface="Verdana"/>
              </a:rPr>
              <a:t>E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25">
                <a:latin typeface="Verdana"/>
                <a:cs typeface="Verdana"/>
              </a:rPr>
              <a:t>L</a:t>
            </a:r>
            <a:r>
              <a:rPr dirty="0" sz="1000" spc="-125">
                <a:latin typeface="Verdana"/>
                <a:cs typeface="Verdana"/>
              </a:rPr>
              <a:t>I</a:t>
            </a:r>
            <a:r>
              <a:rPr dirty="0" sz="1000" spc="-75">
                <a:latin typeface="Verdana"/>
                <a:cs typeface="Verdana"/>
              </a:rPr>
              <a:t>S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-75">
                <a:latin typeface="Verdana"/>
                <a:cs typeface="Verdana"/>
              </a:rPr>
              <a:t>S</a:t>
            </a:r>
            <a:r>
              <a:rPr dirty="0" sz="1000" spc="-120">
                <a:latin typeface="Verdana"/>
                <a:cs typeface="Verdana"/>
              </a:rPr>
              <a:t>I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40">
                <a:latin typeface="Verdana"/>
                <a:cs typeface="Verdana"/>
              </a:rPr>
              <a:t>J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55">
                <a:latin typeface="Verdana"/>
                <a:cs typeface="Verdana"/>
              </a:rPr>
              <a:t>U</a:t>
            </a:r>
            <a:r>
              <a:rPr dirty="0" sz="1000" spc="60">
                <a:latin typeface="Verdana"/>
                <a:cs typeface="Verdana"/>
              </a:rPr>
              <a:t>H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50">
                <a:latin typeface="Verdana"/>
                <a:cs typeface="Verdana"/>
              </a:rPr>
              <a:t>D</a:t>
            </a:r>
            <a:r>
              <a:rPr dirty="0" sz="1000" spc="-125">
                <a:latin typeface="Verdana"/>
                <a:cs typeface="Verdana"/>
              </a:rPr>
              <a:t>I</a:t>
            </a:r>
            <a:r>
              <a:rPr dirty="0" sz="1000" spc="60">
                <a:latin typeface="Verdana"/>
                <a:cs typeface="Verdana"/>
              </a:rPr>
              <a:t>B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120">
                <a:latin typeface="Verdana"/>
                <a:cs typeface="Verdana"/>
              </a:rPr>
              <a:t>W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60">
                <a:latin typeface="Verdana"/>
                <a:cs typeface="Verdana"/>
              </a:rPr>
              <a:t>H</a:t>
            </a:r>
            <a:r>
              <a:rPr dirty="0" sz="1000" spc="-95">
                <a:latin typeface="Verdana"/>
                <a:cs typeface="Verdana"/>
              </a:rPr>
              <a:t> </a:t>
            </a:r>
            <a:r>
              <a:rPr dirty="0" sz="1000" spc="-45">
                <a:latin typeface="Verdana"/>
                <a:cs typeface="Verdana"/>
              </a:rPr>
              <a:t>T</a:t>
            </a:r>
            <a:r>
              <a:rPr dirty="0" sz="1000" spc="25">
                <a:latin typeface="Verdana"/>
                <a:cs typeface="Verdana"/>
              </a:rPr>
              <a:t>A</a:t>
            </a:r>
            <a:r>
              <a:rPr dirty="0" sz="1000" spc="20">
                <a:latin typeface="Verdana"/>
                <a:cs typeface="Verdana"/>
              </a:rPr>
              <a:t>RG</a:t>
            </a:r>
            <a:r>
              <a:rPr dirty="0" sz="1000" spc="20">
                <a:latin typeface="Verdana"/>
                <a:cs typeface="Verdana"/>
              </a:rPr>
              <a:t>E</a:t>
            </a:r>
            <a:r>
              <a:rPr dirty="0" sz="1000" spc="-45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0710" y="1545710"/>
            <a:ext cx="3152140" cy="554355"/>
          </a:xfrm>
          <a:custGeom>
            <a:avLst/>
            <a:gdLst/>
            <a:ahLst/>
            <a:cxnLst/>
            <a:rect l="l" t="t" r="r" b="b"/>
            <a:pathLst>
              <a:path w="3152140" h="554355">
                <a:moveTo>
                  <a:pt x="3059280" y="0"/>
                </a:moveTo>
                <a:lnTo>
                  <a:pt x="92367" y="0"/>
                </a:lnTo>
                <a:lnTo>
                  <a:pt x="56413" y="7258"/>
                </a:lnTo>
                <a:lnTo>
                  <a:pt x="27053" y="27054"/>
                </a:lnTo>
                <a:lnTo>
                  <a:pt x="7258" y="56414"/>
                </a:lnTo>
                <a:lnTo>
                  <a:pt x="0" y="92368"/>
                </a:lnTo>
                <a:lnTo>
                  <a:pt x="0" y="461829"/>
                </a:lnTo>
                <a:lnTo>
                  <a:pt x="7258" y="497782"/>
                </a:lnTo>
                <a:lnTo>
                  <a:pt x="27053" y="527142"/>
                </a:lnTo>
                <a:lnTo>
                  <a:pt x="56413" y="546937"/>
                </a:lnTo>
                <a:lnTo>
                  <a:pt x="92367" y="554196"/>
                </a:lnTo>
                <a:lnTo>
                  <a:pt x="3059280" y="554196"/>
                </a:lnTo>
                <a:lnTo>
                  <a:pt x="3095234" y="546937"/>
                </a:lnTo>
                <a:lnTo>
                  <a:pt x="3124594" y="527142"/>
                </a:lnTo>
                <a:lnTo>
                  <a:pt x="3144389" y="497782"/>
                </a:lnTo>
                <a:lnTo>
                  <a:pt x="3151647" y="461829"/>
                </a:lnTo>
                <a:lnTo>
                  <a:pt x="3151647" y="92368"/>
                </a:lnTo>
                <a:lnTo>
                  <a:pt x="3144389" y="56414"/>
                </a:lnTo>
                <a:lnTo>
                  <a:pt x="3124594" y="27054"/>
                </a:lnTo>
                <a:lnTo>
                  <a:pt x="3095234" y="7258"/>
                </a:lnTo>
                <a:lnTo>
                  <a:pt x="3059280" y="0"/>
                </a:lnTo>
                <a:close/>
              </a:path>
            </a:pathLst>
          </a:custGeom>
          <a:solidFill>
            <a:srgbClr val="1D61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835222" y="1544319"/>
            <a:ext cx="177101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54305">
              <a:lnSpc>
                <a:spcPct val="115399"/>
              </a:lnSpc>
              <a:spcBef>
                <a:spcPts val="100"/>
              </a:spcBef>
            </a:pPr>
            <a:r>
              <a:rPr dirty="0" sz="1300" spc="25">
                <a:solidFill>
                  <a:srgbClr val="FFFFFF"/>
                </a:solidFill>
                <a:latin typeface="Roboto"/>
                <a:cs typeface="Roboto"/>
              </a:rPr>
              <a:t>CAPAIAN </a:t>
            </a:r>
            <a:r>
              <a:rPr dirty="0" sz="1300" spc="15">
                <a:solidFill>
                  <a:srgbClr val="FFFFFF"/>
                </a:solidFill>
                <a:latin typeface="Roboto"/>
                <a:cs typeface="Roboto"/>
              </a:rPr>
              <a:t>KINERJA </a:t>
            </a:r>
            <a:r>
              <a:rPr dirty="0" sz="1300" spc="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>
                <a:solidFill>
                  <a:srgbClr val="FFFFFF"/>
                </a:solidFill>
                <a:latin typeface="Roboto"/>
                <a:cs typeface="Roboto"/>
              </a:rPr>
              <a:t>PERIODIK</a:t>
            </a:r>
            <a:r>
              <a:rPr dirty="0" sz="1300" spc="-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10">
                <a:solidFill>
                  <a:srgbClr val="FFFFFF"/>
                </a:solidFill>
                <a:latin typeface="Roboto"/>
                <a:cs typeface="Roboto"/>
              </a:rPr>
              <a:t>ORGANISASI</a:t>
            </a:r>
            <a:endParaRPr sz="1300">
              <a:latin typeface="Roboto"/>
              <a:cs typeface="Roboto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045745" y="280231"/>
            <a:ext cx="6101080" cy="4591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850" spc="-10" b="0">
                <a:solidFill>
                  <a:srgbClr val="2F5597"/>
                </a:solidFill>
                <a:latin typeface="Calibri Light"/>
                <a:cs typeface="Calibri Light"/>
              </a:rPr>
              <a:t>PENETAPAN</a:t>
            </a:r>
            <a:r>
              <a:rPr dirty="0" sz="2850" spc="35" b="0">
                <a:solidFill>
                  <a:srgbClr val="2F5597"/>
                </a:solidFill>
                <a:latin typeface="Calibri Light"/>
                <a:cs typeface="Calibri Light"/>
              </a:rPr>
              <a:t> </a:t>
            </a:r>
            <a:r>
              <a:rPr dirty="0" sz="2850" spc="5" b="0">
                <a:solidFill>
                  <a:srgbClr val="2F5597"/>
                </a:solidFill>
                <a:latin typeface="Calibri Light"/>
                <a:cs typeface="Calibri Light"/>
              </a:rPr>
              <a:t>PREDIKAT</a:t>
            </a:r>
            <a:r>
              <a:rPr dirty="0" sz="2850" spc="35" b="0">
                <a:solidFill>
                  <a:srgbClr val="2F5597"/>
                </a:solidFill>
                <a:latin typeface="Calibri Light"/>
                <a:cs typeface="Calibri Light"/>
              </a:rPr>
              <a:t> </a:t>
            </a:r>
            <a:r>
              <a:rPr dirty="0" sz="2850" spc="25" b="0">
                <a:solidFill>
                  <a:srgbClr val="2F5597"/>
                </a:solidFill>
                <a:latin typeface="Calibri Light"/>
                <a:cs typeface="Calibri Light"/>
              </a:rPr>
              <a:t>KINERJA </a:t>
            </a:r>
            <a:r>
              <a:rPr dirty="0" sz="2850" b="0">
                <a:solidFill>
                  <a:srgbClr val="2F5597"/>
                </a:solidFill>
                <a:latin typeface="Calibri Light"/>
                <a:cs typeface="Calibri Light"/>
              </a:rPr>
              <a:t>PEGAWAI</a:t>
            </a:r>
            <a:endParaRPr sz="285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04594" y="729488"/>
            <a:ext cx="64858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25" i="1">
                <a:latin typeface="Calibri Light"/>
                <a:cs typeface="Calibri Light"/>
              </a:rPr>
              <a:t>Berdasarkan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20" i="1">
                <a:latin typeface="Calibri Light"/>
                <a:cs typeface="Calibri Light"/>
              </a:rPr>
              <a:t>capaian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15" i="1">
                <a:latin typeface="Calibri Light"/>
                <a:cs typeface="Calibri Light"/>
              </a:rPr>
              <a:t>kinerja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15" i="1">
                <a:latin typeface="Calibri Light"/>
                <a:cs typeface="Calibri Light"/>
              </a:rPr>
              <a:t>organisasi</a:t>
            </a:r>
            <a:r>
              <a:rPr dirty="0" sz="2700" spc="-35" i="1">
                <a:latin typeface="Calibri Light"/>
                <a:cs typeface="Calibri Light"/>
              </a:rPr>
              <a:t> </a:t>
            </a:r>
            <a:r>
              <a:rPr dirty="0" baseline="1048" sz="3975" spc="7" i="1">
                <a:latin typeface="Calibri Light"/>
                <a:cs typeface="Calibri Light"/>
              </a:rPr>
              <a:t>periodik</a:t>
            </a:r>
            <a:endParaRPr baseline="1048" sz="3975">
              <a:latin typeface="Calibri Light"/>
              <a:cs typeface="Calibri 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183035" y="1482261"/>
            <a:ext cx="4558665" cy="4218305"/>
            <a:chOff x="7183035" y="1482261"/>
            <a:chExt cx="4558665" cy="4218305"/>
          </a:xfrm>
        </p:grpSpPr>
        <p:sp>
          <p:nvSpPr>
            <p:cNvPr id="24" name="object 24"/>
            <p:cNvSpPr/>
            <p:nvPr/>
          </p:nvSpPr>
          <p:spPr>
            <a:xfrm>
              <a:off x="7189385" y="1731657"/>
              <a:ext cx="4545965" cy="3962400"/>
            </a:xfrm>
            <a:custGeom>
              <a:avLst/>
              <a:gdLst/>
              <a:ahLst/>
              <a:cxnLst/>
              <a:rect l="l" t="t" r="r" b="b"/>
              <a:pathLst>
                <a:path w="4545965" h="3962400">
                  <a:moveTo>
                    <a:pt x="4407166" y="0"/>
                  </a:moveTo>
                  <a:lnTo>
                    <a:pt x="138245" y="0"/>
                  </a:lnTo>
                  <a:lnTo>
                    <a:pt x="94549" y="7047"/>
                  </a:lnTo>
                  <a:lnTo>
                    <a:pt x="56599" y="26673"/>
                  </a:lnTo>
                  <a:lnTo>
                    <a:pt x="26673" y="56599"/>
                  </a:lnTo>
                  <a:lnTo>
                    <a:pt x="7047" y="94550"/>
                  </a:lnTo>
                  <a:lnTo>
                    <a:pt x="0" y="138247"/>
                  </a:lnTo>
                  <a:lnTo>
                    <a:pt x="0" y="3824154"/>
                  </a:lnTo>
                  <a:lnTo>
                    <a:pt x="7047" y="3867850"/>
                  </a:lnTo>
                  <a:lnTo>
                    <a:pt x="26673" y="3905801"/>
                  </a:lnTo>
                  <a:lnTo>
                    <a:pt x="56599" y="3935727"/>
                  </a:lnTo>
                  <a:lnTo>
                    <a:pt x="94549" y="3955353"/>
                  </a:lnTo>
                  <a:lnTo>
                    <a:pt x="138245" y="3962401"/>
                  </a:lnTo>
                  <a:lnTo>
                    <a:pt x="4407166" y="3962401"/>
                  </a:lnTo>
                  <a:lnTo>
                    <a:pt x="4450863" y="3955353"/>
                  </a:lnTo>
                  <a:lnTo>
                    <a:pt x="4488813" y="3935727"/>
                  </a:lnTo>
                  <a:lnTo>
                    <a:pt x="4518739" y="3905801"/>
                  </a:lnTo>
                  <a:lnTo>
                    <a:pt x="4538365" y="3867850"/>
                  </a:lnTo>
                  <a:lnTo>
                    <a:pt x="4545413" y="3824154"/>
                  </a:lnTo>
                  <a:lnTo>
                    <a:pt x="4545413" y="138247"/>
                  </a:lnTo>
                  <a:lnTo>
                    <a:pt x="4538365" y="94550"/>
                  </a:lnTo>
                  <a:lnTo>
                    <a:pt x="4518739" y="56599"/>
                  </a:lnTo>
                  <a:lnTo>
                    <a:pt x="4488813" y="26673"/>
                  </a:lnTo>
                  <a:lnTo>
                    <a:pt x="4450863" y="7047"/>
                  </a:lnTo>
                  <a:lnTo>
                    <a:pt x="44071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189385" y="1731657"/>
              <a:ext cx="4545965" cy="3962400"/>
            </a:xfrm>
            <a:custGeom>
              <a:avLst/>
              <a:gdLst/>
              <a:ahLst/>
              <a:cxnLst/>
              <a:rect l="l" t="t" r="r" b="b"/>
              <a:pathLst>
                <a:path w="4545965" h="3962400">
                  <a:moveTo>
                    <a:pt x="0" y="138246"/>
                  </a:moveTo>
                  <a:lnTo>
                    <a:pt x="7047" y="94549"/>
                  </a:lnTo>
                  <a:lnTo>
                    <a:pt x="26673" y="56599"/>
                  </a:lnTo>
                  <a:lnTo>
                    <a:pt x="56599" y="26673"/>
                  </a:lnTo>
                  <a:lnTo>
                    <a:pt x="94549" y="7047"/>
                  </a:lnTo>
                  <a:lnTo>
                    <a:pt x="138246" y="0"/>
                  </a:lnTo>
                  <a:lnTo>
                    <a:pt x="4407168" y="0"/>
                  </a:lnTo>
                  <a:lnTo>
                    <a:pt x="4450864" y="7047"/>
                  </a:lnTo>
                  <a:lnTo>
                    <a:pt x="4488814" y="26673"/>
                  </a:lnTo>
                  <a:lnTo>
                    <a:pt x="4518740" y="56599"/>
                  </a:lnTo>
                  <a:lnTo>
                    <a:pt x="4538366" y="94549"/>
                  </a:lnTo>
                  <a:lnTo>
                    <a:pt x="4545414" y="138246"/>
                  </a:lnTo>
                  <a:lnTo>
                    <a:pt x="4545414" y="3824155"/>
                  </a:lnTo>
                  <a:lnTo>
                    <a:pt x="4538366" y="3867851"/>
                  </a:lnTo>
                  <a:lnTo>
                    <a:pt x="4518740" y="3905801"/>
                  </a:lnTo>
                  <a:lnTo>
                    <a:pt x="4488814" y="3935727"/>
                  </a:lnTo>
                  <a:lnTo>
                    <a:pt x="4450864" y="3955353"/>
                  </a:lnTo>
                  <a:lnTo>
                    <a:pt x="4407168" y="3962401"/>
                  </a:lnTo>
                  <a:lnTo>
                    <a:pt x="138246" y="3962401"/>
                  </a:lnTo>
                  <a:lnTo>
                    <a:pt x="94549" y="3955353"/>
                  </a:lnTo>
                  <a:lnTo>
                    <a:pt x="56599" y="3935727"/>
                  </a:lnTo>
                  <a:lnTo>
                    <a:pt x="26673" y="3905801"/>
                  </a:lnTo>
                  <a:lnTo>
                    <a:pt x="7047" y="3867851"/>
                  </a:lnTo>
                  <a:lnTo>
                    <a:pt x="0" y="3824155"/>
                  </a:lnTo>
                  <a:lnTo>
                    <a:pt x="0" y="138246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922751" y="1482261"/>
              <a:ext cx="3152140" cy="554355"/>
            </a:xfrm>
            <a:custGeom>
              <a:avLst/>
              <a:gdLst/>
              <a:ahLst/>
              <a:cxnLst/>
              <a:rect l="l" t="t" r="r" b="b"/>
              <a:pathLst>
                <a:path w="3152140" h="554355">
                  <a:moveTo>
                    <a:pt x="3059280" y="0"/>
                  </a:moveTo>
                  <a:lnTo>
                    <a:pt x="92368" y="0"/>
                  </a:lnTo>
                  <a:lnTo>
                    <a:pt x="56414" y="7258"/>
                  </a:lnTo>
                  <a:lnTo>
                    <a:pt x="27054" y="27054"/>
                  </a:lnTo>
                  <a:lnTo>
                    <a:pt x="7258" y="56414"/>
                  </a:lnTo>
                  <a:lnTo>
                    <a:pt x="0" y="92368"/>
                  </a:lnTo>
                  <a:lnTo>
                    <a:pt x="0" y="461829"/>
                  </a:lnTo>
                  <a:lnTo>
                    <a:pt x="7258" y="497782"/>
                  </a:lnTo>
                  <a:lnTo>
                    <a:pt x="27054" y="527142"/>
                  </a:lnTo>
                  <a:lnTo>
                    <a:pt x="56414" y="546937"/>
                  </a:lnTo>
                  <a:lnTo>
                    <a:pt x="92368" y="554196"/>
                  </a:lnTo>
                  <a:lnTo>
                    <a:pt x="3059280" y="554196"/>
                  </a:lnTo>
                  <a:lnTo>
                    <a:pt x="3095233" y="546937"/>
                  </a:lnTo>
                  <a:lnTo>
                    <a:pt x="3124594" y="527142"/>
                  </a:lnTo>
                  <a:lnTo>
                    <a:pt x="3144389" y="497782"/>
                  </a:lnTo>
                  <a:lnTo>
                    <a:pt x="3151648" y="461829"/>
                  </a:lnTo>
                  <a:lnTo>
                    <a:pt x="3151648" y="92368"/>
                  </a:lnTo>
                  <a:lnTo>
                    <a:pt x="3144389" y="56414"/>
                  </a:lnTo>
                  <a:lnTo>
                    <a:pt x="3124594" y="27054"/>
                  </a:lnTo>
                  <a:lnTo>
                    <a:pt x="3095233" y="7258"/>
                  </a:lnTo>
                  <a:lnTo>
                    <a:pt x="3059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8701809" y="1501648"/>
            <a:ext cx="15379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810">
              <a:lnSpc>
                <a:spcPct val="115399"/>
              </a:lnSpc>
              <a:spcBef>
                <a:spcPts val="100"/>
              </a:spcBef>
            </a:pPr>
            <a:r>
              <a:rPr dirty="0" sz="1300" spc="65">
                <a:solidFill>
                  <a:srgbClr val="FFFFFF"/>
                </a:solidFill>
                <a:latin typeface="Roboto"/>
                <a:cs typeface="Roboto"/>
              </a:rPr>
              <a:t>PREDIKAľ</a:t>
            </a:r>
            <a:r>
              <a:rPr dirty="0" sz="1300" spc="-3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Roboto"/>
                <a:cs typeface="Roboto"/>
              </a:rPr>
              <a:t>KINERJA </a:t>
            </a:r>
            <a:r>
              <a:rPr dirty="0" sz="1300" spc="-3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>
                <a:solidFill>
                  <a:srgbClr val="FFFFFF"/>
                </a:solidFill>
                <a:latin typeface="Roboto"/>
                <a:cs typeface="Roboto"/>
              </a:rPr>
              <a:t>PERIODIK</a:t>
            </a:r>
            <a:r>
              <a:rPr dirty="0" sz="1300" spc="-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30">
                <a:solidFill>
                  <a:srgbClr val="FFFFFF"/>
                </a:solidFill>
                <a:latin typeface="Roboto"/>
                <a:cs typeface="Roboto"/>
              </a:rPr>
              <a:t>PEGAWAI</a:t>
            </a:r>
            <a:endParaRPr sz="1300">
              <a:latin typeface="Roboto"/>
              <a:cs typeface="Robo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73246" y="5834220"/>
            <a:ext cx="355600" cy="321310"/>
          </a:xfrm>
          <a:custGeom>
            <a:avLst/>
            <a:gdLst/>
            <a:ahLst/>
            <a:cxnLst/>
            <a:rect l="l" t="t" r="r" b="b"/>
            <a:pathLst>
              <a:path w="355600" h="321310">
                <a:moveTo>
                  <a:pt x="355600" y="0"/>
                </a:moveTo>
                <a:lnTo>
                  <a:pt x="0" y="0"/>
                </a:lnTo>
                <a:lnTo>
                  <a:pt x="177800" y="321025"/>
                </a:lnTo>
                <a:lnTo>
                  <a:pt x="355600" y="0"/>
                </a:lnTo>
                <a:close/>
              </a:path>
            </a:pathLst>
          </a:custGeom>
          <a:solidFill>
            <a:srgbClr val="1D61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947102" y="2502408"/>
            <a:ext cx="28530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100" spc="1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20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D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4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1100" spc="-5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r>
              <a:rPr dirty="0" sz="1100" spc="20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J</a:t>
            </a:r>
            <a:r>
              <a:rPr dirty="0" sz="1100" spc="8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-7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35" b="1">
                <a:solidFill>
                  <a:srgbClr val="182751"/>
                </a:solidFill>
                <a:latin typeface="Tahoma"/>
                <a:cs typeface="Tahoma"/>
              </a:rPr>
              <a:t>O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D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4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100" spc="-6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1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100" spc="-15" b="1">
                <a:solidFill>
                  <a:srgbClr val="182751"/>
                </a:solidFill>
                <a:latin typeface="Tahoma"/>
                <a:cs typeface="Tahoma"/>
              </a:rPr>
              <a:t>G</a:t>
            </a:r>
            <a:r>
              <a:rPr dirty="0" sz="1100" spc="5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85" b="1">
                <a:solidFill>
                  <a:srgbClr val="182751"/>
                </a:solidFill>
                <a:latin typeface="Tahoma"/>
                <a:cs typeface="Tahoma"/>
              </a:rPr>
              <a:t>W</a:t>
            </a:r>
            <a:r>
              <a:rPr dirty="0" sz="1100" spc="-90" b="1">
                <a:solidFill>
                  <a:srgbClr val="182751"/>
                </a:solidFill>
                <a:latin typeface="Tahoma"/>
                <a:cs typeface="Tahoma"/>
              </a:rPr>
              <a:t>AI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694069" y="2495567"/>
            <a:ext cx="3194685" cy="2486660"/>
            <a:chOff x="7694069" y="2495567"/>
            <a:chExt cx="3194685" cy="2486660"/>
          </a:xfrm>
        </p:grpSpPr>
        <p:sp>
          <p:nvSpPr>
            <p:cNvPr id="31" name="object 31"/>
            <p:cNvSpPr/>
            <p:nvPr/>
          </p:nvSpPr>
          <p:spPr>
            <a:xfrm>
              <a:off x="7848428" y="2750585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384" y="0"/>
                  </a:moveTo>
                  <a:lnTo>
                    <a:pt x="96979" y="0"/>
                  </a:lnTo>
                  <a:lnTo>
                    <a:pt x="59241" y="7624"/>
                  </a:lnTo>
                  <a:lnTo>
                    <a:pt x="28414" y="28414"/>
                  </a:lnTo>
                  <a:lnTo>
                    <a:pt x="7624" y="59241"/>
                  </a:lnTo>
                  <a:lnTo>
                    <a:pt x="0" y="96981"/>
                  </a:lnTo>
                  <a:lnTo>
                    <a:pt x="0" y="667659"/>
                  </a:lnTo>
                  <a:lnTo>
                    <a:pt x="927384" y="667659"/>
                  </a:lnTo>
                  <a:lnTo>
                    <a:pt x="927384" y="0"/>
                  </a:lnTo>
                  <a:close/>
                </a:path>
              </a:pathLst>
            </a:custGeom>
            <a:solidFill>
              <a:srgbClr val="D5E5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773496" y="2750585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830403" y="0"/>
                  </a:moveTo>
                  <a:lnTo>
                    <a:pt x="0" y="0"/>
                  </a:lnTo>
                  <a:lnTo>
                    <a:pt x="0" y="667659"/>
                  </a:lnTo>
                  <a:lnTo>
                    <a:pt x="927384" y="667659"/>
                  </a:lnTo>
                  <a:lnTo>
                    <a:pt x="927384" y="96981"/>
                  </a:lnTo>
                  <a:lnTo>
                    <a:pt x="919759" y="59241"/>
                  </a:lnTo>
                  <a:lnTo>
                    <a:pt x="898970" y="28414"/>
                  </a:lnTo>
                  <a:lnTo>
                    <a:pt x="868142" y="7624"/>
                  </a:lnTo>
                  <a:lnTo>
                    <a:pt x="830403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848343" y="4141578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299" y="0"/>
                  </a:moveTo>
                  <a:lnTo>
                    <a:pt x="0" y="0"/>
                  </a:lnTo>
                  <a:lnTo>
                    <a:pt x="0" y="570678"/>
                  </a:lnTo>
                  <a:lnTo>
                    <a:pt x="7624" y="608416"/>
                  </a:lnTo>
                  <a:lnTo>
                    <a:pt x="28414" y="639244"/>
                  </a:lnTo>
                  <a:lnTo>
                    <a:pt x="59241" y="660034"/>
                  </a:lnTo>
                  <a:lnTo>
                    <a:pt x="96979" y="667659"/>
                  </a:lnTo>
                  <a:lnTo>
                    <a:pt x="927299" y="667659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773496" y="4141578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298" y="0"/>
                  </a:moveTo>
                  <a:lnTo>
                    <a:pt x="0" y="0"/>
                  </a:lnTo>
                  <a:lnTo>
                    <a:pt x="0" y="667659"/>
                  </a:lnTo>
                  <a:lnTo>
                    <a:pt x="830403" y="667659"/>
                  </a:lnTo>
                  <a:lnTo>
                    <a:pt x="868140" y="660046"/>
                  </a:lnTo>
                  <a:lnTo>
                    <a:pt x="898958" y="639276"/>
                  </a:lnTo>
                  <a:lnTo>
                    <a:pt x="919722" y="608452"/>
                  </a:lnTo>
                  <a:lnTo>
                    <a:pt x="927298" y="570678"/>
                  </a:lnTo>
                  <a:lnTo>
                    <a:pt x="927298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755822" y="2589103"/>
              <a:ext cx="3049270" cy="2321560"/>
            </a:xfrm>
            <a:custGeom>
              <a:avLst/>
              <a:gdLst/>
              <a:ahLst/>
              <a:cxnLst/>
              <a:rect l="l" t="t" r="r" b="b"/>
              <a:pathLst>
                <a:path w="3049270" h="2321560">
                  <a:moveTo>
                    <a:pt x="0" y="0"/>
                  </a:moveTo>
                  <a:lnTo>
                    <a:pt x="0" y="2321090"/>
                  </a:lnTo>
                  <a:lnTo>
                    <a:pt x="3049130" y="2321090"/>
                  </a:lnTo>
                </a:path>
              </a:pathLst>
            </a:custGeom>
            <a:ln w="28575">
              <a:solidFill>
                <a:srgbClr val="1827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694066" y="2495575"/>
              <a:ext cx="3194685" cy="2486660"/>
            </a:xfrm>
            <a:custGeom>
              <a:avLst/>
              <a:gdLst/>
              <a:ahLst/>
              <a:cxnLst/>
              <a:rect l="l" t="t" r="r" b="b"/>
              <a:pathLst>
                <a:path w="3194684" h="2486660">
                  <a:moveTo>
                    <a:pt x="123494" y="101600"/>
                  </a:moveTo>
                  <a:lnTo>
                    <a:pt x="61747" y="0"/>
                  </a:lnTo>
                  <a:lnTo>
                    <a:pt x="0" y="101600"/>
                  </a:lnTo>
                  <a:lnTo>
                    <a:pt x="123494" y="101600"/>
                  </a:lnTo>
                  <a:close/>
                </a:path>
                <a:path w="3194684" h="2486660">
                  <a:moveTo>
                    <a:pt x="3194418" y="2414549"/>
                  </a:moveTo>
                  <a:lnTo>
                    <a:pt x="3119297" y="2343200"/>
                  </a:lnTo>
                  <a:lnTo>
                    <a:pt x="3119297" y="2486050"/>
                  </a:lnTo>
                  <a:lnTo>
                    <a:pt x="3194418" y="2414549"/>
                  </a:lnTo>
                  <a:close/>
                </a:path>
              </a:pathLst>
            </a:custGeom>
            <a:solidFill>
              <a:srgbClr val="1827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11011765" y="4834635"/>
            <a:ext cx="7067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000" spc="60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000" spc="5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000" spc="-16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000" spc="25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000" spc="7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000" spc="3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000" spc="45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86259" y="2221991"/>
            <a:ext cx="9486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H</a:t>
            </a:r>
            <a:r>
              <a:rPr dirty="0" sz="11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-25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100" spc="-5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10" b="1">
                <a:solidFill>
                  <a:srgbClr val="182751"/>
                </a:solidFill>
                <a:latin typeface="Tahoma"/>
                <a:cs typeface="Tahoma"/>
              </a:rPr>
              <a:t>KE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J</a:t>
            </a:r>
            <a:r>
              <a:rPr dirty="0" sz="1100" spc="8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67892" y="3519614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106680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67892" y="4241990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36195">
              <a:lnSpc>
                <a:spcPts val="800"/>
              </a:lnSpc>
              <a:spcBef>
                <a:spcPts val="135"/>
              </a:spcBef>
            </a:pP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di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bawah </a:t>
            </a:r>
            <a:r>
              <a:rPr dirty="0" sz="700" spc="-19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07592" y="4979415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31750">
              <a:lnSpc>
                <a:spcPts val="790"/>
              </a:lnSpc>
              <a:spcBef>
                <a:spcPts val="165"/>
              </a:spcBef>
            </a:pP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Dibawah 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968446" y="4979415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88900">
              <a:lnSpc>
                <a:spcPts val="790"/>
              </a:lnSpc>
              <a:spcBef>
                <a:spcPts val="165"/>
              </a:spcBef>
            </a:pP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976266" y="4979415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95885">
              <a:lnSpc>
                <a:spcPts val="790"/>
              </a:lnSpc>
              <a:spcBef>
                <a:spcPts val="16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Diatss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66241" y="2818574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97155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diatas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7848428" y="2750585"/>
          <a:ext cx="2852420" cy="2058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4880"/>
                <a:gridCol w="962659"/>
                <a:gridCol w="944880"/>
              </a:tblGrid>
              <a:tr h="681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4780">
                        <a:lnSpc>
                          <a:spcPts val="1045"/>
                        </a:lnSpc>
                        <a:spcBef>
                          <a:spcPts val="919"/>
                        </a:spcBef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44780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0"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2829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08915" marR="306705">
                        <a:lnSpc>
                          <a:spcPts val="101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  </a:t>
                      </a:r>
                      <a:r>
                        <a:rPr dirty="0" sz="900" spc="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5715">
                    <a:lnL w="381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95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7160">
                        <a:lnSpc>
                          <a:spcPts val="1045"/>
                        </a:lnSpc>
                        <a:spcBef>
                          <a:spcPts val="810"/>
                        </a:spcBef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37160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5E5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206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307975">
                        <a:lnSpc>
                          <a:spcPct val="100000"/>
                        </a:lnSpc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</a:tr>
              <a:tr h="681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66370" marR="329565">
                        <a:lnSpc>
                          <a:spcPts val="1010"/>
                        </a:lnSpc>
                      </a:pPr>
                      <a:r>
                        <a:rPr dirty="0" sz="900" spc="2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Sangat </a:t>
                      </a:r>
                      <a:r>
                        <a:rPr dirty="0" sz="900" spc="-25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g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48590" marR="196215">
                        <a:lnSpc>
                          <a:spcPts val="1010"/>
                        </a:lnSpc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63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86055" marR="140970">
                        <a:lnSpc>
                          <a:spcPts val="980"/>
                        </a:lnSpc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508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46" name="object 4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17796" y="1755477"/>
            <a:ext cx="1872910" cy="3938580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5360523" y="2980435"/>
            <a:ext cx="13328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75" b="1">
                <a:latin typeface="Tahoma"/>
                <a:cs typeface="Tahoma"/>
              </a:rPr>
              <a:t>POLA </a:t>
            </a:r>
            <a:r>
              <a:rPr dirty="0" sz="1200" spc="80" b="1">
                <a:latin typeface="Tahoma"/>
                <a:cs typeface="Tahoma"/>
              </a:rPr>
              <a:t> </a:t>
            </a:r>
            <a:r>
              <a:rPr dirty="0" sz="1200" spc="-35" b="1">
                <a:latin typeface="Tahoma"/>
                <a:cs typeface="Tahoma"/>
              </a:rPr>
              <a:t>DISTRIBUSI </a:t>
            </a:r>
            <a:r>
              <a:rPr dirty="0" sz="1200" spc="-30" b="1">
                <a:latin typeface="Tahoma"/>
                <a:cs typeface="Tahoma"/>
              </a:rPr>
              <a:t> </a:t>
            </a:r>
            <a:r>
              <a:rPr dirty="0" sz="1200" spc="50" b="1">
                <a:latin typeface="Tahoma"/>
                <a:cs typeface="Tahoma"/>
              </a:rPr>
              <a:t>PEGAWAI </a:t>
            </a:r>
            <a:r>
              <a:rPr dirty="0" sz="1200" spc="55" b="1">
                <a:latin typeface="Tahoma"/>
                <a:cs typeface="Tahoma"/>
              </a:rPr>
              <a:t> </a:t>
            </a:r>
            <a:r>
              <a:rPr dirty="0" sz="1200" spc="-15" b="1">
                <a:latin typeface="Tahoma"/>
                <a:cs typeface="Tahoma"/>
              </a:rPr>
              <a:t>(</a:t>
            </a:r>
            <a:r>
              <a:rPr dirty="0" sz="1200" spc="-25" b="1">
                <a:latin typeface="Tahoma"/>
                <a:cs typeface="Tahoma"/>
              </a:rPr>
              <a:t>B</a:t>
            </a:r>
            <a:r>
              <a:rPr dirty="0" sz="1200" spc="55" b="1">
                <a:latin typeface="Tahoma"/>
                <a:cs typeface="Tahoma"/>
              </a:rPr>
              <a:t>E</a:t>
            </a:r>
            <a:r>
              <a:rPr dirty="0" sz="1200" spc="15" b="1">
                <a:latin typeface="Tahoma"/>
                <a:cs typeface="Tahoma"/>
              </a:rPr>
              <a:t>R</a:t>
            </a:r>
            <a:r>
              <a:rPr dirty="0" sz="1200" spc="85" b="1">
                <a:latin typeface="Tahoma"/>
                <a:cs typeface="Tahoma"/>
              </a:rPr>
              <a:t>D</a:t>
            </a:r>
            <a:r>
              <a:rPr dirty="0" sz="1200" spc="90" b="1">
                <a:latin typeface="Tahoma"/>
                <a:cs typeface="Tahoma"/>
              </a:rPr>
              <a:t>A</a:t>
            </a:r>
            <a:r>
              <a:rPr dirty="0" sz="1200" spc="40" b="1">
                <a:latin typeface="Tahoma"/>
                <a:cs typeface="Tahoma"/>
              </a:rPr>
              <a:t>S</a:t>
            </a:r>
            <a:r>
              <a:rPr dirty="0" sz="1200" spc="55" b="1">
                <a:latin typeface="Tahoma"/>
                <a:cs typeface="Tahoma"/>
              </a:rPr>
              <a:t>A</a:t>
            </a:r>
            <a:r>
              <a:rPr dirty="0" sz="1200" spc="15" b="1">
                <a:latin typeface="Tahoma"/>
                <a:cs typeface="Tahoma"/>
              </a:rPr>
              <a:t>R</a:t>
            </a:r>
            <a:r>
              <a:rPr dirty="0" sz="1200" spc="45" b="1">
                <a:latin typeface="Tahoma"/>
                <a:cs typeface="Tahoma"/>
              </a:rPr>
              <a:t>K</a:t>
            </a:r>
            <a:r>
              <a:rPr dirty="0" sz="1200" spc="100" b="1">
                <a:latin typeface="Tahoma"/>
                <a:cs typeface="Tahoma"/>
              </a:rPr>
              <a:t>A</a:t>
            </a:r>
            <a:r>
              <a:rPr dirty="0" sz="1200" spc="25" b="1">
                <a:latin typeface="Tahoma"/>
                <a:cs typeface="Tahoma"/>
              </a:rPr>
              <a:t>N  </a:t>
            </a:r>
            <a:r>
              <a:rPr dirty="0" sz="1200" spc="-20" b="1">
                <a:latin typeface="Tahoma"/>
                <a:cs typeface="Tahoma"/>
              </a:rPr>
              <a:t>DISTRIBUTION </a:t>
            </a:r>
            <a:r>
              <a:rPr dirty="0" sz="1200" spc="-15" b="1">
                <a:latin typeface="Tahoma"/>
                <a:cs typeface="Tahoma"/>
              </a:rPr>
              <a:t> GUIDELINES)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550679" y="0"/>
            <a:ext cx="9641840" cy="6465570"/>
            <a:chOff x="2550679" y="0"/>
            <a:chExt cx="9641840" cy="6465570"/>
          </a:xfrm>
        </p:grpSpPr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0679" y="6125876"/>
              <a:ext cx="194787" cy="20102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994399" y="6053301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5" h="273685">
                  <a:moveTo>
                    <a:pt x="129096" y="0"/>
                  </a:moveTo>
                  <a:lnTo>
                    <a:pt x="88291" y="6974"/>
                  </a:lnTo>
                  <a:lnTo>
                    <a:pt x="52853" y="26394"/>
                  </a:lnTo>
                  <a:lnTo>
                    <a:pt x="24907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7" y="217591"/>
                  </a:lnTo>
                  <a:lnTo>
                    <a:pt x="52853" y="247204"/>
                  </a:lnTo>
                  <a:lnTo>
                    <a:pt x="88291" y="266624"/>
                  </a:lnTo>
                  <a:lnTo>
                    <a:pt x="129096" y="273599"/>
                  </a:lnTo>
                  <a:lnTo>
                    <a:pt x="169901" y="266624"/>
                  </a:lnTo>
                  <a:lnTo>
                    <a:pt x="205339" y="247204"/>
                  </a:lnTo>
                  <a:lnTo>
                    <a:pt x="233284" y="217591"/>
                  </a:lnTo>
                  <a:lnTo>
                    <a:pt x="251610" y="180038"/>
                  </a:lnTo>
                  <a:lnTo>
                    <a:pt x="258192" y="136799"/>
                  </a:lnTo>
                  <a:lnTo>
                    <a:pt x="251610" y="93560"/>
                  </a:lnTo>
                  <a:lnTo>
                    <a:pt x="233284" y="56007"/>
                  </a:lnTo>
                  <a:lnTo>
                    <a:pt x="205339" y="26394"/>
                  </a:lnTo>
                  <a:lnTo>
                    <a:pt x="169901" y="6974"/>
                  </a:lnTo>
                  <a:lnTo>
                    <a:pt x="1290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26102" y="6089589"/>
              <a:ext cx="194786" cy="20102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943599" y="5795657"/>
              <a:ext cx="355600" cy="321310"/>
            </a:xfrm>
            <a:custGeom>
              <a:avLst/>
              <a:gdLst/>
              <a:ahLst/>
              <a:cxnLst/>
              <a:rect l="l" t="t" r="r" b="b"/>
              <a:pathLst>
                <a:path w="355600" h="321310">
                  <a:moveTo>
                    <a:pt x="355600" y="0"/>
                  </a:moveTo>
                  <a:lnTo>
                    <a:pt x="0" y="0"/>
                  </a:lnTo>
                  <a:lnTo>
                    <a:pt x="177800" y="321024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9424984" y="6053301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5" h="273685">
                  <a:moveTo>
                    <a:pt x="129096" y="0"/>
                  </a:moveTo>
                  <a:lnTo>
                    <a:pt x="88292" y="6974"/>
                  </a:lnTo>
                  <a:lnTo>
                    <a:pt x="52854" y="26394"/>
                  </a:lnTo>
                  <a:lnTo>
                    <a:pt x="24908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8" y="217591"/>
                  </a:lnTo>
                  <a:lnTo>
                    <a:pt x="52854" y="247204"/>
                  </a:lnTo>
                  <a:lnTo>
                    <a:pt x="88292" y="266624"/>
                  </a:lnTo>
                  <a:lnTo>
                    <a:pt x="129096" y="273599"/>
                  </a:lnTo>
                  <a:lnTo>
                    <a:pt x="169901" y="266624"/>
                  </a:lnTo>
                  <a:lnTo>
                    <a:pt x="205339" y="247204"/>
                  </a:lnTo>
                  <a:lnTo>
                    <a:pt x="233285" y="217591"/>
                  </a:lnTo>
                  <a:lnTo>
                    <a:pt x="251612" y="180038"/>
                  </a:lnTo>
                  <a:lnTo>
                    <a:pt x="258193" y="136799"/>
                  </a:lnTo>
                  <a:lnTo>
                    <a:pt x="251612" y="93560"/>
                  </a:lnTo>
                  <a:lnTo>
                    <a:pt x="233285" y="56007"/>
                  </a:lnTo>
                  <a:lnTo>
                    <a:pt x="205339" y="26394"/>
                  </a:lnTo>
                  <a:lnTo>
                    <a:pt x="169901" y="6974"/>
                  </a:lnTo>
                  <a:lnTo>
                    <a:pt x="1290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56688" y="6089589"/>
              <a:ext cx="194786" cy="20102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9373519" y="5793012"/>
              <a:ext cx="355600" cy="321310"/>
            </a:xfrm>
            <a:custGeom>
              <a:avLst/>
              <a:gdLst/>
              <a:ahLst/>
              <a:cxnLst/>
              <a:rect l="l" t="t" r="r" b="b"/>
              <a:pathLst>
                <a:path w="355600" h="321310">
                  <a:moveTo>
                    <a:pt x="355600" y="0"/>
                  </a:moveTo>
                  <a:lnTo>
                    <a:pt x="0" y="0"/>
                  </a:lnTo>
                  <a:lnTo>
                    <a:pt x="177800" y="32102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1034941" y="0"/>
              <a:ext cx="1157605" cy="1334135"/>
            </a:xfrm>
            <a:custGeom>
              <a:avLst/>
              <a:gdLst/>
              <a:ahLst/>
              <a:cxnLst/>
              <a:rect l="l" t="t" r="r" b="b"/>
              <a:pathLst>
                <a:path w="1157604" h="1334135">
                  <a:moveTo>
                    <a:pt x="1157058" y="0"/>
                  </a:moveTo>
                  <a:lnTo>
                    <a:pt x="768917" y="0"/>
                  </a:lnTo>
                  <a:lnTo>
                    <a:pt x="104113" y="664801"/>
                  </a:lnTo>
                  <a:lnTo>
                    <a:pt x="106106" y="666794"/>
                  </a:lnTo>
                  <a:lnTo>
                    <a:pt x="75188" y="704564"/>
                  </a:lnTo>
                  <a:lnTo>
                    <a:pt x="49571" y="744892"/>
                  </a:lnTo>
                  <a:lnTo>
                    <a:pt x="29249" y="787293"/>
                  </a:lnTo>
                  <a:lnTo>
                    <a:pt x="14216" y="831283"/>
                  </a:lnTo>
                  <a:lnTo>
                    <a:pt x="4468" y="876378"/>
                  </a:lnTo>
                  <a:lnTo>
                    <a:pt x="0" y="922094"/>
                  </a:lnTo>
                  <a:lnTo>
                    <a:pt x="804" y="967945"/>
                  </a:lnTo>
                  <a:lnTo>
                    <a:pt x="6877" y="1013448"/>
                  </a:lnTo>
                  <a:lnTo>
                    <a:pt x="18212" y="1058119"/>
                  </a:lnTo>
                  <a:lnTo>
                    <a:pt x="34804" y="1101473"/>
                  </a:lnTo>
                  <a:lnTo>
                    <a:pt x="56649" y="1143025"/>
                  </a:lnTo>
                  <a:lnTo>
                    <a:pt x="83739" y="1182292"/>
                  </a:lnTo>
                  <a:lnTo>
                    <a:pt x="116070" y="1218788"/>
                  </a:lnTo>
                  <a:lnTo>
                    <a:pt x="152599" y="1251086"/>
                  </a:lnTo>
                  <a:lnTo>
                    <a:pt x="191953" y="1278090"/>
                  </a:lnTo>
                  <a:lnTo>
                    <a:pt x="233630" y="1299809"/>
                  </a:lnTo>
                  <a:lnTo>
                    <a:pt x="277130" y="1316254"/>
                  </a:lnTo>
                  <a:lnTo>
                    <a:pt x="321953" y="1327437"/>
                  </a:lnTo>
                  <a:lnTo>
                    <a:pt x="367598" y="1333368"/>
                  </a:lnTo>
                  <a:lnTo>
                    <a:pt x="413564" y="1334058"/>
                  </a:lnTo>
                  <a:lnTo>
                    <a:pt x="459350" y="1329518"/>
                  </a:lnTo>
                  <a:lnTo>
                    <a:pt x="504456" y="1319759"/>
                  </a:lnTo>
                  <a:lnTo>
                    <a:pt x="548381" y="1304792"/>
                  </a:lnTo>
                  <a:lnTo>
                    <a:pt x="590624" y="1284628"/>
                  </a:lnTo>
                  <a:lnTo>
                    <a:pt x="630685" y="1259277"/>
                  </a:lnTo>
                  <a:lnTo>
                    <a:pt x="668063" y="1228751"/>
                  </a:lnTo>
                  <a:lnTo>
                    <a:pt x="672049" y="1228751"/>
                  </a:lnTo>
                  <a:lnTo>
                    <a:pt x="1157058" y="743742"/>
                  </a:lnTo>
                  <a:lnTo>
                    <a:pt x="1157058" y="0"/>
                  </a:lnTo>
                  <a:close/>
                </a:path>
                <a:path w="1157604" h="1334135">
                  <a:moveTo>
                    <a:pt x="672049" y="1228751"/>
                  </a:moveTo>
                  <a:lnTo>
                    <a:pt x="668063" y="1228751"/>
                  </a:lnTo>
                  <a:lnTo>
                    <a:pt x="670056" y="1230744"/>
                  </a:lnTo>
                  <a:lnTo>
                    <a:pt x="672049" y="1228751"/>
                  </a:lnTo>
                  <a:close/>
                </a:path>
              </a:pathLst>
            </a:custGeom>
            <a:solidFill>
              <a:srgbClr val="61C2A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1174127" y="0"/>
              <a:ext cx="1017905" cy="666750"/>
            </a:xfrm>
            <a:custGeom>
              <a:avLst/>
              <a:gdLst/>
              <a:ahLst/>
              <a:cxnLst/>
              <a:rect l="l" t="t" r="r" b="b"/>
              <a:pathLst>
                <a:path w="1017904" h="666750">
                  <a:moveTo>
                    <a:pt x="1017872" y="0"/>
                  </a:moveTo>
                  <a:lnTo>
                    <a:pt x="105439" y="0"/>
                  </a:lnTo>
                  <a:lnTo>
                    <a:pt x="75188" y="36954"/>
                  </a:lnTo>
                  <a:lnTo>
                    <a:pt x="49571" y="77282"/>
                  </a:lnTo>
                  <a:lnTo>
                    <a:pt x="29249" y="119683"/>
                  </a:lnTo>
                  <a:lnTo>
                    <a:pt x="14216" y="163673"/>
                  </a:lnTo>
                  <a:lnTo>
                    <a:pt x="4468" y="208768"/>
                  </a:lnTo>
                  <a:lnTo>
                    <a:pt x="0" y="254484"/>
                  </a:lnTo>
                  <a:lnTo>
                    <a:pt x="804" y="300335"/>
                  </a:lnTo>
                  <a:lnTo>
                    <a:pt x="6877" y="345838"/>
                  </a:lnTo>
                  <a:lnTo>
                    <a:pt x="18212" y="390509"/>
                  </a:lnTo>
                  <a:lnTo>
                    <a:pt x="34804" y="433862"/>
                  </a:lnTo>
                  <a:lnTo>
                    <a:pt x="56648" y="475414"/>
                  </a:lnTo>
                  <a:lnTo>
                    <a:pt x="83738" y="514681"/>
                  </a:lnTo>
                  <a:lnTo>
                    <a:pt x="116069" y="551177"/>
                  </a:lnTo>
                  <a:lnTo>
                    <a:pt x="152598" y="583475"/>
                  </a:lnTo>
                  <a:lnTo>
                    <a:pt x="191952" y="610479"/>
                  </a:lnTo>
                  <a:lnTo>
                    <a:pt x="233630" y="632197"/>
                  </a:lnTo>
                  <a:lnTo>
                    <a:pt x="277130" y="648643"/>
                  </a:lnTo>
                  <a:lnTo>
                    <a:pt x="321953" y="659826"/>
                  </a:lnTo>
                  <a:lnTo>
                    <a:pt x="367598" y="665757"/>
                  </a:lnTo>
                  <a:lnTo>
                    <a:pt x="413564" y="666447"/>
                  </a:lnTo>
                  <a:lnTo>
                    <a:pt x="459350" y="661907"/>
                  </a:lnTo>
                  <a:lnTo>
                    <a:pt x="504456" y="652148"/>
                  </a:lnTo>
                  <a:lnTo>
                    <a:pt x="548381" y="637181"/>
                  </a:lnTo>
                  <a:lnTo>
                    <a:pt x="590624" y="617017"/>
                  </a:lnTo>
                  <a:lnTo>
                    <a:pt x="630685" y="591666"/>
                  </a:lnTo>
                  <a:lnTo>
                    <a:pt x="668063" y="561140"/>
                  </a:lnTo>
                  <a:lnTo>
                    <a:pt x="672049" y="561140"/>
                  </a:lnTo>
                  <a:lnTo>
                    <a:pt x="1017872" y="215317"/>
                  </a:lnTo>
                  <a:lnTo>
                    <a:pt x="1017872" y="0"/>
                  </a:lnTo>
                  <a:close/>
                </a:path>
                <a:path w="1017904" h="666750">
                  <a:moveTo>
                    <a:pt x="672049" y="561140"/>
                  </a:moveTo>
                  <a:lnTo>
                    <a:pt x="668063" y="561140"/>
                  </a:lnTo>
                  <a:lnTo>
                    <a:pt x="670056" y="563133"/>
                  </a:lnTo>
                  <a:lnTo>
                    <a:pt x="672049" y="561140"/>
                  </a:lnTo>
                  <a:close/>
                </a:path>
              </a:pathLst>
            </a:custGeom>
            <a:solidFill>
              <a:srgbClr val="DBEFE1">
                <a:alpha val="811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772304" y="6053315"/>
              <a:ext cx="2492375" cy="412750"/>
            </a:xfrm>
            <a:custGeom>
              <a:avLst/>
              <a:gdLst/>
              <a:ahLst/>
              <a:cxnLst/>
              <a:rect l="l" t="t" r="r" b="b"/>
              <a:pathLst>
                <a:path w="2492375" h="412750">
                  <a:moveTo>
                    <a:pt x="254673" y="201193"/>
                  </a:moveTo>
                  <a:lnTo>
                    <a:pt x="69227" y="9918"/>
                  </a:lnTo>
                  <a:lnTo>
                    <a:pt x="44107" y="0"/>
                  </a:lnTo>
                  <a:lnTo>
                    <a:pt x="37287" y="622"/>
                  </a:lnTo>
                  <a:lnTo>
                    <a:pt x="30683" y="2476"/>
                  </a:lnTo>
                  <a:lnTo>
                    <a:pt x="24472" y="5575"/>
                  </a:lnTo>
                  <a:lnTo>
                    <a:pt x="18859" y="9918"/>
                  </a:lnTo>
                  <a:lnTo>
                    <a:pt x="0" y="27940"/>
                  </a:lnTo>
                  <a:lnTo>
                    <a:pt x="156108" y="177088"/>
                  </a:lnTo>
                  <a:lnTo>
                    <a:pt x="163969" y="188379"/>
                  </a:lnTo>
                  <a:lnTo>
                    <a:pt x="166585" y="201193"/>
                  </a:lnTo>
                  <a:lnTo>
                    <a:pt x="163969" y="213982"/>
                  </a:lnTo>
                  <a:lnTo>
                    <a:pt x="156108" y="225196"/>
                  </a:lnTo>
                  <a:lnTo>
                    <a:pt x="0" y="374345"/>
                  </a:lnTo>
                  <a:lnTo>
                    <a:pt x="18859" y="392366"/>
                  </a:lnTo>
                  <a:lnTo>
                    <a:pt x="24472" y="396709"/>
                  </a:lnTo>
                  <a:lnTo>
                    <a:pt x="30683" y="399808"/>
                  </a:lnTo>
                  <a:lnTo>
                    <a:pt x="37287" y="401662"/>
                  </a:lnTo>
                  <a:lnTo>
                    <a:pt x="44107" y="402285"/>
                  </a:lnTo>
                  <a:lnTo>
                    <a:pt x="50888" y="401662"/>
                  </a:lnTo>
                  <a:lnTo>
                    <a:pt x="244195" y="225196"/>
                  </a:lnTo>
                  <a:lnTo>
                    <a:pt x="252056" y="213982"/>
                  </a:lnTo>
                  <a:lnTo>
                    <a:pt x="254673" y="201193"/>
                  </a:lnTo>
                  <a:close/>
                </a:path>
                <a:path w="2492375" h="412750">
                  <a:moveTo>
                    <a:pt x="2492032" y="211086"/>
                  </a:moveTo>
                  <a:lnTo>
                    <a:pt x="2306574" y="19812"/>
                  </a:lnTo>
                  <a:lnTo>
                    <a:pt x="2281453" y="9893"/>
                  </a:lnTo>
                  <a:lnTo>
                    <a:pt x="2274646" y="10515"/>
                  </a:lnTo>
                  <a:lnTo>
                    <a:pt x="2268029" y="12369"/>
                  </a:lnTo>
                  <a:lnTo>
                    <a:pt x="2261819" y="15468"/>
                  </a:lnTo>
                  <a:lnTo>
                    <a:pt x="2256205" y="19812"/>
                  </a:lnTo>
                  <a:lnTo>
                    <a:pt x="2237359" y="37833"/>
                  </a:lnTo>
                  <a:lnTo>
                    <a:pt x="2393454" y="186982"/>
                  </a:lnTo>
                  <a:lnTo>
                    <a:pt x="2401316" y="198272"/>
                  </a:lnTo>
                  <a:lnTo>
                    <a:pt x="2403932" y="211086"/>
                  </a:lnTo>
                  <a:lnTo>
                    <a:pt x="2401316" y="223875"/>
                  </a:lnTo>
                  <a:lnTo>
                    <a:pt x="2393454" y="235089"/>
                  </a:lnTo>
                  <a:lnTo>
                    <a:pt x="2237359" y="384225"/>
                  </a:lnTo>
                  <a:lnTo>
                    <a:pt x="2256205" y="402259"/>
                  </a:lnTo>
                  <a:lnTo>
                    <a:pt x="2261819" y="406603"/>
                  </a:lnTo>
                  <a:lnTo>
                    <a:pt x="2268029" y="409702"/>
                  </a:lnTo>
                  <a:lnTo>
                    <a:pt x="2274646" y="411556"/>
                  </a:lnTo>
                  <a:lnTo>
                    <a:pt x="2281453" y="412178"/>
                  </a:lnTo>
                  <a:lnTo>
                    <a:pt x="2288248" y="411556"/>
                  </a:lnTo>
                  <a:lnTo>
                    <a:pt x="2481542" y="235089"/>
                  </a:lnTo>
                  <a:lnTo>
                    <a:pt x="2489403" y="223875"/>
                  </a:lnTo>
                  <a:lnTo>
                    <a:pt x="2492032" y="2110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2269162" y="6419596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1D617A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1D617A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1D617A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686657" y="6419596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385723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385723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385723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198549" y="6419596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4472C4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4472C4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4472C4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451104"/>
            <a:ext cx="11666855" cy="6407150"/>
            <a:chOff x="525714" y="451104"/>
            <a:chExt cx="11666855" cy="6407150"/>
          </a:xfrm>
        </p:grpSpPr>
        <p:sp>
          <p:nvSpPr>
            <p:cNvPr id="3" name="object 3"/>
            <p:cNvSpPr/>
            <p:nvPr/>
          </p:nvSpPr>
          <p:spPr>
            <a:xfrm>
              <a:off x="2225333" y="6176808"/>
              <a:ext cx="7416165" cy="88900"/>
            </a:xfrm>
            <a:custGeom>
              <a:avLst/>
              <a:gdLst/>
              <a:ahLst/>
              <a:cxnLst/>
              <a:rect l="l" t="t" r="r" b="b"/>
              <a:pathLst>
                <a:path w="7416165" h="88900">
                  <a:moveTo>
                    <a:pt x="7409385" y="0"/>
                  </a:moveTo>
                  <a:lnTo>
                    <a:pt x="6601" y="0"/>
                  </a:lnTo>
                  <a:lnTo>
                    <a:pt x="0" y="6601"/>
                  </a:lnTo>
                  <a:lnTo>
                    <a:pt x="0" y="14744"/>
                  </a:lnTo>
                  <a:lnTo>
                    <a:pt x="0" y="81875"/>
                  </a:lnTo>
                  <a:lnTo>
                    <a:pt x="6601" y="88476"/>
                  </a:lnTo>
                  <a:lnTo>
                    <a:pt x="7409385" y="88476"/>
                  </a:lnTo>
                  <a:lnTo>
                    <a:pt x="7415987" y="81875"/>
                  </a:lnTo>
                  <a:lnTo>
                    <a:pt x="7415987" y="6601"/>
                  </a:lnTo>
                  <a:lnTo>
                    <a:pt x="74093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21949" y="6055126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4" h="273685">
                  <a:moveTo>
                    <a:pt x="129095" y="0"/>
                  </a:moveTo>
                  <a:lnTo>
                    <a:pt x="88291" y="6974"/>
                  </a:lnTo>
                  <a:lnTo>
                    <a:pt x="52853" y="26394"/>
                  </a:lnTo>
                  <a:lnTo>
                    <a:pt x="24907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7" y="217591"/>
                  </a:lnTo>
                  <a:lnTo>
                    <a:pt x="52853" y="247204"/>
                  </a:lnTo>
                  <a:lnTo>
                    <a:pt x="88291" y="266624"/>
                  </a:lnTo>
                  <a:lnTo>
                    <a:pt x="129095" y="273599"/>
                  </a:lnTo>
                  <a:lnTo>
                    <a:pt x="169899" y="266624"/>
                  </a:lnTo>
                  <a:lnTo>
                    <a:pt x="205338" y="247204"/>
                  </a:lnTo>
                  <a:lnTo>
                    <a:pt x="233283" y="217591"/>
                  </a:lnTo>
                  <a:lnTo>
                    <a:pt x="251610" y="180038"/>
                  </a:lnTo>
                  <a:lnTo>
                    <a:pt x="258192" y="136799"/>
                  </a:lnTo>
                  <a:lnTo>
                    <a:pt x="251610" y="93560"/>
                  </a:lnTo>
                  <a:lnTo>
                    <a:pt x="233283" y="56007"/>
                  </a:lnTo>
                  <a:lnTo>
                    <a:pt x="205338" y="26394"/>
                  </a:lnTo>
                  <a:lnTo>
                    <a:pt x="169899" y="6974"/>
                  </a:lnTo>
                  <a:lnTo>
                    <a:pt x="129095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384799" y="5456396"/>
              <a:ext cx="1405890" cy="304800"/>
            </a:xfrm>
            <a:custGeom>
              <a:avLst/>
              <a:gdLst/>
              <a:ahLst/>
              <a:cxnLst/>
              <a:rect l="l" t="t" r="r" b="b"/>
              <a:pathLst>
                <a:path w="1405890" h="304800">
                  <a:moveTo>
                    <a:pt x="1354538" y="0"/>
                  </a:moveTo>
                  <a:lnTo>
                    <a:pt x="50800" y="0"/>
                  </a:lnTo>
                  <a:lnTo>
                    <a:pt x="31026" y="3992"/>
                  </a:lnTo>
                  <a:lnTo>
                    <a:pt x="14879" y="14878"/>
                  </a:lnTo>
                  <a:lnTo>
                    <a:pt x="3992" y="31026"/>
                  </a:lnTo>
                  <a:lnTo>
                    <a:pt x="0" y="50800"/>
                  </a:lnTo>
                  <a:lnTo>
                    <a:pt x="0" y="253998"/>
                  </a:lnTo>
                  <a:lnTo>
                    <a:pt x="3992" y="273772"/>
                  </a:lnTo>
                  <a:lnTo>
                    <a:pt x="14879" y="289920"/>
                  </a:lnTo>
                  <a:lnTo>
                    <a:pt x="31026" y="300807"/>
                  </a:lnTo>
                  <a:lnTo>
                    <a:pt x="50800" y="304799"/>
                  </a:lnTo>
                  <a:lnTo>
                    <a:pt x="1354538" y="304799"/>
                  </a:lnTo>
                  <a:lnTo>
                    <a:pt x="1374312" y="300807"/>
                  </a:lnTo>
                  <a:lnTo>
                    <a:pt x="1390460" y="289920"/>
                  </a:lnTo>
                  <a:lnTo>
                    <a:pt x="1401347" y="273772"/>
                  </a:lnTo>
                  <a:lnTo>
                    <a:pt x="1405340" y="253998"/>
                  </a:lnTo>
                  <a:lnTo>
                    <a:pt x="1405340" y="50800"/>
                  </a:lnTo>
                  <a:lnTo>
                    <a:pt x="1401347" y="31026"/>
                  </a:lnTo>
                  <a:lnTo>
                    <a:pt x="1390460" y="14878"/>
                  </a:lnTo>
                  <a:lnTo>
                    <a:pt x="1374312" y="3992"/>
                  </a:lnTo>
                  <a:lnTo>
                    <a:pt x="1354538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651856" y="5456396"/>
              <a:ext cx="3727450" cy="304800"/>
            </a:xfrm>
            <a:custGeom>
              <a:avLst/>
              <a:gdLst/>
              <a:ahLst/>
              <a:cxnLst/>
              <a:rect l="l" t="t" r="r" b="b"/>
              <a:pathLst>
                <a:path w="3727450" h="304800">
                  <a:moveTo>
                    <a:pt x="3676540" y="0"/>
                  </a:moveTo>
                  <a:lnTo>
                    <a:pt x="50802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2"/>
                  </a:lnTo>
                  <a:lnTo>
                    <a:pt x="0" y="253996"/>
                  </a:lnTo>
                  <a:lnTo>
                    <a:pt x="3992" y="273771"/>
                  </a:lnTo>
                  <a:lnTo>
                    <a:pt x="14879" y="289919"/>
                  </a:lnTo>
                  <a:lnTo>
                    <a:pt x="31027" y="300807"/>
                  </a:lnTo>
                  <a:lnTo>
                    <a:pt x="50802" y="304799"/>
                  </a:lnTo>
                  <a:lnTo>
                    <a:pt x="3676540" y="304799"/>
                  </a:lnTo>
                  <a:lnTo>
                    <a:pt x="3696315" y="300807"/>
                  </a:lnTo>
                  <a:lnTo>
                    <a:pt x="3712463" y="289919"/>
                  </a:lnTo>
                  <a:lnTo>
                    <a:pt x="3723350" y="273771"/>
                  </a:lnTo>
                  <a:lnTo>
                    <a:pt x="3727343" y="253996"/>
                  </a:lnTo>
                  <a:lnTo>
                    <a:pt x="3727343" y="50802"/>
                  </a:lnTo>
                  <a:lnTo>
                    <a:pt x="3723350" y="31027"/>
                  </a:lnTo>
                  <a:lnTo>
                    <a:pt x="3712463" y="14879"/>
                  </a:lnTo>
                  <a:lnTo>
                    <a:pt x="3696315" y="3992"/>
                  </a:lnTo>
                  <a:lnTo>
                    <a:pt x="367654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75213" y="5507196"/>
              <a:ext cx="3297554" cy="304800"/>
            </a:xfrm>
            <a:custGeom>
              <a:avLst/>
              <a:gdLst/>
              <a:ahLst/>
              <a:cxnLst/>
              <a:rect l="l" t="t" r="r" b="b"/>
              <a:pathLst>
                <a:path w="3297554" h="304800">
                  <a:moveTo>
                    <a:pt x="3246343" y="0"/>
                  </a:moveTo>
                  <a:lnTo>
                    <a:pt x="50802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2"/>
                  </a:lnTo>
                  <a:lnTo>
                    <a:pt x="0" y="253997"/>
                  </a:lnTo>
                  <a:lnTo>
                    <a:pt x="3992" y="273771"/>
                  </a:lnTo>
                  <a:lnTo>
                    <a:pt x="14879" y="289920"/>
                  </a:lnTo>
                  <a:lnTo>
                    <a:pt x="31027" y="300807"/>
                  </a:lnTo>
                  <a:lnTo>
                    <a:pt x="50802" y="304799"/>
                  </a:lnTo>
                  <a:lnTo>
                    <a:pt x="3246343" y="304799"/>
                  </a:lnTo>
                  <a:lnTo>
                    <a:pt x="3266118" y="300807"/>
                  </a:lnTo>
                  <a:lnTo>
                    <a:pt x="3282266" y="289920"/>
                  </a:lnTo>
                  <a:lnTo>
                    <a:pt x="3293153" y="273771"/>
                  </a:lnTo>
                  <a:lnTo>
                    <a:pt x="3297145" y="253997"/>
                  </a:lnTo>
                  <a:lnTo>
                    <a:pt x="3297145" y="50802"/>
                  </a:lnTo>
                  <a:lnTo>
                    <a:pt x="3293153" y="31027"/>
                  </a:lnTo>
                  <a:lnTo>
                    <a:pt x="3282266" y="14879"/>
                  </a:lnTo>
                  <a:lnTo>
                    <a:pt x="3266118" y="3992"/>
                  </a:lnTo>
                  <a:lnTo>
                    <a:pt x="3246343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1199" y="1697196"/>
              <a:ext cx="4233545" cy="3962400"/>
            </a:xfrm>
            <a:custGeom>
              <a:avLst/>
              <a:gdLst/>
              <a:ahLst/>
              <a:cxnLst/>
              <a:rect l="l" t="t" r="r" b="b"/>
              <a:pathLst>
                <a:path w="4233545" h="3962400">
                  <a:moveTo>
                    <a:pt x="4046527" y="0"/>
                  </a:moveTo>
                  <a:lnTo>
                    <a:pt x="186587" y="0"/>
                  </a:lnTo>
                  <a:lnTo>
                    <a:pt x="136985" y="6665"/>
                  </a:lnTo>
                  <a:lnTo>
                    <a:pt x="92413" y="25474"/>
                  </a:lnTo>
                  <a:lnTo>
                    <a:pt x="54650" y="54650"/>
                  </a:lnTo>
                  <a:lnTo>
                    <a:pt x="25474" y="92413"/>
                  </a:lnTo>
                  <a:lnTo>
                    <a:pt x="6665" y="136984"/>
                  </a:lnTo>
                  <a:lnTo>
                    <a:pt x="0" y="186587"/>
                  </a:lnTo>
                  <a:lnTo>
                    <a:pt x="0" y="3775811"/>
                  </a:lnTo>
                  <a:lnTo>
                    <a:pt x="6665" y="3825413"/>
                  </a:lnTo>
                  <a:lnTo>
                    <a:pt x="25474" y="3869985"/>
                  </a:lnTo>
                  <a:lnTo>
                    <a:pt x="54650" y="3907748"/>
                  </a:lnTo>
                  <a:lnTo>
                    <a:pt x="92413" y="3936924"/>
                  </a:lnTo>
                  <a:lnTo>
                    <a:pt x="136985" y="3955734"/>
                  </a:lnTo>
                  <a:lnTo>
                    <a:pt x="186587" y="3962399"/>
                  </a:lnTo>
                  <a:lnTo>
                    <a:pt x="4046527" y="3962399"/>
                  </a:lnTo>
                  <a:lnTo>
                    <a:pt x="4096129" y="3955734"/>
                  </a:lnTo>
                  <a:lnTo>
                    <a:pt x="4140701" y="3936924"/>
                  </a:lnTo>
                  <a:lnTo>
                    <a:pt x="4178464" y="3907748"/>
                  </a:lnTo>
                  <a:lnTo>
                    <a:pt x="4207639" y="3869985"/>
                  </a:lnTo>
                  <a:lnTo>
                    <a:pt x="4226449" y="3825413"/>
                  </a:lnTo>
                  <a:lnTo>
                    <a:pt x="4233114" y="3775811"/>
                  </a:lnTo>
                  <a:lnTo>
                    <a:pt x="4233114" y="186587"/>
                  </a:lnTo>
                  <a:lnTo>
                    <a:pt x="4226449" y="136984"/>
                  </a:lnTo>
                  <a:lnTo>
                    <a:pt x="4207639" y="92413"/>
                  </a:lnTo>
                  <a:lnTo>
                    <a:pt x="4178464" y="54650"/>
                  </a:lnTo>
                  <a:lnTo>
                    <a:pt x="4140701" y="25474"/>
                  </a:lnTo>
                  <a:lnTo>
                    <a:pt x="4096129" y="6665"/>
                  </a:lnTo>
                  <a:lnTo>
                    <a:pt x="4046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1199" y="1697196"/>
              <a:ext cx="4233545" cy="3962400"/>
            </a:xfrm>
            <a:custGeom>
              <a:avLst/>
              <a:gdLst/>
              <a:ahLst/>
              <a:cxnLst/>
              <a:rect l="l" t="t" r="r" b="b"/>
              <a:pathLst>
                <a:path w="4233545" h="3962400">
                  <a:moveTo>
                    <a:pt x="0" y="186587"/>
                  </a:moveTo>
                  <a:lnTo>
                    <a:pt x="6665" y="136985"/>
                  </a:lnTo>
                  <a:lnTo>
                    <a:pt x="25474" y="92413"/>
                  </a:lnTo>
                  <a:lnTo>
                    <a:pt x="54650" y="54650"/>
                  </a:lnTo>
                  <a:lnTo>
                    <a:pt x="92413" y="25474"/>
                  </a:lnTo>
                  <a:lnTo>
                    <a:pt x="136985" y="6665"/>
                  </a:lnTo>
                  <a:lnTo>
                    <a:pt x="186587" y="0"/>
                  </a:lnTo>
                  <a:lnTo>
                    <a:pt x="4046527" y="0"/>
                  </a:lnTo>
                  <a:lnTo>
                    <a:pt x="4096129" y="6665"/>
                  </a:lnTo>
                  <a:lnTo>
                    <a:pt x="4140701" y="25474"/>
                  </a:lnTo>
                  <a:lnTo>
                    <a:pt x="4178464" y="54650"/>
                  </a:lnTo>
                  <a:lnTo>
                    <a:pt x="4207640" y="92413"/>
                  </a:lnTo>
                  <a:lnTo>
                    <a:pt x="4226449" y="136985"/>
                  </a:lnTo>
                  <a:lnTo>
                    <a:pt x="4233115" y="186587"/>
                  </a:lnTo>
                  <a:lnTo>
                    <a:pt x="4233115" y="3775812"/>
                  </a:lnTo>
                  <a:lnTo>
                    <a:pt x="4226449" y="3825414"/>
                  </a:lnTo>
                  <a:lnTo>
                    <a:pt x="4207640" y="3869986"/>
                  </a:lnTo>
                  <a:lnTo>
                    <a:pt x="4178464" y="3907749"/>
                  </a:lnTo>
                  <a:lnTo>
                    <a:pt x="4140701" y="3936925"/>
                  </a:lnTo>
                  <a:lnTo>
                    <a:pt x="4096129" y="3955734"/>
                  </a:lnTo>
                  <a:lnTo>
                    <a:pt x="4046527" y="3962400"/>
                  </a:lnTo>
                  <a:lnTo>
                    <a:pt x="186587" y="3962400"/>
                  </a:lnTo>
                  <a:lnTo>
                    <a:pt x="136985" y="3955734"/>
                  </a:lnTo>
                  <a:lnTo>
                    <a:pt x="92413" y="3936925"/>
                  </a:lnTo>
                  <a:lnTo>
                    <a:pt x="54650" y="3907749"/>
                  </a:lnTo>
                  <a:lnTo>
                    <a:pt x="25474" y="3869986"/>
                  </a:lnTo>
                  <a:lnTo>
                    <a:pt x="6665" y="3825414"/>
                  </a:lnTo>
                  <a:lnTo>
                    <a:pt x="0" y="3775812"/>
                  </a:lnTo>
                  <a:lnTo>
                    <a:pt x="0" y="186587"/>
                  </a:lnTo>
                  <a:close/>
                </a:path>
              </a:pathLst>
            </a:custGeom>
            <a:ln w="28575">
              <a:solidFill>
                <a:srgbClr val="1D61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20710" y="1511249"/>
              <a:ext cx="3152140" cy="554355"/>
            </a:xfrm>
            <a:custGeom>
              <a:avLst/>
              <a:gdLst/>
              <a:ahLst/>
              <a:cxnLst/>
              <a:rect l="l" t="t" r="r" b="b"/>
              <a:pathLst>
                <a:path w="3152140" h="554355">
                  <a:moveTo>
                    <a:pt x="3059280" y="0"/>
                  </a:moveTo>
                  <a:lnTo>
                    <a:pt x="92367" y="0"/>
                  </a:lnTo>
                  <a:lnTo>
                    <a:pt x="56413" y="7258"/>
                  </a:lnTo>
                  <a:lnTo>
                    <a:pt x="27053" y="27053"/>
                  </a:lnTo>
                  <a:lnTo>
                    <a:pt x="7258" y="56413"/>
                  </a:lnTo>
                  <a:lnTo>
                    <a:pt x="0" y="92367"/>
                  </a:lnTo>
                  <a:lnTo>
                    <a:pt x="0" y="461827"/>
                  </a:lnTo>
                  <a:lnTo>
                    <a:pt x="7258" y="497781"/>
                  </a:lnTo>
                  <a:lnTo>
                    <a:pt x="27053" y="527142"/>
                  </a:lnTo>
                  <a:lnTo>
                    <a:pt x="56413" y="546937"/>
                  </a:lnTo>
                  <a:lnTo>
                    <a:pt x="92367" y="554196"/>
                  </a:lnTo>
                  <a:lnTo>
                    <a:pt x="3059280" y="554196"/>
                  </a:lnTo>
                  <a:lnTo>
                    <a:pt x="3095234" y="546937"/>
                  </a:lnTo>
                  <a:lnTo>
                    <a:pt x="3124594" y="527142"/>
                  </a:lnTo>
                  <a:lnTo>
                    <a:pt x="3144389" y="497781"/>
                  </a:lnTo>
                  <a:lnTo>
                    <a:pt x="3151647" y="461827"/>
                  </a:lnTo>
                  <a:lnTo>
                    <a:pt x="3151647" y="92367"/>
                  </a:lnTo>
                  <a:lnTo>
                    <a:pt x="3144389" y="56413"/>
                  </a:lnTo>
                  <a:lnTo>
                    <a:pt x="3124594" y="27053"/>
                  </a:lnTo>
                  <a:lnTo>
                    <a:pt x="3095234" y="7258"/>
                  </a:lnTo>
                  <a:lnTo>
                    <a:pt x="3059280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724891" y="1510791"/>
            <a:ext cx="198945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9905" marR="5080" indent="-497840">
              <a:lnSpc>
                <a:spcPct val="115399"/>
              </a:lnSpc>
              <a:spcBef>
                <a:spcPts val="100"/>
              </a:spcBef>
            </a:pPr>
            <a:r>
              <a:rPr dirty="0" sz="1300" spc="25">
                <a:solidFill>
                  <a:srgbClr val="FFFFFF"/>
                </a:solidFill>
                <a:latin typeface="Roboto"/>
                <a:cs typeface="Roboto"/>
              </a:rPr>
              <a:t>CAPAIAN </a:t>
            </a:r>
            <a:r>
              <a:rPr dirty="0" sz="1300" spc="15">
                <a:solidFill>
                  <a:srgbClr val="FFFFFF"/>
                </a:solidFill>
                <a:latin typeface="Roboto"/>
                <a:cs typeface="Roboto"/>
              </a:rPr>
              <a:t>KINERJA </a:t>
            </a:r>
            <a:r>
              <a:rPr dirty="0" sz="1300" spc="10">
                <a:solidFill>
                  <a:srgbClr val="FFFFFF"/>
                </a:solidFill>
                <a:latin typeface="Roboto"/>
                <a:cs typeface="Roboto"/>
              </a:rPr>
              <a:t>AKHIR </a:t>
            </a:r>
            <a:r>
              <a:rPr dirty="0" sz="1300" spc="-3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10">
                <a:solidFill>
                  <a:srgbClr val="FFFFFF"/>
                </a:solidFill>
                <a:latin typeface="Roboto"/>
                <a:cs typeface="Roboto"/>
              </a:rPr>
              <a:t>ORGANISASI</a:t>
            </a:r>
            <a:endParaRPr sz="1300">
              <a:latin typeface="Roboto"/>
              <a:cs typeface="Roboto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45745" y="280231"/>
            <a:ext cx="6101080" cy="4591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850" spc="-10" b="0">
                <a:solidFill>
                  <a:srgbClr val="2F5597"/>
                </a:solidFill>
                <a:latin typeface="Calibri Light"/>
                <a:cs typeface="Calibri Light"/>
              </a:rPr>
              <a:t>PENETAPAN</a:t>
            </a:r>
            <a:r>
              <a:rPr dirty="0" sz="2850" spc="35" b="0">
                <a:solidFill>
                  <a:srgbClr val="2F5597"/>
                </a:solidFill>
                <a:latin typeface="Calibri Light"/>
                <a:cs typeface="Calibri Light"/>
              </a:rPr>
              <a:t> </a:t>
            </a:r>
            <a:r>
              <a:rPr dirty="0" sz="2850" spc="5" b="0">
                <a:solidFill>
                  <a:srgbClr val="2F5597"/>
                </a:solidFill>
                <a:latin typeface="Calibri Light"/>
                <a:cs typeface="Calibri Light"/>
              </a:rPr>
              <a:t>PREDIKAT</a:t>
            </a:r>
            <a:r>
              <a:rPr dirty="0" sz="2850" spc="35" b="0">
                <a:solidFill>
                  <a:srgbClr val="2F5597"/>
                </a:solidFill>
                <a:latin typeface="Calibri Light"/>
                <a:cs typeface="Calibri Light"/>
              </a:rPr>
              <a:t> </a:t>
            </a:r>
            <a:r>
              <a:rPr dirty="0" sz="2850" spc="25" b="0">
                <a:solidFill>
                  <a:srgbClr val="2F5597"/>
                </a:solidFill>
                <a:latin typeface="Calibri Light"/>
                <a:cs typeface="Calibri Light"/>
              </a:rPr>
              <a:t>KINERJA </a:t>
            </a:r>
            <a:r>
              <a:rPr dirty="0" sz="2850" b="0">
                <a:solidFill>
                  <a:srgbClr val="2F5597"/>
                </a:solidFill>
                <a:latin typeface="Calibri Light"/>
                <a:cs typeface="Calibri Light"/>
              </a:rPr>
              <a:t>PEGAWAI</a:t>
            </a:r>
            <a:endParaRPr sz="285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07000" y="729488"/>
            <a:ext cx="60807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25" i="1">
                <a:latin typeface="Calibri Light"/>
                <a:cs typeface="Calibri Light"/>
              </a:rPr>
              <a:t>Berdasarkan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20" i="1">
                <a:latin typeface="Calibri Light"/>
                <a:cs typeface="Calibri Light"/>
              </a:rPr>
              <a:t>capaian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15" i="1">
                <a:latin typeface="Calibri Light"/>
                <a:cs typeface="Calibri Light"/>
              </a:rPr>
              <a:t>kinerja</a:t>
            </a:r>
            <a:r>
              <a:rPr dirty="0" sz="2700" spc="-45" i="1">
                <a:latin typeface="Calibri Light"/>
                <a:cs typeface="Calibri Light"/>
              </a:rPr>
              <a:t> </a:t>
            </a:r>
            <a:r>
              <a:rPr dirty="0" sz="2700" spc="-15" i="1">
                <a:latin typeface="Calibri Light"/>
                <a:cs typeface="Calibri Light"/>
              </a:rPr>
              <a:t>organisasi</a:t>
            </a:r>
            <a:r>
              <a:rPr dirty="0" sz="2700" spc="-35" i="1">
                <a:latin typeface="Calibri Light"/>
                <a:cs typeface="Calibri Light"/>
              </a:rPr>
              <a:t> </a:t>
            </a:r>
            <a:r>
              <a:rPr dirty="0" baseline="1048" sz="3975" spc="7" i="1">
                <a:latin typeface="Calibri Light"/>
                <a:cs typeface="Calibri Light"/>
              </a:rPr>
              <a:t>akhir</a:t>
            </a:r>
            <a:endParaRPr baseline="1048" sz="3975">
              <a:latin typeface="Calibri Light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183035" y="1447800"/>
            <a:ext cx="4558665" cy="4218305"/>
            <a:chOff x="7183035" y="1447800"/>
            <a:chExt cx="4558665" cy="4218305"/>
          </a:xfrm>
        </p:grpSpPr>
        <p:sp>
          <p:nvSpPr>
            <p:cNvPr id="15" name="object 15"/>
            <p:cNvSpPr/>
            <p:nvPr/>
          </p:nvSpPr>
          <p:spPr>
            <a:xfrm>
              <a:off x="7189385" y="1697196"/>
              <a:ext cx="4545965" cy="3962400"/>
            </a:xfrm>
            <a:custGeom>
              <a:avLst/>
              <a:gdLst/>
              <a:ahLst/>
              <a:cxnLst/>
              <a:rect l="l" t="t" r="r" b="b"/>
              <a:pathLst>
                <a:path w="4545965" h="3962400">
                  <a:moveTo>
                    <a:pt x="4407166" y="0"/>
                  </a:moveTo>
                  <a:lnTo>
                    <a:pt x="138245" y="0"/>
                  </a:lnTo>
                  <a:lnTo>
                    <a:pt x="94549" y="7047"/>
                  </a:lnTo>
                  <a:lnTo>
                    <a:pt x="56599" y="26673"/>
                  </a:lnTo>
                  <a:lnTo>
                    <a:pt x="26673" y="56599"/>
                  </a:lnTo>
                  <a:lnTo>
                    <a:pt x="7047" y="94549"/>
                  </a:lnTo>
                  <a:lnTo>
                    <a:pt x="0" y="138245"/>
                  </a:lnTo>
                  <a:lnTo>
                    <a:pt x="0" y="3824154"/>
                  </a:lnTo>
                  <a:lnTo>
                    <a:pt x="7047" y="3867850"/>
                  </a:lnTo>
                  <a:lnTo>
                    <a:pt x="26673" y="3905800"/>
                  </a:lnTo>
                  <a:lnTo>
                    <a:pt x="56599" y="3935727"/>
                  </a:lnTo>
                  <a:lnTo>
                    <a:pt x="94549" y="3955352"/>
                  </a:lnTo>
                  <a:lnTo>
                    <a:pt x="138245" y="3962400"/>
                  </a:lnTo>
                  <a:lnTo>
                    <a:pt x="4407166" y="3962400"/>
                  </a:lnTo>
                  <a:lnTo>
                    <a:pt x="4450863" y="3955352"/>
                  </a:lnTo>
                  <a:lnTo>
                    <a:pt x="4488813" y="3935727"/>
                  </a:lnTo>
                  <a:lnTo>
                    <a:pt x="4518739" y="3905800"/>
                  </a:lnTo>
                  <a:lnTo>
                    <a:pt x="4538365" y="3867850"/>
                  </a:lnTo>
                  <a:lnTo>
                    <a:pt x="4545413" y="3824154"/>
                  </a:lnTo>
                  <a:lnTo>
                    <a:pt x="4545413" y="138245"/>
                  </a:lnTo>
                  <a:lnTo>
                    <a:pt x="4538365" y="94549"/>
                  </a:lnTo>
                  <a:lnTo>
                    <a:pt x="4518739" y="56599"/>
                  </a:lnTo>
                  <a:lnTo>
                    <a:pt x="4488813" y="26673"/>
                  </a:lnTo>
                  <a:lnTo>
                    <a:pt x="4450863" y="7047"/>
                  </a:lnTo>
                  <a:lnTo>
                    <a:pt x="44071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189385" y="1697196"/>
              <a:ext cx="4545965" cy="3962400"/>
            </a:xfrm>
            <a:custGeom>
              <a:avLst/>
              <a:gdLst/>
              <a:ahLst/>
              <a:cxnLst/>
              <a:rect l="l" t="t" r="r" b="b"/>
              <a:pathLst>
                <a:path w="4545965" h="3962400">
                  <a:moveTo>
                    <a:pt x="0" y="138246"/>
                  </a:moveTo>
                  <a:lnTo>
                    <a:pt x="7047" y="94549"/>
                  </a:lnTo>
                  <a:lnTo>
                    <a:pt x="26673" y="56599"/>
                  </a:lnTo>
                  <a:lnTo>
                    <a:pt x="56599" y="26673"/>
                  </a:lnTo>
                  <a:lnTo>
                    <a:pt x="94549" y="7047"/>
                  </a:lnTo>
                  <a:lnTo>
                    <a:pt x="138246" y="0"/>
                  </a:lnTo>
                  <a:lnTo>
                    <a:pt x="4407168" y="0"/>
                  </a:lnTo>
                  <a:lnTo>
                    <a:pt x="4450864" y="7047"/>
                  </a:lnTo>
                  <a:lnTo>
                    <a:pt x="4488814" y="26673"/>
                  </a:lnTo>
                  <a:lnTo>
                    <a:pt x="4518740" y="56599"/>
                  </a:lnTo>
                  <a:lnTo>
                    <a:pt x="4538366" y="94549"/>
                  </a:lnTo>
                  <a:lnTo>
                    <a:pt x="4545414" y="138246"/>
                  </a:lnTo>
                  <a:lnTo>
                    <a:pt x="4545414" y="3824155"/>
                  </a:lnTo>
                  <a:lnTo>
                    <a:pt x="4538366" y="3867851"/>
                  </a:lnTo>
                  <a:lnTo>
                    <a:pt x="4518740" y="3905801"/>
                  </a:lnTo>
                  <a:lnTo>
                    <a:pt x="4488814" y="3935727"/>
                  </a:lnTo>
                  <a:lnTo>
                    <a:pt x="4450864" y="3955353"/>
                  </a:lnTo>
                  <a:lnTo>
                    <a:pt x="4407168" y="3962401"/>
                  </a:lnTo>
                  <a:lnTo>
                    <a:pt x="138246" y="3962401"/>
                  </a:lnTo>
                  <a:lnTo>
                    <a:pt x="94549" y="3955353"/>
                  </a:lnTo>
                  <a:lnTo>
                    <a:pt x="56599" y="3935727"/>
                  </a:lnTo>
                  <a:lnTo>
                    <a:pt x="26673" y="3905801"/>
                  </a:lnTo>
                  <a:lnTo>
                    <a:pt x="7047" y="3867851"/>
                  </a:lnTo>
                  <a:lnTo>
                    <a:pt x="0" y="3824155"/>
                  </a:lnTo>
                  <a:lnTo>
                    <a:pt x="0" y="138246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922751" y="1447800"/>
              <a:ext cx="3152140" cy="554355"/>
            </a:xfrm>
            <a:custGeom>
              <a:avLst/>
              <a:gdLst/>
              <a:ahLst/>
              <a:cxnLst/>
              <a:rect l="l" t="t" r="r" b="b"/>
              <a:pathLst>
                <a:path w="3152140" h="554355">
                  <a:moveTo>
                    <a:pt x="3059280" y="0"/>
                  </a:moveTo>
                  <a:lnTo>
                    <a:pt x="92368" y="0"/>
                  </a:lnTo>
                  <a:lnTo>
                    <a:pt x="56414" y="7258"/>
                  </a:lnTo>
                  <a:lnTo>
                    <a:pt x="27054" y="27054"/>
                  </a:lnTo>
                  <a:lnTo>
                    <a:pt x="7258" y="56414"/>
                  </a:lnTo>
                  <a:lnTo>
                    <a:pt x="0" y="92367"/>
                  </a:lnTo>
                  <a:lnTo>
                    <a:pt x="0" y="461827"/>
                  </a:lnTo>
                  <a:lnTo>
                    <a:pt x="7258" y="497781"/>
                  </a:lnTo>
                  <a:lnTo>
                    <a:pt x="27054" y="527142"/>
                  </a:lnTo>
                  <a:lnTo>
                    <a:pt x="56414" y="546937"/>
                  </a:lnTo>
                  <a:lnTo>
                    <a:pt x="92368" y="554196"/>
                  </a:lnTo>
                  <a:lnTo>
                    <a:pt x="3059280" y="554196"/>
                  </a:lnTo>
                  <a:lnTo>
                    <a:pt x="3095233" y="546937"/>
                  </a:lnTo>
                  <a:lnTo>
                    <a:pt x="3124594" y="527142"/>
                  </a:lnTo>
                  <a:lnTo>
                    <a:pt x="3144389" y="497781"/>
                  </a:lnTo>
                  <a:lnTo>
                    <a:pt x="3151648" y="461827"/>
                  </a:lnTo>
                  <a:lnTo>
                    <a:pt x="3151648" y="92367"/>
                  </a:lnTo>
                  <a:lnTo>
                    <a:pt x="3144389" y="56414"/>
                  </a:lnTo>
                  <a:lnTo>
                    <a:pt x="3124594" y="27054"/>
                  </a:lnTo>
                  <a:lnTo>
                    <a:pt x="3095233" y="7258"/>
                  </a:lnTo>
                  <a:lnTo>
                    <a:pt x="305928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440665" y="1468119"/>
            <a:ext cx="20580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61035" marR="5080" indent="-648970">
              <a:lnSpc>
                <a:spcPct val="115399"/>
              </a:lnSpc>
              <a:spcBef>
                <a:spcPts val="100"/>
              </a:spcBef>
            </a:pPr>
            <a:r>
              <a:rPr dirty="0" sz="1300" spc="65">
                <a:solidFill>
                  <a:srgbClr val="FFFFFF"/>
                </a:solidFill>
                <a:latin typeface="Roboto"/>
                <a:cs typeface="Roboto"/>
              </a:rPr>
              <a:t>PREDIKAľ</a:t>
            </a:r>
            <a:r>
              <a:rPr dirty="0" sz="1300" spc="-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15">
                <a:solidFill>
                  <a:srgbClr val="FFFFFF"/>
                </a:solidFill>
                <a:latin typeface="Roboto"/>
                <a:cs typeface="Roboto"/>
              </a:rPr>
              <a:t>KINERJA</a:t>
            </a:r>
            <a:r>
              <a:rPr dirty="0" sz="1300" spc="-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10">
                <a:solidFill>
                  <a:srgbClr val="FFFFFF"/>
                </a:solidFill>
                <a:latin typeface="Roboto"/>
                <a:cs typeface="Roboto"/>
              </a:rPr>
              <a:t>AKHIR </a:t>
            </a:r>
            <a:r>
              <a:rPr dirty="0" sz="1300" spc="-30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1300" spc="30">
                <a:solidFill>
                  <a:srgbClr val="FFFFFF"/>
                </a:solidFill>
                <a:latin typeface="Roboto"/>
                <a:cs typeface="Roboto"/>
              </a:rPr>
              <a:t>PEGAWAI</a:t>
            </a:r>
            <a:endParaRPr sz="1300">
              <a:latin typeface="Roboto"/>
              <a:cs typeface="Robo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473246" y="1721016"/>
            <a:ext cx="4518025" cy="4399915"/>
            <a:chOff x="2473246" y="1721016"/>
            <a:chExt cx="4518025" cy="4399915"/>
          </a:xfrm>
        </p:grpSpPr>
        <p:sp>
          <p:nvSpPr>
            <p:cNvPr id="20" name="object 20"/>
            <p:cNvSpPr/>
            <p:nvPr/>
          </p:nvSpPr>
          <p:spPr>
            <a:xfrm>
              <a:off x="2473246" y="5799758"/>
              <a:ext cx="355600" cy="321310"/>
            </a:xfrm>
            <a:custGeom>
              <a:avLst/>
              <a:gdLst/>
              <a:ahLst/>
              <a:cxnLst/>
              <a:rect l="l" t="t" r="r" b="b"/>
              <a:pathLst>
                <a:path w="355600" h="321310">
                  <a:moveTo>
                    <a:pt x="355600" y="0"/>
                  </a:moveTo>
                  <a:lnTo>
                    <a:pt x="0" y="0"/>
                  </a:lnTo>
                  <a:lnTo>
                    <a:pt x="177800" y="321024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1D617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8248" y="1721016"/>
              <a:ext cx="1792458" cy="393858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474429" y="2959100"/>
            <a:ext cx="13328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75" b="1">
                <a:solidFill>
                  <a:srgbClr val="182751"/>
                </a:solidFill>
                <a:latin typeface="Tahoma"/>
                <a:cs typeface="Tahoma"/>
              </a:rPr>
              <a:t>POLA </a:t>
            </a:r>
            <a:r>
              <a:rPr dirty="0" sz="1200" spc="8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200" spc="-35" b="1">
                <a:solidFill>
                  <a:srgbClr val="182751"/>
                </a:solidFill>
                <a:latin typeface="Tahoma"/>
                <a:cs typeface="Tahoma"/>
              </a:rPr>
              <a:t>DISTRIBUSI </a:t>
            </a:r>
            <a:r>
              <a:rPr dirty="0" sz="1200" spc="-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200" spc="50" b="1">
                <a:solidFill>
                  <a:srgbClr val="182751"/>
                </a:solidFill>
                <a:latin typeface="Tahoma"/>
                <a:cs typeface="Tahoma"/>
              </a:rPr>
              <a:t>PEGAWAI </a:t>
            </a:r>
            <a:r>
              <a:rPr dirty="0" sz="1200" spc="5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200" spc="-15" b="1">
                <a:solidFill>
                  <a:srgbClr val="182751"/>
                </a:solidFill>
                <a:latin typeface="Tahoma"/>
                <a:cs typeface="Tahoma"/>
              </a:rPr>
              <a:t>(</a:t>
            </a:r>
            <a:r>
              <a:rPr dirty="0" sz="1200" spc="-25" b="1">
                <a:solidFill>
                  <a:srgbClr val="182751"/>
                </a:solidFill>
                <a:latin typeface="Tahoma"/>
                <a:cs typeface="Tahoma"/>
              </a:rPr>
              <a:t>B</a:t>
            </a:r>
            <a:r>
              <a:rPr dirty="0" sz="1200" spc="5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200" spc="15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200" spc="85" b="1">
                <a:solidFill>
                  <a:srgbClr val="182751"/>
                </a:solidFill>
                <a:latin typeface="Tahoma"/>
                <a:cs typeface="Tahoma"/>
              </a:rPr>
              <a:t>D</a:t>
            </a:r>
            <a:r>
              <a:rPr dirty="0" sz="1200" spc="9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200" spc="4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1200" spc="5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200" spc="15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200" spc="4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200" spc="1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200" spc="25" b="1">
                <a:solidFill>
                  <a:srgbClr val="182751"/>
                </a:solidFill>
                <a:latin typeface="Tahoma"/>
                <a:cs typeface="Tahoma"/>
              </a:rPr>
              <a:t>N  </a:t>
            </a:r>
            <a:r>
              <a:rPr dirty="0" sz="1200" spc="-20" b="1">
                <a:solidFill>
                  <a:srgbClr val="182751"/>
                </a:solidFill>
                <a:latin typeface="Tahoma"/>
                <a:cs typeface="Tahoma"/>
              </a:rPr>
              <a:t>DISTRIBUTION </a:t>
            </a:r>
            <a:r>
              <a:rPr dirty="0" sz="1200" spc="-15" b="1">
                <a:solidFill>
                  <a:srgbClr val="182751"/>
                </a:solidFill>
                <a:latin typeface="Tahoma"/>
                <a:cs typeface="Tahoma"/>
              </a:rPr>
              <a:t> GUIDELINES)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234713" y="2801104"/>
            <a:ext cx="8495030" cy="3491865"/>
            <a:chOff x="1234713" y="2801104"/>
            <a:chExt cx="8495030" cy="3491865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0679" y="6091413"/>
              <a:ext cx="194787" cy="2010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94400" y="6018839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5" h="273685">
                  <a:moveTo>
                    <a:pt x="129096" y="0"/>
                  </a:moveTo>
                  <a:lnTo>
                    <a:pt x="88291" y="6974"/>
                  </a:lnTo>
                  <a:lnTo>
                    <a:pt x="52853" y="26394"/>
                  </a:lnTo>
                  <a:lnTo>
                    <a:pt x="24907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7" y="217591"/>
                  </a:lnTo>
                  <a:lnTo>
                    <a:pt x="52853" y="247204"/>
                  </a:lnTo>
                  <a:lnTo>
                    <a:pt x="88291" y="266624"/>
                  </a:lnTo>
                  <a:lnTo>
                    <a:pt x="129096" y="273599"/>
                  </a:lnTo>
                  <a:lnTo>
                    <a:pt x="169901" y="266624"/>
                  </a:lnTo>
                  <a:lnTo>
                    <a:pt x="205339" y="247204"/>
                  </a:lnTo>
                  <a:lnTo>
                    <a:pt x="233284" y="217591"/>
                  </a:lnTo>
                  <a:lnTo>
                    <a:pt x="251610" y="180038"/>
                  </a:lnTo>
                  <a:lnTo>
                    <a:pt x="258192" y="136799"/>
                  </a:lnTo>
                  <a:lnTo>
                    <a:pt x="251610" y="93560"/>
                  </a:lnTo>
                  <a:lnTo>
                    <a:pt x="233284" y="56007"/>
                  </a:lnTo>
                  <a:lnTo>
                    <a:pt x="205339" y="26394"/>
                  </a:lnTo>
                  <a:lnTo>
                    <a:pt x="169901" y="6974"/>
                  </a:lnTo>
                  <a:lnTo>
                    <a:pt x="1290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6102" y="6055127"/>
              <a:ext cx="194786" cy="20102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43600" y="5761196"/>
              <a:ext cx="355600" cy="321310"/>
            </a:xfrm>
            <a:custGeom>
              <a:avLst/>
              <a:gdLst/>
              <a:ahLst/>
              <a:cxnLst/>
              <a:rect l="l" t="t" r="r" b="b"/>
              <a:pathLst>
                <a:path w="355600" h="321310">
                  <a:moveTo>
                    <a:pt x="355600" y="0"/>
                  </a:moveTo>
                  <a:lnTo>
                    <a:pt x="0" y="0"/>
                  </a:lnTo>
                  <a:lnTo>
                    <a:pt x="177800" y="32102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424985" y="6018839"/>
              <a:ext cx="258445" cy="273685"/>
            </a:xfrm>
            <a:custGeom>
              <a:avLst/>
              <a:gdLst/>
              <a:ahLst/>
              <a:cxnLst/>
              <a:rect l="l" t="t" r="r" b="b"/>
              <a:pathLst>
                <a:path w="258445" h="273685">
                  <a:moveTo>
                    <a:pt x="129096" y="0"/>
                  </a:moveTo>
                  <a:lnTo>
                    <a:pt x="88292" y="6974"/>
                  </a:lnTo>
                  <a:lnTo>
                    <a:pt x="52854" y="26394"/>
                  </a:lnTo>
                  <a:lnTo>
                    <a:pt x="24908" y="56007"/>
                  </a:lnTo>
                  <a:lnTo>
                    <a:pt x="6581" y="93560"/>
                  </a:lnTo>
                  <a:lnTo>
                    <a:pt x="0" y="136799"/>
                  </a:lnTo>
                  <a:lnTo>
                    <a:pt x="6581" y="180038"/>
                  </a:lnTo>
                  <a:lnTo>
                    <a:pt x="24908" y="217591"/>
                  </a:lnTo>
                  <a:lnTo>
                    <a:pt x="52854" y="247204"/>
                  </a:lnTo>
                  <a:lnTo>
                    <a:pt x="88292" y="266624"/>
                  </a:lnTo>
                  <a:lnTo>
                    <a:pt x="129096" y="273599"/>
                  </a:lnTo>
                  <a:lnTo>
                    <a:pt x="169901" y="266624"/>
                  </a:lnTo>
                  <a:lnTo>
                    <a:pt x="205339" y="247204"/>
                  </a:lnTo>
                  <a:lnTo>
                    <a:pt x="233285" y="217591"/>
                  </a:lnTo>
                  <a:lnTo>
                    <a:pt x="251612" y="180038"/>
                  </a:lnTo>
                  <a:lnTo>
                    <a:pt x="258193" y="136799"/>
                  </a:lnTo>
                  <a:lnTo>
                    <a:pt x="251612" y="93560"/>
                  </a:lnTo>
                  <a:lnTo>
                    <a:pt x="233285" y="56007"/>
                  </a:lnTo>
                  <a:lnTo>
                    <a:pt x="205339" y="26394"/>
                  </a:lnTo>
                  <a:lnTo>
                    <a:pt x="169901" y="6974"/>
                  </a:lnTo>
                  <a:lnTo>
                    <a:pt x="12909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6688" y="6055127"/>
              <a:ext cx="194786" cy="20102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373519" y="5758551"/>
              <a:ext cx="355600" cy="321310"/>
            </a:xfrm>
            <a:custGeom>
              <a:avLst/>
              <a:gdLst/>
              <a:ahLst/>
              <a:cxnLst/>
              <a:rect l="l" t="t" r="r" b="b"/>
              <a:pathLst>
                <a:path w="355600" h="321310">
                  <a:moveTo>
                    <a:pt x="355600" y="0"/>
                  </a:moveTo>
                  <a:lnTo>
                    <a:pt x="0" y="0"/>
                  </a:lnTo>
                  <a:lnTo>
                    <a:pt x="177800" y="321025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234798" y="2801104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927384" y="0"/>
                  </a:moveTo>
                  <a:lnTo>
                    <a:pt x="96980" y="0"/>
                  </a:lnTo>
                  <a:lnTo>
                    <a:pt x="59241" y="7624"/>
                  </a:lnTo>
                  <a:lnTo>
                    <a:pt x="28414" y="28414"/>
                  </a:lnTo>
                  <a:lnTo>
                    <a:pt x="7624" y="59241"/>
                  </a:lnTo>
                  <a:lnTo>
                    <a:pt x="0" y="96979"/>
                  </a:lnTo>
                  <a:lnTo>
                    <a:pt x="0" y="667658"/>
                  </a:lnTo>
                  <a:lnTo>
                    <a:pt x="927384" y="667658"/>
                  </a:lnTo>
                  <a:lnTo>
                    <a:pt x="927384" y="0"/>
                  </a:lnTo>
                  <a:close/>
                </a:path>
              </a:pathLst>
            </a:custGeom>
            <a:solidFill>
              <a:srgbClr val="D5E5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159866" y="2801104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830404" y="0"/>
                  </a:moveTo>
                  <a:lnTo>
                    <a:pt x="0" y="0"/>
                  </a:lnTo>
                  <a:lnTo>
                    <a:pt x="0" y="667658"/>
                  </a:lnTo>
                  <a:lnTo>
                    <a:pt x="927385" y="667658"/>
                  </a:lnTo>
                  <a:lnTo>
                    <a:pt x="927385" y="96979"/>
                  </a:lnTo>
                  <a:lnTo>
                    <a:pt x="919760" y="59241"/>
                  </a:lnTo>
                  <a:lnTo>
                    <a:pt x="898971" y="28414"/>
                  </a:lnTo>
                  <a:lnTo>
                    <a:pt x="868143" y="7624"/>
                  </a:lnTo>
                  <a:lnTo>
                    <a:pt x="830404" y="0"/>
                  </a:lnTo>
                  <a:close/>
                </a:path>
              </a:pathLst>
            </a:custGeom>
            <a:solidFill>
              <a:srgbClr val="26397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234713" y="4192096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927299" y="0"/>
                  </a:moveTo>
                  <a:lnTo>
                    <a:pt x="0" y="0"/>
                  </a:lnTo>
                  <a:lnTo>
                    <a:pt x="0" y="570678"/>
                  </a:lnTo>
                  <a:lnTo>
                    <a:pt x="7624" y="608416"/>
                  </a:lnTo>
                  <a:lnTo>
                    <a:pt x="28414" y="639244"/>
                  </a:lnTo>
                  <a:lnTo>
                    <a:pt x="59241" y="660034"/>
                  </a:lnTo>
                  <a:lnTo>
                    <a:pt x="96980" y="667659"/>
                  </a:lnTo>
                  <a:lnTo>
                    <a:pt x="927299" y="667659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159866" y="4192096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927299" y="0"/>
                  </a:moveTo>
                  <a:lnTo>
                    <a:pt x="0" y="0"/>
                  </a:lnTo>
                  <a:lnTo>
                    <a:pt x="0" y="667659"/>
                  </a:lnTo>
                  <a:lnTo>
                    <a:pt x="830403" y="667659"/>
                  </a:lnTo>
                  <a:lnTo>
                    <a:pt x="868141" y="660046"/>
                  </a:lnTo>
                  <a:lnTo>
                    <a:pt x="898959" y="639277"/>
                  </a:lnTo>
                  <a:lnTo>
                    <a:pt x="919723" y="608453"/>
                  </a:lnTo>
                  <a:lnTo>
                    <a:pt x="927299" y="570678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BDD7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2269162" y="6386067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1D617A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1D617A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1D617A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86657" y="6386067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385723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385723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385723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98549" y="6386067"/>
            <a:ext cx="80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40">
                <a:solidFill>
                  <a:srgbClr val="4472C4"/>
                </a:solidFill>
                <a:latin typeface="Arial MT"/>
                <a:cs typeface="Arial MT"/>
              </a:rPr>
              <a:t>Tahap</a:t>
            </a:r>
            <a:r>
              <a:rPr dirty="0" sz="1600" spc="-110">
                <a:solidFill>
                  <a:srgbClr val="4472C4"/>
                </a:solidFill>
                <a:latin typeface="Arial MT"/>
                <a:cs typeface="Arial MT"/>
              </a:rPr>
              <a:t> </a:t>
            </a:r>
            <a:r>
              <a:rPr dirty="0" sz="1600" spc="60">
                <a:solidFill>
                  <a:srgbClr val="4472C4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87539" y="4886452"/>
            <a:ext cx="568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000" spc="4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000" spc="75" b="1">
                <a:solidFill>
                  <a:srgbClr val="182751"/>
                </a:solidFill>
                <a:latin typeface="Tahoma"/>
                <a:cs typeface="Tahoma"/>
              </a:rPr>
              <a:t>O</a:t>
            </a:r>
            <a:r>
              <a:rPr dirty="0" sz="1000" spc="-5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1000" spc="5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0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5598" y="2319528"/>
            <a:ext cx="36010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 b="1">
                <a:solidFill>
                  <a:srgbClr val="182751"/>
                </a:solidFill>
                <a:latin typeface="Tahoma"/>
                <a:cs typeface="Tahoma"/>
              </a:rPr>
              <a:t>HASIL</a:t>
            </a:r>
            <a:r>
              <a:rPr dirty="0" sz="1100" spc="-5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-65" b="1">
                <a:solidFill>
                  <a:srgbClr val="182751"/>
                </a:solidFill>
                <a:latin typeface="Tahoma"/>
                <a:cs typeface="Tahoma"/>
              </a:rPr>
              <a:t>(IKU </a:t>
            </a:r>
            <a:r>
              <a:rPr dirty="0" sz="1100" spc="35" b="1">
                <a:solidFill>
                  <a:srgbClr val="182751"/>
                </a:solidFill>
                <a:latin typeface="Tahoma"/>
                <a:cs typeface="Tahoma"/>
              </a:rPr>
              <a:t>DAN</a:t>
            </a:r>
            <a:r>
              <a:rPr dirty="0" sz="1100" spc="-6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-15" b="1">
                <a:solidFill>
                  <a:srgbClr val="182751"/>
                </a:solidFill>
                <a:latin typeface="Tahoma"/>
                <a:cs typeface="Tahoma"/>
              </a:rPr>
              <a:t>DELIVERY</a:t>
            </a:r>
            <a:r>
              <a:rPr dirty="0" sz="1100" spc="-5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-15" b="1">
                <a:solidFill>
                  <a:srgbClr val="182751"/>
                </a:solidFill>
                <a:latin typeface="Tahoma"/>
                <a:cs typeface="Tahoma"/>
              </a:rPr>
              <a:t>EKSPEKTASI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-40" b="1">
                <a:solidFill>
                  <a:srgbClr val="182751"/>
                </a:solidFill>
                <a:latin typeface="Tahoma"/>
                <a:cs typeface="Tahoma"/>
              </a:rPr>
              <a:t>PIMPINAN)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76550" y="3268979"/>
            <a:ext cx="41719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800" spc="30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r>
              <a:rPr dirty="0" sz="800" spc="55" b="1">
                <a:solidFill>
                  <a:srgbClr val="182751"/>
                </a:solidFill>
                <a:latin typeface="Tahoma"/>
                <a:cs typeface="Tahoma"/>
              </a:rPr>
              <a:t>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34798" y="3496643"/>
            <a:ext cx="927735" cy="668020"/>
          </a:xfrm>
          <a:prstGeom prst="rect">
            <a:avLst/>
          </a:prstGeom>
          <a:solidFill>
            <a:srgbClr val="D5E5B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00965">
              <a:lnSpc>
                <a:spcPct val="100000"/>
              </a:lnSpc>
            </a:pPr>
            <a:r>
              <a:rPr dirty="0" sz="800" spc="25" b="1">
                <a:solidFill>
                  <a:srgbClr val="182751"/>
                </a:solidFill>
                <a:latin typeface="Tahoma"/>
                <a:cs typeface="Tahoma"/>
              </a:rPr>
              <a:t>Kurang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97332" y="4192096"/>
            <a:ext cx="927735" cy="668020"/>
          </a:xfrm>
          <a:prstGeom prst="rect">
            <a:avLst/>
          </a:prstGeom>
          <a:solidFill>
            <a:srgbClr val="BDD7EE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97790" marR="278130">
              <a:lnSpc>
                <a:spcPts val="890"/>
              </a:lnSpc>
              <a:spcBef>
                <a:spcPts val="700"/>
              </a:spcBef>
            </a:pP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Butuh 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45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b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-1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39113" y="4539996"/>
            <a:ext cx="417195" cy="26352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>
              <a:lnSpc>
                <a:spcPts val="910"/>
              </a:lnSpc>
              <a:spcBef>
                <a:spcPts val="170"/>
              </a:spcBef>
            </a:pPr>
            <a:r>
              <a:rPr dirty="0" sz="800" spc="20" b="1">
                <a:solidFill>
                  <a:srgbClr val="182751"/>
                </a:solidFill>
                <a:latin typeface="Tahoma"/>
                <a:cs typeface="Tahoma"/>
              </a:rPr>
              <a:t>Sangat </a:t>
            </a:r>
            <a:r>
              <a:rPr dirty="0" sz="800" spc="-2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800" spc="30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r>
              <a:rPr dirty="0" sz="800" spc="55" b="1">
                <a:solidFill>
                  <a:srgbClr val="182751"/>
                </a:solidFill>
                <a:latin typeface="Tahoma"/>
                <a:cs typeface="Tahoma"/>
              </a:rPr>
              <a:t>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97332" y="3496643"/>
            <a:ext cx="927735" cy="668020"/>
          </a:xfrm>
          <a:prstGeom prst="rect">
            <a:avLst/>
          </a:prstGeom>
          <a:solidFill>
            <a:srgbClr val="788C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19380">
              <a:lnSpc>
                <a:spcPct val="100000"/>
              </a:lnSpc>
            </a:pPr>
            <a:r>
              <a:rPr dirty="0" sz="800" spc="25" b="1">
                <a:solidFill>
                  <a:srgbClr val="182751"/>
                </a:solidFill>
                <a:latin typeface="Tahoma"/>
                <a:cs typeface="Tahoma"/>
              </a:rPr>
              <a:t>Baik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59866" y="3496643"/>
            <a:ext cx="927735" cy="668020"/>
          </a:xfrm>
          <a:prstGeom prst="rect">
            <a:avLst/>
          </a:prstGeom>
          <a:solidFill>
            <a:srgbClr val="788C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25" b="1">
                <a:solidFill>
                  <a:srgbClr val="182751"/>
                </a:solidFill>
                <a:latin typeface="Tahoma"/>
                <a:cs typeface="Tahoma"/>
              </a:rPr>
              <a:t>Baik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97332" y="2801103"/>
            <a:ext cx="927735" cy="668020"/>
          </a:xfrm>
          <a:prstGeom prst="rect">
            <a:avLst/>
          </a:prstGeom>
          <a:solidFill>
            <a:srgbClr val="788C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1920">
              <a:lnSpc>
                <a:spcPct val="100000"/>
              </a:lnSpc>
            </a:pPr>
            <a:r>
              <a:rPr dirty="0" sz="800" spc="25" b="1">
                <a:solidFill>
                  <a:srgbClr val="182751"/>
                </a:solidFill>
                <a:latin typeface="Tahoma"/>
                <a:cs typeface="Tahoma"/>
              </a:rPr>
              <a:t>Baik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95827" y="3268979"/>
            <a:ext cx="5156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5" b="1">
                <a:solidFill>
                  <a:srgbClr val="FFFFFF"/>
                </a:solidFill>
                <a:latin typeface="Tahoma"/>
                <a:cs typeface="Tahoma"/>
              </a:rPr>
              <a:t>Ist</a:t>
            </a:r>
            <a:r>
              <a:rPr dirty="0" sz="800" spc="-10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800" spc="70" b="1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800" spc="20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800" spc="25" b="1">
                <a:solidFill>
                  <a:srgbClr val="FFFFFF"/>
                </a:solidFill>
                <a:latin typeface="Tahoma"/>
                <a:cs typeface="Tahoma"/>
              </a:rPr>
              <a:t>wa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4260" y="3571430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106680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4259" y="4293806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36195">
              <a:lnSpc>
                <a:spcPts val="800"/>
              </a:lnSpc>
              <a:spcBef>
                <a:spcPts val="135"/>
              </a:spcBef>
            </a:pP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di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bawah </a:t>
            </a:r>
            <a:r>
              <a:rPr dirty="0" sz="700" spc="-19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73215" y="5031232"/>
            <a:ext cx="36258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3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r>
              <a:rPr dirty="0" sz="700" spc="-1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35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r>
              <a:rPr dirty="0" sz="700" spc="45" b="1">
                <a:solidFill>
                  <a:srgbClr val="182751"/>
                </a:solidFill>
                <a:latin typeface="Tahoma"/>
                <a:cs typeface="Tahoma"/>
              </a:rPr>
              <a:t>g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52613" y="2870390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97155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diatas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266168" y="4539996"/>
            <a:ext cx="568960" cy="26035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Butuh 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45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800" spc="3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b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-1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80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800" spc="40" b="1">
                <a:solidFill>
                  <a:srgbClr val="182751"/>
                </a:solidFill>
                <a:latin typeface="Tahoma"/>
                <a:cs typeface="Tahoma"/>
              </a:rPr>
              <a:t>n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080441" y="2546087"/>
            <a:ext cx="3194685" cy="2486660"/>
            <a:chOff x="1080441" y="2546087"/>
            <a:chExt cx="3194685" cy="2486660"/>
          </a:xfrm>
        </p:grpSpPr>
        <p:sp>
          <p:nvSpPr>
            <p:cNvPr id="54" name="object 54"/>
            <p:cNvSpPr/>
            <p:nvPr/>
          </p:nvSpPr>
          <p:spPr>
            <a:xfrm>
              <a:off x="1142193" y="2639622"/>
              <a:ext cx="3049270" cy="2321560"/>
            </a:xfrm>
            <a:custGeom>
              <a:avLst/>
              <a:gdLst/>
              <a:ahLst/>
              <a:cxnLst/>
              <a:rect l="l" t="t" r="r" b="b"/>
              <a:pathLst>
                <a:path w="3049270" h="2321560">
                  <a:moveTo>
                    <a:pt x="0" y="0"/>
                  </a:moveTo>
                  <a:lnTo>
                    <a:pt x="0" y="2321088"/>
                  </a:lnTo>
                  <a:lnTo>
                    <a:pt x="3049129" y="2321088"/>
                  </a:lnTo>
                </a:path>
              </a:pathLst>
            </a:custGeom>
            <a:ln w="28575">
              <a:solidFill>
                <a:srgbClr val="1827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080439" y="2546095"/>
              <a:ext cx="3194685" cy="2486660"/>
            </a:xfrm>
            <a:custGeom>
              <a:avLst/>
              <a:gdLst/>
              <a:ahLst/>
              <a:cxnLst/>
              <a:rect l="l" t="t" r="r" b="b"/>
              <a:pathLst>
                <a:path w="3194685" h="2486660">
                  <a:moveTo>
                    <a:pt x="123494" y="101600"/>
                  </a:moveTo>
                  <a:lnTo>
                    <a:pt x="61747" y="0"/>
                  </a:lnTo>
                  <a:lnTo>
                    <a:pt x="0" y="101600"/>
                  </a:lnTo>
                  <a:lnTo>
                    <a:pt x="123494" y="101600"/>
                  </a:lnTo>
                  <a:close/>
                </a:path>
                <a:path w="3194685" h="2486660">
                  <a:moveTo>
                    <a:pt x="3194405" y="2414536"/>
                  </a:moveTo>
                  <a:lnTo>
                    <a:pt x="3119285" y="2343200"/>
                  </a:lnTo>
                  <a:lnTo>
                    <a:pt x="3119285" y="2486037"/>
                  </a:lnTo>
                  <a:lnTo>
                    <a:pt x="3194405" y="2414536"/>
                  </a:lnTo>
                  <a:close/>
                </a:path>
              </a:pathLst>
            </a:custGeom>
            <a:solidFill>
              <a:srgbClr val="1827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1840362" y="4981003"/>
            <a:ext cx="2007235" cy="36195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713105">
              <a:lnSpc>
                <a:spcPct val="100000"/>
              </a:lnSpc>
              <a:spcBef>
                <a:spcPts val="495"/>
              </a:spcBef>
              <a:tabLst>
                <a:tab pos="1438275" algn="l"/>
              </a:tabLst>
            </a:pP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Baik	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sangat</a:t>
            </a:r>
            <a:r>
              <a:rPr dirty="0" sz="700" spc="-5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Baik</a:t>
            </a:r>
            <a:endParaRPr sz="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800" spc="20" b="1">
                <a:solidFill>
                  <a:srgbClr val="182751"/>
                </a:solidFill>
                <a:latin typeface="Tahoma"/>
                <a:cs typeface="Tahoma"/>
              </a:rPr>
              <a:t>Pelaksanaan</a:t>
            </a:r>
            <a:r>
              <a:rPr dirty="0" sz="800" spc="-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30" b="1">
                <a:solidFill>
                  <a:srgbClr val="182751"/>
                </a:solidFill>
                <a:latin typeface="Tahoma"/>
                <a:cs typeface="Tahoma"/>
              </a:rPr>
              <a:t>RB</a:t>
            </a:r>
            <a:r>
              <a:rPr dirty="0" sz="800" spc="-2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-10" b="1">
                <a:solidFill>
                  <a:srgbClr val="182751"/>
                </a:solidFill>
                <a:latin typeface="Tahoma"/>
                <a:cs typeface="Tahoma"/>
              </a:rPr>
              <a:t>(Indeks</a:t>
            </a:r>
            <a:r>
              <a:rPr dirty="0" sz="800" spc="-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800" spc="-5" b="1">
                <a:solidFill>
                  <a:srgbClr val="182751"/>
                </a:solidFill>
                <a:latin typeface="Tahoma"/>
                <a:cs typeface="Tahoma"/>
              </a:rPr>
              <a:t>RB)</a:t>
            </a:r>
            <a:endParaRPr sz="800">
              <a:latin typeface="Tahoma"/>
              <a:cs typeface="Tahoma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772313" y="0"/>
            <a:ext cx="7419975" cy="6465570"/>
            <a:chOff x="4772313" y="0"/>
            <a:chExt cx="7419975" cy="6465570"/>
          </a:xfrm>
        </p:grpSpPr>
        <p:sp>
          <p:nvSpPr>
            <p:cNvPr id="58" name="object 58"/>
            <p:cNvSpPr/>
            <p:nvPr/>
          </p:nvSpPr>
          <p:spPr>
            <a:xfrm>
              <a:off x="7865049" y="2782453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384" y="0"/>
                  </a:moveTo>
                  <a:lnTo>
                    <a:pt x="96981" y="0"/>
                  </a:lnTo>
                  <a:lnTo>
                    <a:pt x="59241" y="7624"/>
                  </a:lnTo>
                  <a:lnTo>
                    <a:pt x="28414" y="28414"/>
                  </a:lnTo>
                  <a:lnTo>
                    <a:pt x="7624" y="59241"/>
                  </a:lnTo>
                  <a:lnTo>
                    <a:pt x="0" y="96981"/>
                  </a:lnTo>
                  <a:lnTo>
                    <a:pt x="0" y="667658"/>
                  </a:lnTo>
                  <a:lnTo>
                    <a:pt x="927384" y="667658"/>
                  </a:lnTo>
                  <a:lnTo>
                    <a:pt x="927384" y="0"/>
                  </a:lnTo>
                  <a:close/>
                </a:path>
              </a:pathLst>
            </a:custGeom>
            <a:solidFill>
              <a:srgbClr val="D5E5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9790117" y="2782453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830404" y="0"/>
                  </a:moveTo>
                  <a:lnTo>
                    <a:pt x="0" y="0"/>
                  </a:lnTo>
                  <a:lnTo>
                    <a:pt x="0" y="667658"/>
                  </a:lnTo>
                  <a:lnTo>
                    <a:pt x="927385" y="667658"/>
                  </a:lnTo>
                  <a:lnTo>
                    <a:pt x="927385" y="96981"/>
                  </a:lnTo>
                  <a:lnTo>
                    <a:pt x="919760" y="59241"/>
                  </a:lnTo>
                  <a:lnTo>
                    <a:pt x="898971" y="28414"/>
                  </a:lnTo>
                  <a:lnTo>
                    <a:pt x="868143" y="7624"/>
                  </a:lnTo>
                  <a:lnTo>
                    <a:pt x="830404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864963" y="4173446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299" y="0"/>
                  </a:moveTo>
                  <a:lnTo>
                    <a:pt x="0" y="0"/>
                  </a:lnTo>
                  <a:lnTo>
                    <a:pt x="0" y="570678"/>
                  </a:lnTo>
                  <a:lnTo>
                    <a:pt x="7624" y="608416"/>
                  </a:lnTo>
                  <a:lnTo>
                    <a:pt x="28414" y="639244"/>
                  </a:lnTo>
                  <a:lnTo>
                    <a:pt x="59241" y="660034"/>
                  </a:lnTo>
                  <a:lnTo>
                    <a:pt x="96979" y="667659"/>
                  </a:lnTo>
                  <a:lnTo>
                    <a:pt x="927299" y="667659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9790117" y="4173446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299" y="0"/>
                  </a:moveTo>
                  <a:lnTo>
                    <a:pt x="0" y="0"/>
                  </a:lnTo>
                  <a:lnTo>
                    <a:pt x="0" y="667659"/>
                  </a:lnTo>
                  <a:lnTo>
                    <a:pt x="830403" y="667659"/>
                  </a:lnTo>
                  <a:lnTo>
                    <a:pt x="868141" y="660046"/>
                  </a:lnTo>
                  <a:lnTo>
                    <a:pt x="898959" y="639277"/>
                  </a:lnTo>
                  <a:lnTo>
                    <a:pt x="919723" y="608453"/>
                  </a:lnTo>
                  <a:lnTo>
                    <a:pt x="927299" y="570678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772443" y="2620971"/>
              <a:ext cx="3049270" cy="2321560"/>
            </a:xfrm>
            <a:custGeom>
              <a:avLst/>
              <a:gdLst/>
              <a:ahLst/>
              <a:cxnLst/>
              <a:rect l="l" t="t" r="r" b="b"/>
              <a:pathLst>
                <a:path w="3049270" h="2321560">
                  <a:moveTo>
                    <a:pt x="0" y="0"/>
                  </a:moveTo>
                  <a:lnTo>
                    <a:pt x="0" y="2321090"/>
                  </a:lnTo>
                  <a:lnTo>
                    <a:pt x="3049130" y="2321090"/>
                  </a:lnTo>
                </a:path>
              </a:pathLst>
            </a:custGeom>
            <a:ln w="28575">
              <a:solidFill>
                <a:srgbClr val="1827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710691" y="2527439"/>
              <a:ext cx="3194685" cy="2486660"/>
            </a:xfrm>
            <a:custGeom>
              <a:avLst/>
              <a:gdLst/>
              <a:ahLst/>
              <a:cxnLst/>
              <a:rect l="l" t="t" r="r" b="b"/>
              <a:pathLst>
                <a:path w="3194684" h="2486660">
                  <a:moveTo>
                    <a:pt x="123494" y="101612"/>
                  </a:moveTo>
                  <a:lnTo>
                    <a:pt x="61747" y="0"/>
                  </a:lnTo>
                  <a:lnTo>
                    <a:pt x="0" y="101612"/>
                  </a:lnTo>
                  <a:lnTo>
                    <a:pt x="123494" y="101612"/>
                  </a:lnTo>
                  <a:close/>
                </a:path>
                <a:path w="3194684" h="2486660">
                  <a:moveTo>
                    <a:pt x="3194405" y="2414549"/>
                  </a:moveTo>
                  <a:lnTo>
                    <a:pt x="3119285" y="2343200"/>
                  </a:lnTo>
                  <a:lnTo>
                    <a:pt x="3119285" y="2486050"/>
                  </a:lnTo>
                  <a:lnTo>
                    <a:pt x="3194405" y="2414549"/>
                  </a:lnTo>
                  <a:close/>
                </a:path>
              </a:pathLst>
            </a:custGeom>
            <a:solidFill>
              <a:srgbClr val="1827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1034941" y="0"/>
              <a:ext cx="1157605" cy="1334135"/>
            </a:xfrm>
            <a:custGeom>
              <a:avLst/>
              <a:gdLst/>
              <a:ahLst/>
              <a:cxnLst/>
              <a:rect l="l" t="t" r="r" b="b"/>
              <a:pathLst>
                <a:path w="1157604" h="1334135">
                  <a:moveTo>
                    <a:pt x="1157058" y="0"/>
                  </a:moveTo>
                  <a:lnTo>
                    <a:pt x="768917" y="0"/>
                  </a:lnTo>
                  <a:lnTo>
                    <a:pt x="104113" y="664801"/>
                  </a:lnTo>
                  <a:lnTo>
                    <a:pt x="106106" y="666794"/>
                  </a:lnTo>
                  <a:lnTo>
                    <a:pt x="75188" y="704564"/>
                  </a:lnTo>
                  <a:lnTo>
                    <a:pt x="49571" y="744892"/>
                  </a:lnTo>
                  <a:lnTo>
                    <a:pt x="29249" y="787293"/>
                  </a:lnTo>
                  <a:lnTo>
                    <a:pt x="14216" y="831283"/>
                  </a:lnTo>
                  <a:lnTo>
                    <a:pt x="4468" y="876378"/>
                  </a:lnTo>
                  <a:lnTo>
                    <a:pt x="0" y="922094"/>
                  </a:lnTo>
                  <a:lnTo>
                    <a:pt x="804" y="967945"/>
                  </a:lnTo>
                  <a:lnTo>
                    <a:pt x="6877" y="1013448"/>
                  </a:lnTo>
                  <a:lnTo>
                    <a:pt x="18212" y="1058119"/>
                  </a:lnTo>
                  <a:lnTo>
                    <a:pt x="34804" y="1101473"/>
                  </a:lnTo>
                  <a:lnTo>
                    <a:pt x="56649" y="1143025"/>
                  </a:lnTo>
                  <a:lnTo>
                    <a:pt x="83739" y="1182292"/>
                  </a:lnTo>
                  <a:lnTo>
                    <a:pt x="116070" y="1218788"/>
                  </a:lnTo>
                  <a:lnTo>
                    <a:pt x="152599" y="1251086"/>
                  </a:lnTo>
                  <a:lnTo>
                    <a:pt x="191953" y="1278090"/>
                  </a:lnTo>
                  <a:lnTo>
                    <a:pt x="233630" y="1299809"/>
                  </a:lnTo>
                  <a:lnTo>
                    <a:pt x="277130" y="1316254"/>
                  </a:lnTo>
                  <a:lnTo>
                    <a:pt x="321953" y="1327437"/>
                  </a:lnTo>
                  <a:lnTo>
                    <a:pt x="367598" y="1333368"/>
                  </a:lnTo>
                  <a:lnTo>
                    <a:pt x="413564" y="1334058"/>
                  </a:lnTo>
                  <a:lnTo>
                    <a:pt x="459350" y="1329518"/>
                  </a:lnTo>
                  <a:lnTo>
                    <a:pt x="504456" y="1319759"/>
                  </a:lnTo>
                  <a:lnTo>
                    <a:pt x="548381" y="1304792"/>
                  </a:lnTo>
                  <a:lnTo>
                    <a:pt x="590624" y="1284628"/>
                  </a:lnTo>
                  <a:lnTo>
                    <a:pt x="630685" y="1259277"/>
                  </a:lnTo>
                  <a:lnTo>
                    <a:pt x="668063" y="1228751"/>
                  </a:lnTo>
                  <a:lnTo>
                    <a:pt x="672049" y="1228751"/>
                  </a:lnTo>
                  <a:lnTo>
                    <a:pt x="1157058" y="743742"/>
                  </a:lnTo>
                  <a:lnTo>
                    <a:pt x="1157058" y="0"/>
                  </a:lnTo>
                  <a:close/>
                </a:path>
                <a:path w="1157604" h="1334135">
                  <a:moveTo>
                    <a:pt x="672049" y="1228751"/>
                  </a:moveTo>
                  <a:lnTo>
                    <a:pt x="668063" y="1228751"/>
                  </a:lnTo>
                  <a:lnTo>
                    <a:pt x="670056" y="1230744"/>
                  </a:lnTo>
                  <a:lnTo>
                    <a:pt x="672049" y="1228751"/>
                  </a:lnTo>
                  <a:close/>
                </a:path>
              </a:pathLst>
            </a:custGeom>
            <a:solidFill>
              <a:srgbClr val="61C2A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1174127" y="0"/>
              <a:ext cx="1017905" cy="666750"/>
            </a:xfrm>
            <a:custGeom>
              <a:avLst/>
              <a:gdLst/>
              <a:ahLst/>
              <a:cxnLst/>
              <a:rect l="l" t="t" r="r" b="b"/>
              <a:pathLst>
                <a:path w="1017904" h="666750">
                  <a:moveTo>
                    <a:pt x="1017872" y="0"/>
                  </a:moveTo>
                  <a:lnTo>
                    <a:pt x="105439" y="0"/>
                  </a:lnTo>
                  <a:lnTo>
                    <a:pt x="75188" y="36954"/>
                  </a:lnTo>
                  <a:lnTo>
                    <a:pt x="49571" y="77282"/>
                  </a:lnTo>
                  <a:lnTo>
                    <a:pt x="29249" y="119683"/>
                  </a:lnTo>
                  <a:lnTo>
                    <a:pt x="14216" y="163673"/>
                  </a:lnTo>
                  <a:lnTo>
                    <a:pt x="4468" y="208768"/>
                  </a:lnTo>
                  <a:lnTo>
                    <a:pt x="0" y="254484"/>
                  </a:lnTo>
                  <a:lnTo>
                    <a:pt x="804" y="300335"/>
                  </a:lnTo>
                  <a:lnTo>
                    <a:pt x="6877" y="345838"/>
                  </a:lnTo>
                  <a:lnTo>
                    <a:pt x="18212" y="390509"/>
                  </a:lnTo>
                  <a:lnTo>
                    <a:pt x="34804" y="433862"/>
                  </a:lnTo>
                  <a:lnTo>
                    <a:pt x="56648" y="475414"/>
                  </a:lnTo>
                  <a:lnTo>
                    <a:pt x="83738" y="514681"/>
                  </a:lnTo>
                  <a:lnTo>
                    <a:pt x="116069" y="551177"/>
                  </a:lnTo>
                  <a:lnTo>
                    <a:pt x="152598" y="583475"/>
                  </a:lnTo>
                  <a:lnTo>
                    <a:pt x="191952" y="610479"/>
                  </a:lnTo>
                  <a:lnTo>
                    <a:pt x="233630" y="632197"/>
                  </a:lnTo>
                  <a:lnTo>
                    <a:pt x="277130" y="648643"/>
                  </a:lnTo>
                  <a:lnTo>
                    <a:pt x="321953" y="659826"/>
                  </a:lnTo>
                  <a:lnTo>
                    <a:pt x="367598" y="665757"/>
                  </a:lnTo>
                  <a:lnTo>
                    <a:pt x="413564" y="666447"/>
                  </a:lnTo>
                  <a:lnTo>
                    <a:pt x="459350" y="661907"/>
                  </a:lnTo>
                  <a:lnTo>
                    <a:pt x="504456" y="652148"/>
                  </a:lnTo>
                  <a:lnTo>
                    <a:pt x="548381" y="637181"/>
                  </a:lnTo>
                  <a:lnTo>
                    <a:pt x="590624" y="617017"/>
                  </a:lnTo>
                  <a:lnTo>
                    <a:pt x="630685" y="591666"/>
                  </a:lnTo>
                  <a:lnTo>
                    <a:pt x="668063" y="561140"/>
                  </a:lnTo>
                  <a:lnTo>
                    <a:pt x="672049" y="561140"/>
                  </a:lnTo>
                  <a:lnTo>
                    <a:pt x="1017872" y="215317"/>
                  </a:lnTo>
                  <a:lnTo>
                    <a:pt x="1017872" y="0"/>
                  </a:lnTo>
                  <a:close/>
                </a:path>
                <a:path w="1017904" h="666750">
                  <a:moveTo>
                    <a:pt x="672049" y="561140"/>
                  </a:moveTo>
                  <a:lnTo>
                    <a:pt x="668063" y="561140"/>
                  </a:lnTo>
                  <a:lnTo>
                    <a:pt x="670056" y="563133"/>
                  </a:lnTo>
                  <a:lnTo>
                    <a:pt x="672049" y="561140"/>
                  </a:lnTo>
                  <a:close/>
                </a:path>
              </a:pathLst>
            </a:custGeom>
            <a:solidFill>
              <a:srgbClr val="DBEFE1">
                <a:alpha val="811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772304" y="6053315"/>
              <a:ext cx="2492375" cy="412750"/>
            </a:xfrm>
            <a:custGeom>
              <a:avLst/>
              <a:gdLst/>
              <a:ahLst/>
              <a:cxnLst/>
              <a:rect l="l" t="t" r="r" b="b"/>
              <a:pathLst>
                <a:path w="2492375" h="412750">
                  <a:moveTo>
                    <a:pt x="254673" y="201193"/>
                  </a:moveTo>
                  <a:lnTo>
                    <a:pt x="69227" y="9918"/>
                  </a:lnTo>
                  <a:lnTo>
                    <a:pt x="44107" y="0"/>
                  </a:lnTo>
                  <a:lnTo>
                    <a:pt x="37287" y="622"/>
                  </a:lnTo>
                  <a:lnTo>
                    <a:pt x="30683" y="2476"/>
                  </a:lnTo>
                  <a:lnTo>
                    <a:pt x="24472" y="5575"/>
                  </a:lnTo>
                  <a:lnTo>
                    <a:pt x="18859" y="9918"/>
                  </a:lnTo>
                  <a:lnTo>
                    <a:pt x="0" y="27940"/>
                  </a:lnTo>
                  <a:lnTo>
                    <a:pt x="156108" y="177088"/>
                  </a:lnTo>
                  <a:lnTo>
                    <a:pt x="163969" y="188379"/>
                  </a:lnTo>
                  <a:lnTo>
                    <a:pt x="166585" y="201193"/>
                  </a:lnTo>
                  <a:lnTo>
                    <a:pt x="163969" y="213982"/>
                  </a:lnTo>
                  <a:lnTo>
                    <a:pt x="156108" y="225196"/>
                  </a:lnTo>
                  <a:lnTo>
                    <a:pt x="0" y="374345"/>
                  </a:lnTo>
                  <a:lnTo>
                    <a:pt x="18859" y="392366"/>
                  </a:lnTo>
                  <a:lnTo>
                    <a:pt x="24472" y="396709"/>
                  </a:lnTo>
                  <a:lnTo>
                    <a:pt x="30683" y="399808"/>
                  </a:lnTo>
                  <a:lnTo>
                    <a:pt x="37287" y="401662"/>
                  </a:lnTo>
                  <a:lnTo>
                    <a:pt x="44107" y="402285"/>
                  </a:lnTo>
                  <a:lnTo>
                    <a:pt x="50888" y="401662"/>
                  </a:lnTo>
                  <a:lnTo>
                    <a:pt x="244195" y="225196"/>
                  </a:lnTo>
                  <a:lnTo>
                    <a:pt x="252056" y="213982"/>
                  </a:lnTo>
                  <a:lnTo>
                    <a:pt x="254673" y="201193"/>
                  </a:lnTo>
                  <a:close/>
                </a:path>
                <a:path w="2492375" h="412750">
                  <a:moveTo>
                    <a:pt x="2492032" y="211086"/>
                  </a:moveTo>
                  <a:lnTo>
                    <a:pt x="2306574" y="19812"/>
                  </a:lnTo>
                  <a:lnTo>
                    <a:pt x="2281453" y="9893"/>
                  </a:lnTo>
                  <a:lnTo>
                    <a:pt x="2274646" y="10515"/>
                  </a:lnTo>
                  <a:lnTo>
                    <a:pt x="2268029" y="12369"/>
                  </a:lnTo>
                  <a:lnTo>
                    <a:pt x="2261819" y="15468"/>
                  </a:lnTo>
                  <a:lnTo>
                    <a:pt x="2256205" y="19812"/>
                  </a:lnTo>
                  <a:lnTo>
                    <a:pt x="2237359" y="37833"/>
                  </a:lnTo>
                  <a:lnTo>
                    <a:pt x="2393454" y="186982"/>
                  </a:lnTo>
                  <a:lnTo>
                    <a:pt x="2401316" y="198272"/>
                  </a:lnTo>
                  <a:lnTo>
                    <a:pt x="2403932" y="211086"/>
                  </a:lnTo>
                  <a:lnTo>
                    <a:pt x="2401316" y="223875"/>
                  </a:lnTo>
                  <a:lnTo>
                    <a:pt x="2393454" y="235089"/>
                  </a:lnTo>
                  <a:lnTo>
                    <a:pt x="2237359" y="384225"/>
                  </a:lnTo>
                  <a:lnTo>
                    <a:pt x="2256205" y="402259"/>
                  </a:lnTo>
                  <a:lnTo>
                    <a:pt x="2261819" y="406603"/>
                  </a:lnTo>
                  <a:lnTo>
                    <a:pt x="2268029" y="409702"/>
                  </a:lnTo>
                  <a:lnTo>
                    <a:pt x="2274646" y="411556"/>
                  </a:lnTo>
                  <a:lnTo>
                    <a:pt x="2281453" y="412178"/>
                  </a:lnTo>
                  <a:lnTo>
                    <a:pt x="2288248" y="411556"/>
                  </a:lnTo>
                  <a:lnTo>
                    <a:pt x="2481542" y="235089"/>
                  </a:lnTo>
                  <a:lnTo>
                    <a:pt x="2489403" y="223875"/>
                  </a:lnTo>
                  <a:lnTo>
                    <a:pt x="2492032" y="2110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 txBox="1"/>
          <p:nvPr/>
        </p:nvSpPr>
        <p:spPr>
          <a:xfrm>
            <a:off x="11028386" y="4868164"/>
            <a:ext cx="7067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000" spc="60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000" spc="5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000" spc="-16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000" spc="25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000" spc="7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000" spc="3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000" spc="45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02879" y="2255520"/>
            <a:ext cx="9486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H</a:t>
            </a:r>
            <a:r>
              <a:rPr dirty="0" sz="11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-25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100" spc="-5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10" b="1">
                <a:solidFill>
                  <a:srgbClr val="182751"/>
                </a:solidFill>
                <a:latin typeface="Tahoma"/>
                <a:cs typeface="Tahoma"/>
              </a:rPr>
              <a:t>KE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J</a:t>
            </a:r>
            <a:r>
              <a:rPr dirty="0" sz="1100" spc="8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84503" y="3550094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103505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484503" y="4275518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39370">
              <a:lnSpc>
                <a:spcPts val="800"/>
              </a:lnSpc>
              <a:spcBef>
                <a:spcPts val="135"/>
              </a:spcBef>
            </a:pP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di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bawah </a:t>
            </a:r>
            <a:r>
              <a:rPr dirty="0" sz="700" spc="-19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24213" y="5012944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31750">
              <a:lnSpc>
                <a:spcPts val="790"/>
              </a:lnSpc>
              <a:spcBef>
                <a:spcPts val="165"/>
              </a:spcBef>
            </a:pP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Dibawah 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985067" y="5012944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88900">
              <a:lnSpc>
                <a:spcPts val="790"/>
              </a:lnSpc>
              <a:spcBef>
                <a:spcPts val="165"/>
              </a:spcBef>
            </a:pP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992886" y="5012944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95885">
              <a:lnSpc>
                <a:spcPts val="790"/>
              </a:lnSpc>
              <a:spcBef>
                <a:spcPts val="16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Diatss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482865" y="2849054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97155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diatas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7865049" y="2782452"/>
          <a:ext cx="2852420" cy="2058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4880"/>
                <a:gridCol w="962659"/>
                <a:gridCol w="944880"/>
              </a:tblGrid>
              <a:tr h="681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045"/>
                        </a:lnSpc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14935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2540"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34315" marR="281305">
                        <a:lnSpc>
                          <a:spcPts val="98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  </a:t>
                      </a:r>
                      <a:r>
                        <a:rPr dirty="0" sz="900" spc="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1270">
                    <a:lnL w="381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954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20014">
                        <a:lnSpc>
                          <a:spcPts val="1045"/>
                        </a:lnSpc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20014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508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5E5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654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</a:tr>
              <a:tr h="681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0815" marR="325755">
                        <a:lnSpc>
                          <a:spcPts val="1010"/>
                        </a:lnSpc>
                      </a:pPr>
                      <a:r>
                        <a:rPr dirty="0" sz="900" spc="2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Sangat </a:t>
                      </a:r>
                      <a:r>
                        <a:rPr dirty="0" sz="900" spc="-25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g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381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2080" marR="212725">
                        <a:lnSpc>
                          <a:spcPts val="1010"/>
                        </a:lnSpc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508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8425" marR="229235">
                        <a:lnSpc>
                          <a:spcPts val="1010"/>
                        </a:lnSpc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76" name="object 76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7611" y="378735"/>
            <a:ext cx="9156700" cy="646430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254"/>
              </a:spcBef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Pola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(Individual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Performance)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berdasarkan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35"/>
              </a:lnSpc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(Pola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ini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 i="1">
                <a:solidFill>
                  <a:srgbClr val="FFFFFF"/>
                </a:solidFill>
                <a:latin typeface="Calibri"/>
                <a:cs typeface="Calibri"/>
              </a:rPr>
              <a:t>bukan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forced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distribution,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namun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sebagai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guidelines/panduan)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1112" y="1270866"/>
            <a:ext cx="3860165" cy="369570"/>
          </a:xfrm>
          <a:prstGeom prst="rect">
            <a:avLst/>
          </a:prstGeom>
          <a:solidFill>
            <a:srgbClr val="26397B"/>
          </a:solidFill>
        </p:spPr>
        <p:txBody>
          <a:bodyPr wrap="square" lIns="0" tIns="3365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=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Sangat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Kurang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95518" y="1778096"/>
            <a:ext cx="4565650" cy="3587750"/>
            <a:chOff x="2095518" y="1778096"/>
            <a:chExt cx="4565650" cy="3587750"/>
          </a:xfrm>
        </p:grpSpPr>
        <p:sp>
          <p:nvSpPr>
            <p:cNvPr id="5" name="object 5"/>
            <p:cNvSpPr/>
            <p:nvPr/>
          </p:nvSpPr>
          <p:spPr>
            <a:xfrm>
              <a:off x="2101868" y="1784446"/>
              <a:ext cx="4552950" cy="3575050"/>
            </a:xfrm>
            <a:custGeom>
              <a:avLst/>
              <a:gdLst/>
              <a:ahLst/>
              <a:cxnLst/>
              <a:rect l="l" t="t" r="r" b="b"/>
              <a:pathLst>
                <a:path w="4552950" h="3575050">
                  <a:moveTo>
                    <a:pt x="0" y="267121"/>
                  </a:moveTo>
                  <a:lnTo>
                    <a:pt x="4303" y="219105"/>
                  </a:lnTo>
                  <a:lnTo>
                    <a:pt x="16711" y="173914"/>
                  </a:lnTo>
                  <a:lnTo>
                    <a:pt x="36469" y="132300"/>
                  </a:lnTo>
                  <a:lnTo>
                    <a:pt x="62823" y="95018"/>
                  </a:lnTo>
                  <a:lnTo>
                    <a:pt x="95018" y="62823"/>
                  </a:lnTo>
                  <a:lnTo>
                    <a:pt x="132300" y="36469"/>
                  </a:lnTo>
                  <a:lnTo>
                    <a:pt x="173913" y="16711"/>
                  </a:lnTo>
                  <a:lnTo>
                    <a:pt x="219105" y="4303"/>
                  </a:lnTo>
                  <a:lnTo>
                    <a:pt x="267121" y="0"/>
                  </a:lnTo>
                  <a:lnTo>
                    <a:pt x="4285810" y="0"/>
                  </a:lnTo>
                  <a:lnTo>
                    <a:pt x="4333825" y="4303"/>
                  </a:lnTo>
                  <a:lnTo>
                    <a:pt x="4379017" y="16711"/>
                  </a:lnTo>
                  <a:lnTo>
                    <a:pt x="4420631" y="36469"/>
                  </a:lnTo>
                  <a:lnTo>
                    <a:pt x="4457912" y="62823"/>
                  </a:lnTo>
                  <a:lnTo>
                    <a:pt x="4490107" y="95018"/>
                  </a:lnTo>
                  <a:lnTo>
                    <a:pt x="4516461" y="132300"/>
                  </a:lnTo>
                  <a:lnTo>
                    <a:pt x="4536219" y="173914"/>
                  </a:lnTo>
                  <a:lnTo>
                    <a:pt x="4548627" y="219105"/>
                  </a:lnTo>
                  <a:lnTo>
                    <a:pt x="4552931" y="267121"/>
                  </a:lnTo>
                  <a:lnTo>
                    <a:pt x="4552931" y="3307833"/>
                  </a:lnTo>
                  <a:lnTo>
                    <a:pt x="4548627" y="3355848"/>
                  </a:lnTo>
                  <a:lnTo>
                    <a:pt x="4536219" y="3401040"/>
                  </a:lnTo>
                  <a:lnTo>
                    <a:pt x="4516461" y="3442654"/>
                  </a:lnTo>
                  <a:lnTo>
                    <a:pt x="4490107" y="3479936"/>
                  </a:lnTo>
                  <a:lnTo>
                    <a:pt x="4457912" y="3512131"/>
                  </a:lnTo>
                  <a:lnTo>
                    <a:pt x="4420631" y="3538485"/>
                  </a:lnTo>
                  <a:lnTo>
                    <a:pt x="4379017" y="3558243"/>
                  </a:lnTo>
                  <a:lnTo>
                    <a:pt x="4333825" y="3570651"/>
                  </a:lnTo>
                  <a:lnTo>
                    <a:pt x="4285810" y="3574955"/>
                  </a:lnTo>
                  <a:lnTo>
                    <a:pt x="267121" y="3574955"/>
                  </a:lnTo>
                  <a:lnTo>
                    <a:pt x="219105" y="3570651"/>
                  </a:lnTo>
                  <a:lnTo>
                    <a:pt x="173913" y="3558243"/>
                  </a:lnTo>
                  <a:lnTo>
                    <a:pt x="132300" y="3538485"/>
                  </a:lnTo>
                  <a:lnTo>
                    <a:pt x="95018" y="3512131"/>
                  </a:lnTo>
                  <a:lnTo>
                    <a:pt x="62823" y="3479936"/>
                  </a:lnTo>
                  <a:lnTo>
                    <a:pt x="36469" y="3442654"/>
                  </a:lnTo>
                  <a:lnTo>
                    <a:pt x="16711" y="3401040"/>
                  </a:lnTo>
                  <a:lnTo>
                    <a:pt x="4303" y="3355848"/>
                  </a:lnTo>
                  <a:lnTo>
                    <a:pt x="0" y="3307833"/>
                  </a:lnTo>
                  <a:lnTo>
                    <a:pt x="0" y="267121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8933" y="2358565"/>
              <a:ext cx="4004219" cy="27946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10400" y="1270866"/>
            <a:ext cx="2789555" cy="369570"/>
          </a:xfrm>
          <a:prstGeom prst="rect">
            <a:avLst/>
          </a:prstGeom>
          <a:solidFill>
            <a:srgbClr val="26397B"/>
          </a:solidFill>
        </p:spPr>
        <p:txBody>
          <a:bodyPr wrap="square" lIns="0" tIns="3365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=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Kurang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74805" y="1778096"/>
            <a:ext cx="4645025" cy="3486150"/>
            <a:chOff x="7174805" y="1778096"/>
            <a:chExt cx="4645025" cy="3486150"/>
          </a:xfrm>
        </p:grpSpPr>
        <p:sp>
          <p:nvSpPr>
            <p:cNvPr id="9" name="object 9"/>
            <p:cNvSpPr/>
            <p:nvPr/>
          </p:nvSpPr>
          <p:spPr>
            <a:xfrm>
              <a:off x="7181155" y="1784446"/>
              <a:ext cx="4632325" cy="3473450"/>
            </a:xfrm>
            <a:custGeom>
              <a:avLst/>
              <a:gdLst/>
              <a:ahLst/>
              <a:cxnLst/>
              <a:rect l="l" t="t" r="r" b="b"/>
              <a:pathLst>
                <a:path w="4632325" h="3473450">
                  <a:moveTo>
                    <a:pt x="0" y="259528"/>
                  </a:moveTo>
                  <a:lnTo>
                    <a:pt x="4181" y="212878"/>
                  </a:lnTo>
                  <a:lnTo>
                    <a:pt x="16236" y="168970"/>
                  </a:lnTo>
                  <a:lnTo>
                    <a:pt x="35433" y="128539"/>
                  </a:lnTo>
                  <a:lnTo>
                    <a:pt x="61037" y="92317"/>
                  </a:lnTo>
                  <a:lnTo>
                    <a:pt x="92317" y="61037"/>
                  </a:lnTo>
                  <a:lnTo>
                    <a:pt x="128539" y="35433"/>
                  </a:lnTo>
                  <a:lnTo>
                    <a:pt x="168970" y="16236"/>
                  </a:lnTo>
                  <a:lnTo>
                    <a:pt x="212877" y="4181"/>
                  </a:lnTo>
                  <a:lnTo>
                    <a:pt x="259528" y="0"/>
                  </a:lnTo>
                  <a:lnTo>
                    <a:pt x="4372231" y="0"/>
                  </a:lnTo>
                  <a:lnTo>
                    <a:pt x="4418881" y="4181"/>
                  </a:lnTo>
                  <a:lnTo>
                    <a:pt x="4462788" y="16236"/>
                  </a:lnTo>
                  <a:lnTo>
                    <a:pt x="4503219" y="35433"/>
                  </a:lnTo>
                  <a:lnTo>
                    <a:pt x="4539441" y="61037"/>
                  </a:lnTo>
                  <a:lnTo>
                    <a:pt x="4570721" y="92317"/>
                  </a:lnTo>
                  <a:lnTo>
                    <a:pt x="4596325" y="128539"/>
                  </a:lnTo>
                  <a:lnTo>
                    <a:pt x="4615522" y="168970"/>
                  </a:lnTo>
                  <a:lnTo>
                    <a:pt x="4627577" y="212878"/>
                  </a:lnTo>
                  <a:lnTo>
                    <a:pt x="4631759" y="259528"/>
                  </a:lnTo>
                  <a:lnTo>
                    <a:pt x="4631759" y="3213826"/>
                  </a:lnTo>
                  <a:lnTo>
                    <a:pt x="4627577" y="3260476"/>
                  </a:lnTo>
                  <a:lnTo>
                    <a:pt x="4615522" y="3304384"/>
                  </a:lnTo>
                  <a:lnTo>
                    <a:pt x="4596325" y="3344815"/>
                  </a:lnTo>
                  <a:lnTo>
                    <a:pt x="4570721" y="3381037"/>
                  </a:lnTo>
                  <a:lnTo>
                    <a:pt x="4539441" y="3412317"/>
                  </a:lnTo>
                  <a:lnTo>
                    <a:pt x="4503219" y="3437921"/>
                  </a:lnTo>
                  <a:lnTo>
                    <a:pt x="4462788" y="3457118"/>
                  </a:lnTo>
                  <a:lnTo>
                    <a:pt x="4418881" y="3469173"/>
                  </a:lnTo>
                  <a:lnTo>
                    <a:pt x="4372231" y="3473355"/>
                  </a:lnTo>
                  <a:lnTo>
                    <a:pt x="259528" y="3473355"/>
                  </a:lnTo>
                  <a:lnTo>
                    <a:pt x="212877" y="3469173"/>
                  </a:lnTo>
                  <a:lnTo>
                    <a:pt x="168970" y="3457118"/>
                  </a:lnTo>
                  <a:lnTo>
                    <a:pt x="128539" y="3437921"/>
                  </a:lnTo>
                  <a:lnTo>
                    <a:pt x="92317" y="3412317"/>
                  </a:lnTo>
                  <a:lnTo>
                    <a:pt x="61037" y="3381037"/>
                  </a:lnTo>
                  <a:lnTo>
                    <a:pt x="35433" y="3344815"/>
                  </a:lnTo>
                  <a:lnTo>
                    <a:pt x="16236" y="3304384"/>
                  </a:lnTo>
                  <a:lnTo>
                    <a:pt x="4181" y="3260476"/>
                  </a:lnTo>
                  <a:lnTo>
                    <a:pt x="0" y="3213826"/>
                  </a:lnTo>
                  <a:lnTo>
                    <a:pt x="0" y="25952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1892" y="2365755"/>
              <a:ext cx="4439824" cy="273531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82801" y="5457406"/>
            <a:ext cx="4622800" cy="107759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4" rIns="0" bIns="0" rtlCol="0" vert="horz">
            <a:spAutoFit/>
          </a:bodyPr>
          <a:lstStyle/>
          <a:p>
            <a:pPr marL="90805" marR="496570">
              <a:lnSpc>
                <a:spcPct val="100800"/>
              </a:lnSpc>
              <a:spcBef>
                <a:spcPts val="244"/>
              </a:spcBef>
            </a:pPr>
            <a:r>
              <a:rPr dirty="0" sz="1600" spc="-15" b="1" i="1">
                <a:latin typeface="Calibri"/>
                <a:cs typeface="Calibri"/>
              </a:rPr>
              <a:t>Ket: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Pada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umumnya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predikat</a:t>
            </a:r>
            <a:r>
              <a:rPr dirty="0" sz="1600" spc="-5" b="1" i="1">
                <a:latin typeface="Calibri"/>
                <a:cs typeface="Calibri"/>
              </a:rPr>
              <a:t> kinerja </a:t>
            </a:r>
            <a:r>
              <a:rPr dirty="0" sz="1600" b="1" i="1">
                <a:latin typeface="Calibri"/>
                <a:cs typeface="Calibri"/>
              </a:rPr>
              <a:t>pegawai 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Sangat Kurang, namun </a:t>
            </a:r>
            <a:r>
              <a:rPr dirty="0" sz="1600" spc="-5" b="1" i="1">
                <a:latin typeface="Calibri"/>
                <a:cs typeface="Calibri"/>
              </a:rPr>
              <a:t>dimungkinkan terdapat </a:t>
            </a:r>
            <a:r>
              <a:rPr dirty="0" sz="1600" b="1" i="1">
                <a:latin typeface="Calibri"/>
                <a:cs typeface="Calibri"/>
              </a:rPr>
              <a:t> pegawai </a:t>
            </a:r>
            <a:r>
              <a:rPr dirty="0" sz="1600" spc="-5" b="1" i="1">
                <a:latin typeface="Calibri"/>
                <a:cs typeface="Calibri"/>
              </a:rPr>
              <a:t>berpredikat kinerja: </a:t>
            </a:r>
            <a:r>
              <a:rPr dirty="0" sz="1600" b="1" i="1">
                <a:latin typeface="Calibri"/>
                <a:cs typeface="Calibri"/>
              </a:rPr>
              <a:t>Sangat </a:t>
            </a:r>
            <a:r>
              <a:rPr dirty="0" sz="1600" spc="-5" b="1" i="1">
                <a:latin typeface="Calibri"/>
                <a:cs typeface="Calibri"/>
              </a:rPr>
              <a:t>Baik, Baik, </a:t>
            </a:r>
            <a:r>
              <a:rPr dirty="0" sz="1600" spc="-350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Cukup</a:t>
            </a:r>
            <a:r>
              <a:rPr dirty="0" sz="1600" spc="-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dan/atau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Kurang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4970" y="5432826"/>
            <a:ext cx="4622800" cy="107759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1115" rIns="0" bIns="0" rtlCol="0" vert="horz">
            <a:spAutoFit/>
          </a:bodyPr>
          <a:lstStyle/>
          <a:p>
            <a:pPr marL="91440" marR="397510">
              <a:lnSpc>
                <a:spcPct val="100800"/>
              </a:lnSpc>
              <a:spcBef>
                <a:spcPts val="245"/>
              </a:spcBef>
            </a:pPr>
            <a:r>
              <a:rPr dirty="0" sz="1600" spc="-15" b="1" i="1">
                <a:latin typeface="Calibri"/>
                <a:cs typeface="Calibri"/>
              </a:rPr>
              <a:t>Ket: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Pada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umumnya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predikat</a:t>
            </a:r>
            <a:r>
              <a:rPr dirty="0" sz="1600" spc="-5" b="1" i="1">
                <a:latin typeface="Calibri"/>
                <a:cs typeface="Calibri"/>
              </a:rPr>
              <a:t> kinerja</a:t>
            </a:r>
            <a:r>
              <a:rPr dirty="0" sz="1600" b="1" i="1">
                <a:latin typeface="Calibri"/>
                <a:cs typeface="Calibri"/>
              </a:rPr>
              <a:t> pegawai 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Kurang, namun </a:t>
            </a:r>
            <a:r>
              <a:rPr dirty="0" sz="1600" spc="-5" b="1" i="1">
                <a:latin typeface="Calibri"/>
                <a:cs typeface="Calibri"/>
              </a:rPr>
              <a:t>dimungkinkan terdapat </a:t>
            </a:r>
            <a:r>
              <a:rPr dirty="0" sz="1600" b="1" i="1">
                <a:latin typeface="Calibri"/>
                <a:cs typeface="Calibri"/>
              </a:rPr>
              <a:t>pegawai </a:t>
            </a:r>
            <a:r>
              <a:rPr dirty="0" sz="1600" spc="-35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berpredikat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kinerja: </a:t>
            </a:r>
            <a:r>
              <a:rPr dirty="0" sz="1600" b="1" i="1">
                <a:latin typeface="Calibri"/>
                <a:cs typeface="Calibri"/>
              </a:rPr>
              <a:t>Sangat</a:t>
            </a:r>
            <a:r>
              <a:rPr dirty="0" sz="1600" spc="-5" b="1" i="1">
                <a:latin typeface="Calibri"/>
                <a:cs typeface="Calibri"/>
              </a:rPr>
              <a:t> Baik,</a:t>
            </a:r>
            <a:r>
              <a:rPr dirty="0" sz="160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Baik,</a:t>
            </a:r>
            <a:r>
              <a:rPr dirty="0" sz="1600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Cukup </a:t>
            </a:r>
            <a:r>
              <a:rPr dirty="0" sz="1600" spc="-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dan/atau Sangat</a:t>
            </a:r>
            <a:r>
              <a:rPr dirty="0" sz="1600" spc="-5" b="1" i="1">
                <a:latin typeface="Calibri"/>
                <a:cs typeface="Calibri"/>
              </a:rPr>
              <a:t> Kurang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77800"/>
            <a:ext cx="1934845" cy="6680200"/>
            <a:chOff x="0" y="177800"/>
            <a:chExt cx="1934845" cy="6680200"/>
          </a:xfrm>
        </p:grpSpPr>
        <p:sp>
          <p:nvSpPr>
            <p:cNvPr id="14" name="object 14"/>
            <p:cNvSpPr/>
            <p:nvPr/>
          </p:nvSpPr>
          <p:spPr>
            <a:xfrm>
              <a:off x="0" y="5115352"/>
              <a:ext cx="1349375" cy="1743075"/>
            </a:xfrm>
            <a:custGeom>
              <a:avLst/>
              <a:gdLst/>
              <a:ahLst/>
              <a:cxnLst/>
              <a:rect l="l" t="t" r="r" b="b"/>
              <a:pathLst>
                <a:path w="1349375" h="1743075">
                  <a:moveTo>
                    <a:pt x="992622" y="0"/>
                  </a:moveTo>
                  <a:lnTo>
                    <a:pt x="946982" y="2802"/>
                  </a:lnTo>
                  <a:lnTo>
                    <a:pt x="901904" y="11445"/>
                  </a:lnTo>
                  <a:lnTo>
                    <a:pt x="857989" y="25947"/>
                  </a:lnTo>
                  <a:lnTo>
                    <a:pt x="815834" y="46326"/>
                  </a:lnTo>
                  <a:lnTo>
                    <a:pt x="776041" y="72602"/>
                  </a:lnTo>
                  <a:lnTo>
                    <a:pt x="739207" y="104792"/>
                  </a:lnTo>
                  <a:lnTo>
                    <a:pt x="0" y="844000"/>
                  </a:lnTo>
                  <a:lnTo>
                    <a:pt x="0" y="1742647"/>
                  </a:lnTo>
                  <a:lnTo>
                    <a:pt x="112342" y="1742647"/>
                  </a:lnTo>
                  <a:lnTo>
                    <a:pt x="1244702" y="610287"/>
                  </a:lnTo>
                  <a:lnTo>
                    <a:pt x="1276518" y="573828"/>
                  </a:lnTo>
                  <a:lnTo>
                    <a:pt x="1302549" y="534278"/>
                  </a:lnTo>
                  <a:lnTo>
                    <a:pt x="1322796" y="492257"/>
                  </a:lnTo>
                  <a:lnTo>
                    <a:pt x="1337257" y="448381"/>
                  </a:lnTo>
                  <a:lnTo>
                    <a:pt x="1345934" y="403270"/>
                  </a:lnTo>
                  <a:lnTo>
                    <a:pt x="1348827" y="357540"/>
                  </a:lnTo>
                  <a:lnTo>
                    <a:pt x="1345934" y="311810"/>
                  </a:lnTo>
                  <a:lnTo>
                    <a:pt x="1337257" y="266698"/>
                  </a:lnTo>
                  <a:lnTo>
                    <a:pt x="1322796" y="222823"/>
                  </a:lnTo>
                  <a:lnTo>
                    <a:pt x="1302549" y="180801"/>
                  </a:lnTo>
                  <a:lnTo>
                    <a:pt x="1276518" y="141251"/>
                  </a:lnTo>
                  <a:lnTo>
                    <a:pt x="1244702" y="104792"/>
                  </a:lnTo>
                  <a:lnTo>
                    <a:pt x="1208277" y="72942"/>
                  </a:lnTo>
                  <a:lnTo>
                    <a:pt x="1168817" y="46821"/>
                  </a:lnTo>
                  <a:lnTo>
                    <a:pt x="1126922" y="26448"/>
                  </a:lnTo>
                  <a:lnTo>
                    <a:pt x="1083192" y="11841"/>
                  </a:lnTo>
                  <a:lnTo>
                    <a:pt x="1038225" y="3019"/>
                  </a:lnTo>
                  <a:lnTo>
                    <a:pt x="992622" y="0"/>
                  </a:lnTo>
                  <a:close/>
                </a:path>
              </a:pathLst>
            </a:custGeom>
            <a:solidFill>
              <a:srgbClr val="61C2A2">
                <a:alpha val="3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6044535"/>
              <a:ext cx="892175" cy="814069"/>
            </a:xfrm>
            <a:custGeom>
              <a:avLst/>
              <a:gdLst/>
              <a:ahLst/>
              <a:cxnLst/>
              <a:rect l="l" t="t" r="r" b="b"/>
              <a:pathLst>
                <a:path w="892175" h="814070">
                  <a:moveTo>
                    <a:pt x="535423" y="0"/>
                  </a:moveTo>
                  <a:lnTo>
                    <a:pt x="489783" y="2802"/>
                  </a:lnTo>
                  <a:lnTo>
                    <a:pt x="444705" y="11445"/>
                  </a:lnTo>
                  <a:lnTo>
                    <a:pt x="400789" y="25947"/>
                  </a:lnTo>
                  <a:lnTo>
                    <a:pt x="358635" y="46327"/>
                  </a:lnTo>
                  <a:lnTo>
                    <a:pt x="318841" y="72602"/>
                  </a:lnTo>
                  <a:lnTo>
                    <a:pt x="282008" y="104792"/>
                  </a:lnTo>
                  <a:lnTo>
                    <a:pt x="0" y="386800"/>
                  </a:lnTo>
                  <a:lnTo>
                    <a:pt x="0" y="813464"/>
                  </a:lnTo>
                  <a:lnTo>
                    <a:pt x="584326" y="813464"/>
                  </a:lnTo>
                  <a:lnTo>
                    <a:pt x="787503" y="610287"/>
                  </a:lnTo>
                  <a:lnTo>
                    <a:pt x="819319" y="573828"/>
                  </a:lnTo>
                  <a:lnTo>
                    <a:pt x="845350" y="534278"/>
                  </a:lnTo>
                  <a:lnTo>
                    <a:pt x="865597" y="492257"/>
                  </a:lnTo>
                  <a:lnTo>
                    <a:pt x="880059" y="448381"/>
                  </a:lnTo>
                  <a:lnTo>
                    <a:pt x="888736" y="403269"/>
                  </a:lnTo>
                  <a:lnTo>
                    <a:pt x="891628" y="357539"/>
                  </a:lnTo>
                  <a:lnTo>
                    <a:pt x="888736" y="311810"/>
                  </a:lnTo>
                  <a:lnTo>
                    <a:pt x="880059" y="266698"/>
                  </a:lnTo>
                  <a:lnTo>
                    <a:pt x="865597" y="222822"/>
                  </a:lnTo>
                  <a:lnTo>
                    <a:pt x="845350" y="180801"/>
                  </a:lnTo>
                  <a:lnTo>
                    <a:pt x="819319" y="141251"/>
                  </a:lnTo>
                  <a:lnTo>
                    <a:pt x="787503" y="104792"/>
                  </a:lnTo>
                  <a:lnTo>
                    <a:pt x="751078" y="72942"/>
                  </a:lnTo>
                  <a:lnTo>
                    <a:pt x="711618" y="46821"/>
                  </a:lnTo>
                  <a:lnTo>
                    <a:pt x="669723" y="26448"/>
                  </a:lnTo>
                  <a:lnTo>
                    <a:pt x="625993" y="11841"/>
                  </a:lnTo>
                  <a:lnTo>
                    <a:pt x="581026" y="3019"/>
                  </a:lnTo>
                  <a:lnTo>
                    <a:pt x="535423" y="0"/>
                  </a:lnTo>
                  <a:close/>
                </a:path>
              </a:pathLst>
            </a:custGeom>
            <a:solidFill>
              <a:srgbClr val="1D617A">
                <a:alpha val="321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2573572"/>
              <a:ext cx="1934845" cy="3372485"/>
            </a:xfrm>
            <a:custGeom>
              <a:avLst/>
              <a:gdLst/>
              <a:ahLst/>
              <a:cxnLst/>
              <a:rect l="l" t="t" r="r" b="b"/>
              <a:pathLst>
                <a:path w="1934844" h="3372485">
                  <a:moveTo>
                    <a:pt x="901159" y="0"/>
                  </a:moveTo>
                  <a:lnTo>
                    <a:pt x="856669" y="1836"/>
                  </a:lnTo>
                  <a:lnTo>
                    <a:pt x="812270" y="5618"/>
                  </a:lnTo>
                  <a:lnTo>
                    <a:pt x="768030" y="11350"/>
                  </a:lnTo>
                  <a:lnTo>
                    <a:pt x="724017" y="19032"/>
                  </a:lnTo>
                  <a:lnTo>
                    <a:pt x="680301" y="28667"/>
                  </a:lnTo>
                  <a:lnTo>
                    <a:pt x="636950" y="40257"/>
                  </a:lnTo>
                  <a:lnTo>
                    <a:pt x="594032" y="53805"/>
                  </a:lnTo>
                  <a:lnTo>
                    <a:pt x="551617" y="69311"/>
                  </a:lnTo>
                  <a:lnTo>
                    <a:pt x="509773" y="86779"/>
                  </a:lnTo>
                  <a:lnTo>
                    <a:pt x="468567" y="106211"/>
                  </a:lnTo>
                  <a:lnTo>
                    <a:pt x="428070" y="127608"/>
                  </a:lnTo>
                  <a:lnTo>
                    <a:pt x="388350" y="150973"/>
                  </a:lnTo>
                  <a:lnTo>
                    <a:pt x="349475" y="176307"/>
                  </a:lnTo>
                  <a:lnTo>
                    <a:pt x="311513" y="203614"/>
                  </a:lnTo>
                  <a:lnTo>
                    <a:pt x="274534" y="232895"/>
                  </a:lnTo>
                  <a:lnTo>
                    <a:pt x="238607" y="264152"/>
                  </a:lnTo>
                  <a:lnTo>
                    <a:pt x="203798" y="297388"/>
                  </a:lnTo>
                  <a:lnTo>
                    <a:pt x="0" y="501187"/>
                  </a:lnTo>
                  <a:lnTo>
                    <a:pt x="0" y="3372080"/>
                  </a:lnTo>
                  <a:lnTo>
                    <a:pt x="1639246" y="1732835"/>
                  </a:lnTo>
                  <a:lnTo>
                    <a:pt x="1672072" y="1698435"/>
                  </a:lnTo>
                  <a:lnTo>
                    <a:pt x="1702968" y="1662869"/>
                  </a:lnTo>
                  <a:lnTo>
                    <a:pt x="1731933" y="1626206"/>
                  </a:lnTo>
                  <a:lnTo>
                    <a:pt x="1758966" y="1588518"/>
                  </a:lnTo>
                  <a:lnTo>
                    <a:pt x="1784069" y="1549875"/>
                  </a:lnTo>
                  <a:lnTo>
                    <a:pt x="1807241" y="1510347"/>
                  </a:lnTo>
                  <a:lnTo>
                    <a:pt x="1828481" y="1470006"/>
                  </a:lnTo>
                  <a:lnTo>
                    <a:pt x="1847791" y="1428923"/>
                  </a:lnTo>
                  <a:lnTo>
                    <a:pt x="1865170" y="1387168"/>
                  </a:lnTo>
                  <a:lnTo>
                    <a:pt x="1880618" y="1344811"/>
                  </a:lnTo>
                  <a:lnTo>
                    <a:pt x="1894134" y="1301924"/>
                  </a:lnTo>
                  <a:lnTo>
                    <a:pt x="1905720" y="1258577"/>
                  </a:lnTo>
                  <a:lnTo>
                    <a:pt x="1915375" y="1214841"/>
                  </a:lnTo>
                  <a:lnTo>
                    <a:pt x="1923099" y="1170787"/>
                  </a:lnTo>
                  <a:lnTo>
                    <a:pt x="1928892" y="1126485"/>
                  </a:lnTo>
                  <a:lnTo>
                    <a:pt x="1932754" y="1082006"/>
                  </a:lnTo>
                  <a:lnTo>
                    <a:pt x="1934685" y="1037422"/>
                  </a:lnTo>
                  <a:lnTo>
                    <a:pt x="1934685" y="992802"/>
                  </a:lnTo>
                  <a:lnTo>
                    <a:pt x="1932754" y="948217"/>
                  </a:lnTo>
                  <a:lnTo>
                    <a:pt x="1928892" y="903738"/>
                  </a:lnTo>
                  <a:lnTo>
                    <a:pt x="1923099" y="859437"/>
                  </a:lnTo>
                  <a:lnTo>
                    <a:pt x="1915375" y="815382"/>
                  </a:lnTo>
                  <a:lnTo>
                    <a:pt x="1905720" y="771646"/>
                  </a:lnTo>
                  <a:lnTo>
                    <a:pt x="1894134" y="728299"/>
                  </a:lnTo>
                  <a:lnTo>
                    <a:pt x="1880617" y="685412"/>
                  </a:lnTo>
                  <a:lnTo>
                    <a:pt x="1865169" y="643056"/>
                  </a:lnTo>
                  <a:lnTo>
                    <a:pt x="1847791" y="601300"/>
                  </a:lnTo>
                  <a:lnTo>
                    <a:pt x="1828481" y="560217"/>
                  </a:lnTo>
                  <a:lnTo>
                    <a:pt x="1807240" y="519876"/>
                  </a:lnTo>
                  <a:lnTo>
                    <a:pt x="1784068" y="480348"/>
                  </a:lnTo>
                  <a:lnTo>
                    <a:pt x="1758965" y="441705"/>
                  </a:lnTo>
                  <a:lnTo>
                    <a:pt x="1731932" y="404017"/>
                  </a:lnTo>
                  <a:lnTo>
                    <a:pt x="1702967" y="367354"/>
                  </a:lnTo>
                  <a:lnTo>
                    <a:pt x="1672071" y="331787"/>
                  </a:lnTo>
                  <a:lnTo>
                    <a:pt x="1639244" y="297388"/>
                  </a:lnTo>
                  <a:lnTo>
                    <a:pt x="1604857" y="264549"/>
                  </a:lnTo>
                  <a:lnTo>
                    <a:pt x="1569325" y="233619"/>
                  </a:lnTo>
                  <a:lnTo>
                    <a:pt x="1532718" y="204599"/>
                  </a:lnTo>
                  <a:lnTo>
                    <a:pt x="1495103" y="177492"/>
                  </a:lnTo>
                  <a:lnTo>
                    <a:pt x="1456550" y="152299"/>
                  </a:lnTo>
                  <a:lnTo>
                    <a:pt x="1417126" y="129023"/>
                  </a:lnTo>
                  <a:lnTo>
                    <a:pt x="1376901" y="107666"/>
                  </a:lnTo>
                  <a:lnTo>
                    <a:pt x="1335944" y="88231"/>
                  </a:lnTo>
                  <a:lnTo>
                    <a:pt x="1294322" y="70718"/>
                  </a:lnTo>
                  <a:lnTo>
                    <a:pt x="1252105" y="55131"/>
                  </a:lnTo>
                  <a:lnTo>
                    <a:pt x="1209360" y="41471"/>
                  </a:lnTo>
                  <a:lnTo>
                    <a:pt x="1166158" y="29741"/>
                  </a:lnTo>
                  <a:lnTo>
                    <a:pt x="1122566" y="19942"/>
                  </a:lnTo>
                  <a:lnTo>
                    <a:pt x="1078652" y="12078"/>
                  </a:lnTo>
                  <a:lnTo>
                    <a:pt x="1034486" y="6149"/>
                  </a:lnTo>
                  <a:lnTo>
                    <a:pt x="990136" y="2158"/>
                  </a:lnTo>
                  <a:lnTo>
                    <a:pt x="945671" y="108"/>
                  </a:lnTo>
                  <a:lnTo>
                    <a:pt x="901159" y="0"/>
                  </a:lnTo>
                  <a:close/>
                </a:path>
              </a:pathLst>
            </a:custGeom>
            <a:solidFill>
              <a:srgbClr val="61C2A2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4947228"/>
              <a:ext cx="907415" cy="1911350"/>
            </a:xfrm>
            <a:custGeom>
              <a:avLst/>
              <a:gdLst/>
              <a:ahLst/>
              <a:cxnLst/>
              <a:rect l="l" t="t" r="r" b="b"/>
              <a:pathLst>
                <a:path w="907415" h="1911350">
                  <a:moveTo>
                    <a:pt x="0" y="0"/>
                  </a:moveTo>
                  <a:lnTo>
                    <a:pt x="0" y="1910770"/>
                  </a:lnTo>
                  <a:lnTo>
                    <a:pt x="427935" y="1910770"/>
                  </a:lnTo>
                  <a:lnTo>
                    <a:pt x="611421" y="1727284"/>
                  </a:lnTo>
                  <a:lnTo>
                    <a:pt x="644248" y="1692885"/>
                  </a:lnTo>
                  <a:lnTo>
                    <a:pt x="675144" y="1657319"/>
                  </a:lnTo>
                  <a:lnTo>
                    <a:pt x="704108" y="1620656"/>
                  </a:lnTo>
                  <a:lnTo>
                    <a:pt x="731142" y="1582967"/>
                  </a:lnTo>
                  <a:lnTo>
                    <a:pt x="756245" y="1544324"/>
                  </a:lnTo>
                  <a:lnTo>
                    <a:pt x="779417" y="1504797"/>
                  </a:lnTo>
                  <a:lnTo>
                    <a:pt x="800657" y="1464456"/>
                  </a:lnTo>
                  <a:lnTo>
                    <a:pt x="819967" y="1423373"/>
                  </a:lnTo>
                  <a:lnTo>
                    <a:pt x="837346" y="1381617"/>
                  </a:lnTo>
                  <a:lnTo>
                    <a:pt x="852794" y="1339261"/>
                  </a:lnTo>
                  <a:lnTo>
                    <a:pt x="866311" y="1296373"/>
                  </a:lnTo>
                  <a:lnTo>
                    <a:pt x="877897" y="1253027"/>
                  </a:lnTo>
                  <a:lnTo>
                    <a:pt x="887552" y="1209291"/>
                  </a:lnTo>
                  <a:lnTo>
                    <a:pt x="895276" y="1165236"/>
                  </a:lnTo>
                  <a:lnTo>
                    <a:pt x="901068" y="1120935"/>
                  </a:lnTo>
                  <a:lnTo>
                    <a:pt x="904930" y="1076456"/>
                  </a:lnTo>
                  <a:lnTo>
                    <a:pt x="906861" y="1031871"/>
                  </a:lnTo>
                  <a:lnTo>
                    <a:pt x="906861" y="987251"/>
                  </a:lnTo>
                  <a:lnTo>
                    <a:pt x="904930" y="942666"/>
                  </a:lnTo>
                  <a:lnTo>
                    <a:pt x="901068" y="898188"/>
                  </a:lnTo>
                  <a:lnTo>
                    <a:pt x="895275" y="853886"/>
                  </a:lnTo>
                  <a:lnTo>
                    <a:pt x="887552" y="809832"/>
                  </a:lnTo>
                  <a:lnTo>
                    <a:pt x="877897" y="766096"/>
                  </a:lnTo>
                  <a:lnTo>
                    <a:pt x="866311" y="722749"/>
                  </a:lnTo>
                  <a:lnTo>
                    <a:pt x="852794" y="679862"/>
                  </a:lnTo>
                  <a:lnTo>
                    <a:pt x="837346" y="637505"/>
                  </a:lnTo>
                  <a:lnTo>
                    <a:pt x="819967" y="595750"/>
                  </a:lnTo>
                  <a:lnTo>
                    <a:pt x="800657" y="554666"/>
                  </a:lnTo>
                  <a:lnTo>
                    <a:pt x="779416" y="514325"/>
                  </a:lnTo>
                  <a:lnTo>
                    <a:pt x="756245" y="474798"/>
                  </a:lnTo>
                  <a:lnTo>
                    <a:pt x="731142" y="436155"/>
                  </a:lnTo>
                  <a:lnTo>
                    <a:pt x="704108" y="398466"/>
                  </a:lnTo>
                  <a:lnTo>
                    <a:pt x="675143" y="361804"/>
                  </a:lnTo>
                  <a:lnTo>
                    <a:pt x="644248" y="326237"/>
                  </a:lnTo>
                  <a:lnTo>
                    <a:pt x="611421" y="291838"/>
                  </a:lnTo>
                  <a:lnTo>
                    <a:pt x="577034" y="258999"/>
                  </a:lnTo>
                  <a:lnTo>
                    <a:pt x="541502" y="228069"/>
                  </a:lnTo>
                  <a:lnTo>
                    <a:pt x="504894" y="199049"/>
                  </a:lnTo>
                  <a:lnTo>
                    <a:pt x="467280" y="171942"/>
                  </a:lnTo>
                  <a:lnTo>
                    <a:pt x="428726" y="146749"/>
                  </a:lnTo>
                  <a:lnTo>
                    <a:pt x="389303" y="123473"/>
                  </a:lnTo>
                  <a:lnTo>
                    <a:pt x="349078" y="102116"/>
                  </a:lnTo>
                  <a:lnTo>
                    <a:pt x="308120" y="82681"/>
                  </a:lnTo>
                  <a:lnTo>
                    <a:pt x="266499" y="65168"/>
                  </a:lnTo>
                  <a:lnTo>
                    <a:pt x="224281" y="49581"/>
                  </a:lnTo>
                  <a:lnTo>
                    <a:pt x="181537" y="35921"/>
                  </a:lnTo>
                  <a:lnTo>
                    <a:pt x="138334" y="24191"/>
                  </a:lnTo>
                  <a:lnTo>
                    <a:pt x="94742" y="14393"/>
                  </a:lnTo>
                  <a:lnTo>
                    <a:pt x="50829" y="6528"/>
                  </a:lnTo>
                  <a:lnTo>
                    <a:pt x="6663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E1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337" y="177800"/>
              <a:ext cx="1283114" cy="4539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7925" y="1081834"/>
            <a:ext cx="3686810" cy="369570"/>
          </a:xfrm>
          <a:prstGeom prst="rect">
            <a:avLst/>
          </a:prstGeom>
          <a:solidFill>
            <a:srgbClr val="26397B"/>
          </a:solidFill>
        </p:spPr>
        <p:txBody>
          <a:bodyPr wrap="square" lIns="0" tIns="3365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Butuh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 i="1">
                <a:solidFill>
                  <a:srgbClr val="FFFFFF"/>
                </a:solidFill>
                <a:latin typeface="Calibri"/>
                <a:cs typeface="Calibri"/>
              </a:rPr>
              <a:t>Perbaikan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52330" y="1589064"/>
            <a:ext cx="4340225" cy="3563620"/>
            <a:chOff x="2352330" y="1589064"/>
            <a:chExt cx="4340225" cy="3563620"/>
          </a:xfrm>
        </p:grpSpPr>
        <p:sp>
          <p:nvSpPr>
            <p:cNvPr id="4" name="object 4"/>
            <p:cNvSpPr/>
            <p:nvPr/>
          </p:nvSpPr>
          <p:spPr>
            <a:xfrm>
              <a:off x="2358680" y="1595414"/>
              <a:ext cx="4327525" cy="3550920"/>
            </a:xfrm>
            <a:custGeom>
              <a:avLst/>
              <a:gdLst/>
              <a:ahLst/>
              <a:cxnLst/>
              <a:rect l="l" t="t" r="r" b="b"/>
              <a:pathLst>
                <a:path w="4327525" h="3550920">
                  <a:moveTo>
                    <a:pt x="0" y="265286"/>
                  </a:moveTo>
                  <a:lnTo>
                    <a:pt x="4274" y="217601"/>
                  </a:lnTo>
                  <a:lnTo>
                    <a:pt x="16596" y="172719"/>
                  </a:lnTo>
                  <a:lnTo>
                    <a:pt x="36219" y="131391"/>
                  </a:lnTo>
                  <a:lnTo>
                    <a:pt x="62392" y="94365"/>
                  </a:lnTo>
                  <a:lnTo>
                    <a:pt x="94365" y="62392"/>
                  </a:lnTo>
                  <a:lnTo>
                    <a:pt x="131391" y="36219"/>
                  </a:lnTo>
                  <a:lnTo>
                    <a:pt x="172719" y="16597"/>
                  </a:lnTo>
                  <a:lnTo>
                    <a:pt x="217600" y="4274"/>
                  </a:lnTo>
                  <a:lnTo>
                    <a:pt x="265286" y="0"/>
                  </a:lnTo>
                  <a:lnTo>
                    <a:pt x="4061672" y="0"/>
                  </a:lnTo>
                  <a:lnTo>
                    <a:pt x="4109357" y="4274"/>
                  </a:lnTo>
                  <a:lnTo>
                    <a:pt x="4154239" y="16597"/>
                  </a:lnTo>
                  <a:lnTo>
                    <a:pt x="4195567" y="36219"/>
                  </a:lnTo>
                  <a:lnTo>
                    <a:pt x="4232593" y="62392"/>
                  </a:lnTo>
                  <a:lnTo>
                    <a:pt x="4264566" y="94365"/>
                  </a:lnTo>
                  <a:lnTo>
                    <a:pt x="4290739" y="131391"/>
                  </a:lnTo>
                  <a:lnTo>
                    <a:pt x="4310362" y="172719"/>
                  </a:lnTo>
                  <a:lnTo>
                    <a:pt x="4322684" y="217601"/>
                  </a:lnTo>
                  <a:lnTo>
                    <a:pt x="4326959" y="265286"/>
                  </a:lnTo>
                  <a:lnTo>
                    <a:pt x="4326959" y="3285133"/>
                  </a:lnTo>
                  <a:lnTo>
                    <a:pt x="4322684" y="3332818"/>
                  </a:lnTo>
                  <a:lnTo>
                    <a:pt x="4310362" y="3377700"/>
                  </a:lnTo>
                  <a:lnTo>
                    <a:pt x="4290739" y="3419028"/>
                  </a:lnTo>
                  <a:lnTo>
                    <a:pt x="4264566" y="3456054"/>
                  </a:lnTo>
                  <a:lnTo>
                    <a:pt x="4232593" y="3488027"/>
                  </a:lnTo>
                  <a:lnTo>
                    <a:pt x="4195567" y="3514200"/>
                  </a:lnTo>
                  <a:lnTo>
                    <a:pt x="4154239" y="3533823"/>
                  </a:lnTo>
                  <a:lnTo>
                    <a:pt x="4109357" y="3546145"/>
                  </a:lnTo>
                  <a:lnTo>
                    <a:pt x="4061672" y="3550420"/>
                  </a:lnTo>
                  <a:lnTo>
                    <a:pt x="265286" y="3550420"/>
                  </a:lnTo>
                  <a:lnTo>
                    <a:pt x="217600" y="3546145"/>
                  </a:lnTo>
                  <a:lnTo>
                    <a:pt x="172719" y="3533823"/>
                  </a:lnTo>
                  <a:lnTo>
                    <a:pt x="131391" y="3514200"/>
                  </a:lnTo>
                  <a:lnTo>
                    <a:pt x="94365" y="3488027"/>
                  </a:lnTo>
                  <a:lnTo>
                    <a:pt x="62392" y="3456054"/>
                  </a:lnTo>
                  <a:lnTo>
                    <a:pt x="36219" y="3419028"/>
                  </a:lnTo>
                  <a:lnTo>
                    <a:pt x="16596" y="3377700"/>
                  </a:lnTo>
                  <a:lnTo>
                    <a:pt x="4274" y="3332818"/>
                  </a:lnTo>
                  <a:lnTo>
                    <a:pt x="0" y="3285133"/>
                  </a:lnTo>
                  <a:lnTo>
                    <a:pt x="0" y="265286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4374" y="2209872"/>
              <a:ext cx="4032504" cy="25529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037898" y="1081834"/>
            <a:ext cx="2513330" cy="369570"/>
          </a:xfrm>
          <a:prstGeom prst="rect">
            <a:avLst/>
          </a:prstGeom>
          <a:solidFill>
            <a:srgbClr val="26397B"/>
          </a:solidFill>
        </p:spPr>
        <p:txBody>
          <a:bodyPr wrap="square" lIns="0" tIns="3365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=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Baik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02303" y="1589064"/>
            <a:ext cx="4340225" cy="3563620"/>
            <a:chOff x="7202303" y="1589064"/>
            <a:chExt cx="4340225" cy="3563620"/>
          </a:xfrm>
        </p:grpSpPr>
        <p:sp>
          <p:nvSpPr>
            <p:cNvPr id="8" name="object 8"/>
            <p:cNvSpPr/>
            <p:nvPr/>
          </p:nvSpPr>
          <p:spPr>
            <a:xfrm>
              <a:off x="7208653" y="1595414"/>
              <a:ext cx="4327525" cy="3550920"/>
            </a:xfrm>
            <a:custGeom>
              <a:avLst/>
              <a:gdLst/>
              <a:ahLst/>
              <a:cxnLst/>
              <a:rect l="l" t="t" r="r" b="b"/>
              <a:pathLst>
                <a:path w="4327525" h="3550920">
                  <a:moveTo>
                    <a:pt x="0" y="265286"/>
                  </a:moveTo>
                  <a:lnTo>
                    <a:pt x="4274" y="217601"/>
                  </a:lnTo>
                  <a:lnTo>
                    <a:pt x="16596" y="172719"/>
                  </a:lnTo>
                  <a:lnTo>
                    <a:pt x="36219" y="131391"/>
                  </a:lnTo>
                  <a:lnTo>
                    <a:pt x="62392" y="94365"/>
                  </a:lnTo>
                  <a:lnTo>
                    <a:pt x="94365" y="62392"/>
                  </a:lnTo>
                  <a:lnTo>
                    <a:pt x="131391" y="36219"/>
                  </a:lnTo>
                  <a:lnTo>
                    <a:pt x="172719" y="16597"/>
                  </a:lnTo>
                  <a:lnTo>
                    <a:pt x="217600" y="4274"/>
                  </a:lnTo>
                  <a:lnTo>
                    <a:pt x="265286" y="0"/>
                  </a:lnTo>
                  <a:lnTo>
                    <a:pt x="4061672" y="0"/>
                  </a:lnTo>
                  <a:lnTo>
                    <a:pt x="4109357" y="4274"/>
                  </a:lnTo>
                  <a:lnTo>
                    <a:pt x="4154239" y="16597"/>
                  </a:lnTo>
                  <a:lnTo>
                    <a:pt x="4195567" y="36219"/>
                  </a:lnTo>
                  <a:lnTo>
                    <a:pt x="4232593" y="62392"/>
                  </a:lnTo>
                  <a:lnTo>
                    <a:pt x="4264566" y="94365"/>
                  </a:lnTo>
                  <a:lnTo>
                    <a:pt x="4290739" y="131391"/>
                  </a:lnTo>
                  <a:lnTo>
                    <a:pt x="4310362" y="172719"/>
                  </a:lnTo>
                  <a:lnTo>
                    <a:pt x="4322684" y="217601"/>
                  </a:lnTo>
                  <a:lnTo>
                    <a:pt x="4326959" y="265286"/>
                  </a:lnTo>
                  <a:lnTo>
                    <a:pt x="4326959" y="3285133"/>
                  </a:lnTo>
                  <a:lnTo>
                    <a:pt x="4322684" y="3332818"/>
                  </a:lnTo>
                  <a:lnTo>
                    <a:pt x="4310362" y="3377700"/>
                  </a:lnTo>
                  <a:lnTo>
                    <a:pt x="4290739" y="3419028"/>
                  </a:lnTo>
                  <a:lnTo>
                    <a:pt x="4264566" y="3456054"/>
                  </a:lnTo>
                  <a:lnTo>
                    <a:pt x="4232593" y="3488027"/>
                  </a:lnTo>
                  <a:lnTo>
                    <a:pt x="4195567" y="3514200"/>
                  </a:lnTo>
                  <a:lnTo>
                    <a:pt x="4154239" y="3533823"/>
                  </a:lnTo>
                  <a:lnTo>
                    <a:pt x="4109357" y="3546145"/>
                  </a:lnTo>
                  <a:lnTo>
                    <a:pt x="4061672" y="3550420"/>
                  </a:lnTo>
                  <a:lnTo>
                    <a:pt x="265286" y="3550420"/>
                  </a:lnTo>
                  <a:lnTo>
                    <a:pt x="217600" y="3546145"/>
                  </a:lnTo>
                  <a:lnTo>
                    <a:pt x="172719" y="3533823"/>
                  </a:lnTo>
                  <a:lnTo>
                    <a:pt x="131391" y="3514200"/>
                  </a:lnTo>
                  <a:lnTo>
                    <a:pt x="94365" y="3488027"/>
                  </a:lnTo>
                  <a:lnTo>
                    <a:pt x="62392" y="3456054"/>
                  </a:lnTo>
                  <a:lnTo>
                    <a:pt x="36219" y="3419028"/>
                  </a:lnTo>
                  <a:lnTo>
                    <a:pt x="16596" y="3377700"/>
                  </a:lnTo>
                  <a:lnTo>
                    <a:pt x="4274" y="3332818"/>
                  </a:lnTo>
                  <a:lnTo>
                    <a:pt x="0" y="3285133"/>
                  </a:lnTo>
                  <a:lnTo>
                    <a:pt x="0" y="265286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8769" y="2331373"/>
              <a:ext cx="4124971" cy="253254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54687" y="242675"/>
            <a:ext cx="9156700" cy="646430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1750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250"/>
              </a:spcBef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Pola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(Individual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Performance)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berdasarkan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35"/>
              </a:lnSpc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(Pola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ini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 i="1">
                <a:solidFill>
                  <a:srgbClr val="FFFFFF"/>
                </a:solidFill>
                <a:latin typeface="Calibri"/>
                <a:cs typeface="Calibri"/>
              </a:rPr>
              <a:t>bukan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forced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distribution,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namun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sebagai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guidelines/panduan)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39613" y="5447038"/>
            <a:ext cx="4622800" cy="107759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3020" rIns="0" bIns="0" rtlCol="0" vert="horz">
            <a:spAutoFit/>
          </a:bodyPr>
          <a:lstStyle/>
          <a:p>
            <a:pPr marL="91440" marR="488950">
              <a:lnSpc>
                <a:spcPct val="100400"/>
              </a:lnSpc>
              <a:spcBef>
                <a:spcPts val="260"/>
              </a:spcBef>
            </a:pPr>
            <a:r>
              <a:rPr dirty="0" sz="1600" spc="-15" b="1" i="1">
                <a:latin typeface="Calibri"/>
                <a:cs typeface="Calibri"/>
              </a:rPr>
              <a:t>Ket: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Pada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umumnya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predikat</a:t>
            </a:r>
            <a:r>
              <a:rPr dirty="0" sz="1600" spc="-5" b="1" i="1">
                <a:latin typeface="Calibri"/>
                <a:cs typeface="Calibri"/>
              </a:rPr>
              <a:t> kinerja </a:t>
            </a:r>
            <a:r>
              <a:rPr dirty="0" sz="1600" b="1" i="1">
                <a:latin typeface="Calibri"/>
                <a:cs typeface="Calibri"/>
              </a:rPr>
              <a:t>pegawai 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Cukup, </a:t>
            </a:r>
            <a:r>
              <a:rPr dirty="0" sz="1600" b="1" i="1">
                <a:latin typeface="Calibri"/>
                <a:cs typeface="Calibri"/>
              </a:rPr>
              <a:t>namun </a:t>
            </a:r>
            <a:r>
              <a:rPr dirty="0" sz="1600" spc="-5" b="1" i="1">
                <a:latin typeface="Calibri"/>
                <a:cs typeface="Calibri"/>
              </a:rPr>
              <a:t>dimungkinkan terdapat </a:t>
            </a:r>
            <a:r>
              <a:rPr dirty="0" sz="1600" b="1" i="1">
                <a:latin typeface="Calibri"/>
                <a:cs typeface="Calibri"/>
              </a:rPr>
              <a:t>pegawai </a:t>
            </a:r>
            <a:r>
              <a:rPr dirty="0" sz="1600" spc="-35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berpredikat kinerja: </a:t>
            </a:r>
            <a:r>
              <a:rPr dirty="0" sz="1600" b="1" i="1">
                <a:latin typeface="Calibri"/>
                <a:cs typeface="Calibri"/>
              </a:rPr>
              <a:t>Sangat</a:t>
            </a:r>
            <a:r>
              <a:rPr dirty="0" sz="1600" spc="-5" b="1" i="1">
                <a:latin typeface="Calibri"/>
                <a:cs typeface="Calibri"/>
              </a:rPr>
              <a:t> Baik,</a:t>
            </a:r>
            <a:r>
              <a:rPr dirty="0" sz="160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Baik,</a:t>
            </a:r>
            <a:r>
              <a:rPr dirty="0" sz="160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Kurang </a:t>
            </a:r>
            <a:r>
              <a:rPr dirty="0" sz="1600" b="1" i="1">
                <a:latin typeface="Calibri"/>
                <a:cs typeface="Calibri"/>
              </a:rPr>
              <a:t> dan/atau Sangat</a:t>
            </a:r>
            <a:r>
              <a:rPr dirty="0" sz="1600" spc="-5" b="1" i="1">
                <a:latin typeface="Calibri"/>
                <a:cs typeface="Calibri"/>
              </a:rPr>
              <a:t> Kurang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3084" y="5447038"/>
            <a:ext cx="4622800" cy="107759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33020" rIns="0" bIns="0" rtlCol="0" vert="horz">
            <a:spAutoFit/>
          </a:bodyPr>
          <a:lstStyle/>
          <a:p>
            <a:pPr marL="90805" marR="191770">
              <a:lnSpc>
                <a:spcPct val="100400"/>
              </a:lnSpc>
              <a:spcBef>
                <a:spcPts val="260"/>
              </a:spcBef>
            </a:pPr>
            <a:r>
              <a:rPr dirty="0" sz="1600" spc="-15" b="1" i="1">
                <a:latin typeface="Calibri"/>
                <a:cs typeface="Calibri"/>
              </a:rPr>
              <a:t>Ket: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Pada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umumnya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predikat </a:t>
            </a:r>
            <a:r>
              <a:rPr dirty="0" sz="1600" spc="-5" b="1" i="1">
                <a:latin typeface="Calibri"/>
                <a:cs typeface="Calibri"/>
              </a:rPr>
              <a:t>kinerja</a:t>
            </a:r>
            <a:r>
              <a:rPr dirty="0" sz="1600" b="1" i="1">
                <a:latin typeface="Calibri"/>
                <a:cs typeface="Calibri"/>
              </a:rPr>
              <a:t> pegawai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Baik, </a:t>
            </a:r>
            <a:r>
              <a:rPr dirty="0" sz="1600" spc="-350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namun </a:t>
            </a:r>
            <a:r>
              <a:rPr dirty="0" sz="1600" spc="-5" b="1" i="1">
                <a:latin typeface="Calibri"/>
                <a:cs typeface="Calibri"/>
              </a:rPr>
              <a:t>dimungkinkan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terdapat </a:t>
            </a:r>
            <a:r>
              <a:rPr dirty="0" sz="1600" b="1" i="1">
                <a:latin typeface="Calibri"/>
                <a:cs typeface="Calibri"/>
              </a:rPr>
              <a:t>pegawai 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berpredikat kinerja: </a:t>
            </a:r>
            <a:r>
              <a:rPr dirty="0" sz="1600" b="1" i="1">
                <a:latin typeface="Calibri"/>
                <a:cs typeface="Calibri"/>
              </a:rPr>
              <a:t>Sangat </a:t>
            </a:r>
            <a:r>
              <a:rPr dirty="0" sz="1600" spc="-5" b="1" i="1">
                <a:latin typeface="Calibri"/>
                <a:cs typeface="Calibri"/>
              </a:rPr>
              <a:t>Baik, Cukup, Kurang </a:t>
            </a:r>
            <a:r>
              <a:rPr dirty="0" sz="1600" b="1" i="1">
                <a:latin typeface="Calibri"/>
                <a:cs typeface="Calibri"/>
              </a:rPr>
              <a:t> dan/atau Sangat</a:t>
            </a:r>
            <a:r>
              <a:rPr dirty="0" sz="1600" spc="-5" b="1" i="1">
                <a:latin typeface="Calibri"/>
                <a:cs typeface="Calibri"/>
              </a:rPr>
              <a:t> Kurang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177800"/>
            <a:ext cx="1934845" cy="6680200"/>
            <a:chOff x="0" y="177800"/>
            <a:chExt cx="1934845" cy="6680200"/>
          </a:xfrm>
        </p:grpSpPr>
        <p:sp>
          <p:nvSpPr>
            <p:cNvPr id="14" name="object 14"/>
            <p:cNvSpPr/>
            <p:nvPr/>
          </p:nvSpPr>
          <p:spPr>
            <a:xfrm>
              <a:off x="0" y="2573572"/>
              <a:ext cx="1934845" cy="3372485"/>
            </a:xfrm>
            <a:custGeom>
              <a:avLst/>
              <a:gdLst/>
              <a:ahLst/>
              <a:cxnLst/>
              <a:rect l="l" t="t" r="r" b="b"/>
              <a:pathLst>
                <a:path w="1934844" h="3372485">
                  <a:moveTo>
                    <a:pt x="901159" y="0"/>
                  </a:moveTo>
                  <a:lnTo>
                    <a:pt x="856669" y="1836"/>
                  </a:lnTo>
                  <a:lnTo>
                    <a:pt x="812270" y="5618"/>
                  </a:lnTo>
                  <a:lnTo>
                    <a:pt x="768030" y="11350"/>
                  </a:lnTo>
                  <a:lnTo>
                    <a:pt x="724017" y="19032"/>
                  </a:lnTo>
                  <a:lnTo>
                    <a:pt x="680301" y="28667"/>
                  </a:lnTo>
                  <a:lnTo>
                    <a:pt x="636950" y="40257"/>
                  </a:lnTo>
                  <a:lnTo>
                    <a:pt x="594032" y="53805"/>
                  </a:lnTo>
                  <a:lnTo>
                    <a:pt x="551617" y="69311"/>
                  </a:lnTo>
                  <a:lnTo>
                    <a:pt x="509773" y="86779"/>
                  </a:lnTo>
                  <a:lnTo>
                    <a:pt x="468567" y="106211"/>
                  </a:lnTo>
                  <a:lnTo>
                    <a:pt x="428070" y="127608"/>
                  </a:lnTo>
                  <a:lnTo>
                    <a:pt x="388350" y="150973"/>
                  </a:lnTo>
                  <a:lnTo>
                    <a:pt x="349475" y="176307"/>
                  </a:lnTo>
                  <a:lnTo>
                    <a:pt x="311513" y="203614"/>
                  </a:lnTo>
                  <a:lnTo>
                    <a:pt x="274534" y="232895"/>
                  </a:lnTo>
                  <a:lnTo>
                    <a:pt x="238607" y="264152"/>
                  </a:lnTo>
                  <a:lnTo>
                    <a:pt x="203798" y="297388"/>
                  </a:lnTo>
                  <a:lnTo>
                    <a:pt x="0" y="501187"/>
                  </a:lnTo>
                  <a:lnTo>
                    <a:pt x="0" y="3372080"/>
                  </a:lnTo>
                  <a:lnTo>
                    <a:pt x="1639246" y="1732835"/>
                  </a:lnTo>
                  <a:lnTo>
                    <a:pt x="1672072" y="1698435"/>
                  </a:lnTo>
                  <a:lnTo>
                    <a:pt x="1702968" y="1662869"/>
                  </a:lnTo>
                  <a:lnTo>
                    <a:pt x="1731933" y="1626206"/>
                  </a:lnTo>
                  <a:lnTo>
                    <a:pt x="1758966" y="1588518"/>
                  </a:lnTo>
                  <a:lnTo>
                    <a:pt x="1784069" y="1549875"/>
                  </a:lnTo>
                  <a:lnTo>
                    <a:pt x="1807241" y="1510347"/>
                  </a:lnTo>
                  <a:lnTo>
                    <a:pt x="1828481" y="1470006"/>
                  </a:lnTo>
                  <a:lnTo>
                    <a:pt x="1847791" y="1428923"/>
                  </a:lnTo>
                  <a:lnTo>
                    <a:pt x="1865170" y="1387168"/>
                  </a:lnTo>
                  <a:lnTo>
                    <a:pt x="1880618" y="1344811"/>
                  </a:lnTo>
                  <a:lnTo>
                    <a:pt x="1894134" y="1301924"/>
                  </a:lnTo>
                  <a:lnTo>
                    <a:pt x="1905720" y="1258577"/>
                  </a:lnTo>
                  <a:lnTo>
                    <a:pt x="1915375" y="1214841"/>
                  </a:lnTo>
                  <a:lnTo>
                    <a:pt x="1923099" y="1170787"/>
                  </a:lnTo>
                  <a:lnTo>
                    <a:pt x="1928892" y="1126485"/>
                  </a:lnTo>
                  <a:lnTo>
                    <a:pt x="1932754" y="1082006"/>
                  </a:lnTo>
                  <a:lnTo>
                    <a:pt x="1934685" y="1037422"/>
                  </a:lnTo>
                  <a:lnTo>
                    <a:pt x="1934685" y="992802"/>
                  </a:lnTo>
                  <a:lnTo>
                    <a:pt x="1932754" y="948217"/>
                  </a:lnTo>
                  <a:lnTo>
                    <a:pt x="1928892" y="903738"/>
                  </a:lnTo>
                  <a:lnTo>
                    <a:pt x="1923099" y="859437"/>
                  </a:lnTo>
                  <a:lnTo>
                    <a:pt x="1915375" y="815382"/>
                  </a:lnTo>
                  <a:lnTo>
                    <a:pt x="1905720" y="771646"/>
                  </a:lnTo>
                  <a:lnTo>
                    <a:pt x="1894134" y="728299"/>
                  </a:lnTo>
                  <a:lnTo>
                    <a:pt x="1880617" y="685412"/>
                  </a:lnTo>
                  <a:lnTo>
                    <a:pt x="1865169" y="643056"/>
                  </a:lnTo>
                  <a:lnTo>
                    <a:pt x="1847791" y="601300"/>
                  </a:lnTo>
                  <a:lnTo>
                    <a:pt x="1828481" y="560217"/>
                  </a:lnTo>
                  <a:lnTo>
                    <a:pt x="1807240" y="519876"/>
                  </a:lnTo>
                  <a:lnTo>
                    <a:pt x="1784068" y="480348"/>
                  </a:lnTo>
                  <a:lnTo>
                    <a:pt x="1758965" y="441705"/>
                  </a:lnTo>
                  <a:lnTo>
                    <a:pt x="1731932" y="404017"/>
                  </a:lnTo>
                  <a:lnTo>
                    <a:pt x="1702967" y="367354"/>
                  </a:lnTo>
                  <a:lnTo>
                    <a:pt x="1672071" y="331787"/>
                  </a:lnTo>
                  <a:lnTo>
                    <a:pt x="1639244" y="297388"/>
                  </a:lnTo>
                  <a:lnTo>
                    <a:pt x="1604857" y="264549"/>
                  </a:lnTo>
                  <a:lnTo>
                    <a:pt x="1569325" y="233619"/>
                  </a:lnTo>
                  <a:lnTo>
                    <a:pt x="1532718" y="204599"/>
                  </a:lnTo>
                  <a:lnTo>
                    <a:pt x="1495103" y="177492"/>
                  </a:lnTo>
                  <a:lnTo>
                    <a:pt x="1456550" y="152299"/>
                  </a:lnTo>
                  <a:lnTo>
                    <a:pt x="1417126" y="129023"/>
                  </a:lnTo>
                  <a:lnTo>
                    <a:pt x="1376901" y="107666"/>
                  </a:lnTo>
                  <a:lnTo>
                    <a:pt x="1335944" y="88231"/>
                  </a:lnTo>
                  <a:lnTo>
                    <a:pt x="1294322" y="70718"/>
                  </a:lnTo>
                  <a:lnTo>
                    <a:pt x="1252105" y="55131"/>
                  </a:lnTo>
                  <a:lnTo>
                    <a:pt x="1209360" y="41471"/>
                  </a:lnTo>
                  <a:lnTo>
                    <a:pt x="1166158" y="29741"/>
                  </a:lnTo>
                  <a:lnTo>
                    <a:pt x="1122566" y="19942"/>
                  </a:lnTo>
                  <a:lnTo>
                    <a:pt x="1078652" y="12078"/>
                  </a:lnTo>
                  <a:lnTo>
                    <a:pt x="1034486" y="6149"/>
                  </a:lnTo>
                  <a:lnTo>
                    <a:pt x="990136" y="2158"/>
                  </a:lnTo>
                  <a:lnTo>
                    <a:pt x="945671" y="108"/>
                  </a:lnTo>
                  <a:lnTo>
                    <a:pt x="901159" y="0"/>
                  </a:lnTo>
                  <a:close/>
                </a:path>
              </a:pathLst>
            </a:custGeom>
            <a:solidFill>
              <a:srgbClr val="61C2A2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0" y="4947228"/>
              <a:ext cx="907415" cy="1911350"/>
            </a:xfrm>
            <a:custGeom>
              <a:avLst/>
              <a:gdLst/>
              <a:ahLst/>
              <a:cxnLst/>
              <a:rect l="l" t="t" r="r" b="b"/>
              <a:pathLst>
                <a:path w="907415" h="1911350">
                  <a:moveTo>
                    <a:pt x="0" y="0"/>
                  </a:moveTo>
                  <a:lnTo>
                    <a:pt x="0" y="1910770"/>
                  </a:lnTo>
                  <a:lnTo>
                    <a:pt x="427935" y="1910770"/>
                  </a:lnTo>
                  <a:lnTo>
                    <a:pt x="611421" y="1727284"/>
                  </a:lnTo>
                  <a:lnTo>
                    <a:pt x="644248" y="1692885"/>
                  </a:lnTo>
                  <a:lnTo>
                    <a:pt x="675144" y="1657319"/>
                  </a:lnTo>
                  <a:lnTo>
                    <a:pt x="704108" y="1620656"/>
                  </a:lnTo>
                  <a:lnTo>
                    <a:pt x="731142" y="1582967"/>
                  </a:lnTo>
                  <a:lnTo>
                    <a:pt x="756245" y="1544324"/>
                  </a:lnTo>
                  <a:lnTo>
                    <a:pt x="779417" y="1504797"/>
                  </a:lnTo>
                  <a:lnTo>
                    <a:pt x="800657" y="1464456"/>
                  </a:lnTo>
                  <a:lnTo>
                    <a:pt x="819967" y="1423373"/>
                  </a:lnTo>
                  <a:lnTo>
                    <a:pt x="837346" y="1381617"/>
                  </a:lnTo>
                  <a:lnTo>
                    <a:pt x="852794" y="1339261"/>
                  </a:lnTo>
                  <a:lnTo>
                    <a:pt x="866311" y="1296373"/>
                  </a:lnTo>
                  <a:lnTo>
                    <a:pt x="877897" y="1253027"/>
                  </a:lnTo>
                  <a:lnTo>
                    <a:pt x="887552" y="1209291"/>
                  </a:lnTo>
                  <a:lnTo>
                    <a:pt x="895276" y="1165236"/>
                  </a:lnTo>
                  <a:lnTo>
                    <a:pt x="901068" y="1120935"/>
                  </a:lnTo>
                  <a:lnTo>
                    <a:pt x="904930" y="1076456"/>
                  </a:lnTo>
                  <a:lnTo>
                    <a:pt x="906861" y="1031871"/>
                  </a:lnTo>
                  <a:lnTo>
                    <a:pt x="906861" y="987251"/>
                  </a:lnTo>
                  <a:lnTo>
                    <a:pt x="904930" y="942666"/>
                  </a:lnTo>
                  <a:lnTo>
                    <a:pt x="901068" y="898188"/>
                  </a:lnTo>
                  <a:lnTo>
                    <a:pt x="895275" y="853886"/>
                  </a:lnTo>
                  <a:lnTo>
                    <a:pt x="887552" y="809832"/>
                  </a:lnTo>
                  <a:lnTo>
                    <a:pt x="877897" y="766096"/>
                  </a:lnTo>
                  <a:lnTo>
                    <a:pt x="866311" y="722749"/>
                  </a:lnTo>
                  <a:lnTo>
                    <a:pt x="852794" y="679862"/>
                  </a:lnTo>
                  <a:lnTo>
                    <a:pt x="837346" y="637505"/>
                  </a:lnTo>
                  <a:lnTo>
                    <a:pt x="819967" y="595750"/>
                  </a:lnTo>
                  <a:lnTo>
                    <a:pt x="800657" y="554666"/>
                  </a:lnTo>
                  <a:lnTo>
                    <a:pt x="779416" y="514325"/>
                  </a:lnTo>
                  <a:lnTo>
                    <a:pt x="756245" y="474798"/>
                  </a:lnTo>
                  <a:lnTo>
                    <a:pt x="731142" y="436155"/>
                  </a:lnTo>
                  <a:lnTo>
                    <a:pt x="704108" y="398466"/>
                  </a:lnTo>
                  <a:lnTo>
                    <a:pt x="675143" y="361804"/>
                  </a:lnTo>
                  <a:lnTo>
                    <a:pt x="644248" y="326237"/>
                  </a:lnTo>
                  <a:lnTo>
                    <a:pt x="611421" y="291838"/>
                  </a:lnTo>
                  <a:lnTo>
                    <a:pt x="577034" y="258999"/>
                  </a:lnTo>
                  <a:lnTo>
                    <a:pt x="541502" y="228069"/>
                  </a:lnTo>
                  <a:lnTo>
                    <a:pt x="504894" y="199049"/>
                  </a:lnTo>
                  <a:lnTo>
                    <a:pt x="467280" y="171942"/>
                  </a:lnTo>
                  <a:lnTo>
                    <a:pt x="428726" y="146749"/>
                  </a:lnTo>
                  <a:lnTo>
                    <a:pt x="389303" y="123473"/>
                  </a:lnTo>
                  <a:lnTo>
                    <a:pt x="349078" y="102116"/>
                  </a:lnTo>
                  <a:lnTo>
                    <a:pt x="308120" y="82681"/>
                  </a:lnTo>
                  <a:lnTo>
                    <a:pt x="266499" y="65168"/>
                  </a:lnTo>
                  <a:lnTo>
                    <a:pt x="224281" y="49581"/>
                  </a:lnTo>
                  <a:lnTo>
                    <a:pt x="181537" y="35921"/>
                  </a:lnTo>
                  <a:lnTo>
                    <a:pt x="138334" y="24191"/>
                  </a:lnTo>
                  <a:lnTo>
                    <a:pt x="94742" y="14393"/>
                  </a:lnTo>
                  <a:lnTo>
                    <a:pt x="50829" y="6528"/>
                  </a:lnTo>
                  <a:lnTo>
                    <a:pt x="6663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E1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5115352"/>
              <a:ext cx="1349375" cy="1743075"/>
            </a:xfrm>
            <a:custGeom>
              <a:avLst/>
              <a:gdLst/>
              <a:ahLst/>
              <a:cxnLst/>
              <a:rect l="l" t="t" r="r" b="b"/>
              <a:pathLst>
                <a:path w="1349375" h="1743075">
                  <a:moveTo>
                    <a:pt x="992622" y="0"/>
                  </a:moveTo>
                  <a:lnTo>
                    <a:pt x="946982" y="2802"/>
                  </a:lnTo>
                  <a:lnTo>
                    <a:pt x="901904" y="11445"/>
                  </a:lnTo>
                  <a:lnTo>
                    <a:pt x="857989" y="25947"/>
                  </a:lnTo>
                  <a:lnTo>
                    <a:pt x="815834" y="46326"/>
                  </a:lnTo>
                  <a:lnTo>
                    <a:pt x="776041" y="72602"/>
                  </a:lnTo>
                  <a:lnTo>
                    <a:pt x="739207" y="104792"/>
                  </a:lnTo>
                  <a:lnTo>
                    <a:pt x="0" y="844000"/>
                  </a:lnTo>
                  <a:lnTo>
                    <a:pt x="0" y="1742647"/>
                  </a:lnTo>
                  <a:lnTo>
                    <a:pt x="112342" y="1742647"/>
                  </a:lnTo>
                  <a:lnTo>
                    <a:pt x="1244702" y="610287"/>
                  </a:lnTo>
                  <a:lnTo>
                    <a:pt x="1276518" y="573828"/>
                  </a:lnTo>
                  <a:lnTo>
                    <a:pt x="1302549" y="534278"/>
                  </a:lnTo>
                  <a:lnTo>
                    <a:pt x="1322796" y="492257"/>
                  </a:lnTo>
                  <a:lnTo>
                    <a:pt x="1337257" y="448381"/>
                  </a:lnTo>
                  <a:lnTo>
                    <a:pt x="1345934" y="403270"/>
                  </a:lnTo>
                  <a:lnTo>
                    <a:pt x="1348827" y="357540"/>
                  </a:lnTo>
                  <a:lnTo>
                    <a:pt x="1345934" y="311810"/>
                  </a:lnTo>
                  <a:lnTo>
                    <a:pt x="1337257" y="266698"/>
                  </a:lnTo>
                  <a:lnTo>
                    <a:pt x="1322796" y="222823"/>
                  </a:lnTo>
                  <a:lnTo>
                    <a:pt x="1302549" y="180801"/>
                  </a:lnTo>
                  <a:lnTo>
                    <a:pt x="1276518" y="141251"/>
                  </a:lnTo>
                  <a:lnTo>
                    <a:pt x="1244702" y="104792"/>
                  </a:lnTo>
                  <a:lnTo>
                    <a:pt x="1208277" y="72942"/>
                  </a:lnTo>
                  <a:lnTo>
                    <a:pt x="1168817" y="46821"/>
                  </a:lnTo>
                  <a:lnTo>
                    <a:pt x="1126922" y="26448"/>
                  </a:lnTo>
                  <a:lnTo>
                    <a:pt x="1083192" y="11841"/>
                  </a:lnTo>
                  <a:lnTo>
                    <a:pt x="1038225" y="3019"/>
                  </a:lnTo>
                  <a:lnTo>
                    <a:pt x="992622" y="0"/>
                  </a:lnTo>
                  <a:close/>
                </a:path>
              </a:pathLst>
            </a:custGeom>
            <a:solidFill>
              <a:srgbClr val="61C2A2">
                <a:alpha val="3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6044535"/>
              <a:ext cx="892175" cy="814069"/>
            </a:xfrm>
            <a:custGeom>
              <a:avLst/>
              <a:gdLst/>
              <a:ahLst/>
              <a:cxnLst/>
              <a:rect l="l" t="t" r="r" b="b"/>
              <a:pathLst>
                <a:path w="892175" h="814070">
                  <a:moveTo>
                    <a:pt x="535423" y="0"/>
                  </a:moveTo>
                  <a:lnTo>
                    <a:pt x="489783" y="2802"/>
                  </a:lnTo>
                  <a:lnTo>
                    <a:pt x="444705" y="11445"/>
                  </a:lnTo>
                  <a:lnTo>
                    <a:pt x="400789" y="25947"/>
                  </a:lnTo>
                  <a:lnTo>
                    <a:pt x="358635" y="46327"/>
                  </a:lnTo>
                  <a:lnTo>
                    <a:pt x="318841" y="72602"/>
                  </a:lnTo>
                  <a:lnTo>
                    <a:pt x="282008" y="104792"/>
                  </a:lnTo>
                  <a:lnTo>
                    <a:pt x="0" y="386800"/>
                  </a:lnTo>
                  <a:lnTo>
                    <a:pt x="0" y="813464"/>
                  </a:lnTo>
                  <a:lnTo>
                    <a:pt x="584326" y="813464"/>
                  </a:lnTo>
                  <a:lnTo>
                    <a:pt x="787503" y="610287"/>
                  </a:lnTo>
                  <a:lnTo>
                    <a:pt x="819319" y="573828"/>
                  </a:lnTo>
                  <a:lnTo>
                    <a:pt x="845350" y="534278"/>
                  </a:lnTo>
                  <a:lnTo>
                    <a:pt x="865597" y="492257"/>
                  </a:lnTo>
                  <a:lnTo>
                    <a:pt x="880059" y="448381"/>
                  </a:lnTo>
                  <a:lnTo>
                    <a:pt x="888736" y="403269"/>
                  </a:lnTo>
                  <a:lnTo>
                    <a:pt x="891628" y="357539"/>
                  </a:lnTo>
                  <a:lnTo>
                    <a:pt x="888736" y="311810"/>
                  </a:lnTo>
                  <a:lnTo>
                    <a:pt x="880059" y="266698"/>
                  </a:lnTo>
                  <a:lnTo>
                    <a:pt x="865597" y="222822"/>
                  </a:lnTo>
                  <a:lnTo>
                    <a:pt x="845350" y="180801"/>
                  </a:lnTo>
                  <a:lnTo>
                    <a:pt x="819319" y="141251"/>
                  </a:lnTo>
                  <a:lnTo>
                    <a:pt x="787503" y="104792"/>
                  </a:lnTo>
                  <a:lnTo>
                    <a:pt x="751078" y="72942"/>
                  </a:lnTo>
                  <a:lnTo>
                    <a:pt x="711618" y="46821"/>
                  </a:lnTo>
                  <a:lnTo>
                    <a:pt x="669723" y="26448"/>
                  </a:lnTo>
                  <a:lnTo>
                    <a:pt x="625993" y="11841"/>
                  </a:lnTo>
                  <a:lnTo>
                    <a:pt x="581026" y="3019"/>
                  </a:lnTo>
                  <a:lnTo>
                    <a:pt x="535423" y="0"/>
                  </a:lnTo>
                  <a:close/>
                </a:path>
              </a:pathLst>
            </a:custGeom>
            <a:solidFill>
              <a:srgbClr val="1D617A">
                <a:alpha val="321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337" y="177800"/>
              <a:ext cx="1283114" cy="4539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8879" y="1116503"/>
            <a:ext cx="2972435" cy="369570"/>
          </a:xfrm>
          <a:prstGeom prst="rect">
            <a:avLst/>
          </a:prstGeom>
          <a:solidFill>
            <a:srgbClr val="26397B"/>
          </a:solidFill>
        </p:spPr>
        <p:txBody>
          <a:bodyPr wrap="square" lIns="0" tIns="32384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800" b="1" i="1">
                <a:solidFill>
                  <a:srgbClr val="FFFFFF"/>
                </a:solidFill>
                <a:latin typeface="Calibri"/>
                <a:cs typeface="Calibri"/>
              </a:rPr>
              <a:t> =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Istimewa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81321" y="1644650"/>
            <a:ext cx="5021580" cy="3568700"/>
            <a:chOff x="4281321" y="1644650"/>
            <a:chExt cx="5021580" cy="3568700"/>
          </a:xfrm>
        </p:grpSpPr>
        <p:sp>
          <p:nvSpPr>
            <p:cNvPr id="4" name="object 4"/>
            <p:cNvSpPr/>
            <p:nvPr/>
          </p:nvSpPr>
          <p:spPr>
            <a:xfrm>
              <a:off x="4287671" y="1651000"/>
              <a:ext cx="5008880" cy="3556000"/>
            </a:xfrm>
            <a:custGeom>
              <a:avLst/>
              <a:gdLst/>
              <a:ahLst/>
              <a:cxnLst/>
              <a:rect l="l" t="t" r="r" b="b"/>
              <a:pathLst>
                <a:path w="5008880" h="3556000">
                  <a:moveTo>
                    <a:pt x="0" y="265702"/>
                  </a:moveTo>
                  <a:lnTo>
                    <a:pt x="4280" y="217942"/>
                  </a:lnTo>
                  <a:lnTo>
                    <a:pt x="16623" y="172990"/>
                  </a:lnTo>
                  <a:lnTo>
                    <a:pt x="36276" y="131597"/>
                  </a:lnTo>
                  <a:lnTo>
                    <a:pt x="62489" y="94513"/>
                  </a:lnTo>
                  <a:lnTo>
                    <a:pt x="94513" y="62490"/>
                  </a:lnTo>
                  <a:lnTo>
                    <a:pt x="131597" y="36276"/>
                  </a:lnTo>
                  <a:lnTo>
                    <a:pt x="172990" y="16623"/>
                  </a:lnTo>
                  <a:lnTo>
                    <a:pt x="217942" y="4280"/>
                  </a:lnTo>
                  <a:lnTo>
                    <a:pt x="265702" y="0"/>
                  </a:lnTo>
                  <a:lnTo>
                    <a:pt x="4743026" y="0"/>
                  </a:lnTo>
                  <a:lnTo>
                    <a:pt x="4790786" y="4280"/>
                  </a:lnTo>
                  <a:lnTo>
                    <a:pt x="4835738" y="16623"/>
                  </a:lnTo>
                  <a:lnTo>
                    <a:pt x="4877131" y="36276"/>
                  </a:lnTo>
                  <a:lnTo>
                    <a:pt x="4914215" y="62490"/>
                  </a:lnTo>
                  <a:lnTo>
                    <a:pt x="4946239" y="94513"/>
                  </a:lnTo>
                  <a:lnTo>
                    <a:pt x="4972452" y="131597"/>
                  </a:lnTo>
                  <a:lnTo>
                    <a:pt x="4992106" y="172990"/>
                  </a:lnTo>
                  <a:lnTo>
                    <a:pt x="5004448" y="217942"/>
                  </a:lnTo>
                  <a:lnTo>
                    <a:pt x="5008729" y="265702"/>
                  </a:lnTo>
                  <a:lnTo>
                    <a:pt x="5008729" y="3290297"/>
                  </a:lnTo>
                  <a:lnTo>
                    <a:pt x="5004448" y="3338057"/>
                  </a:lnTo>
                  <a:lnTo>
                    <a:pt x="4992106" y="3383009"/>
                  </a:lnTo>
                  <a:lnTo>
                    <a:pt x="4972452" y="3424402"/>
                  </a:lnTo>
                  <a:lnTo>
                    <a:pt x="4946239" y="3461486"/>
                  </a:lnTo>
                  <a:lnTo>
                    <a:pt x="4914215" y="3493510"/>
                  </a:lnTo>
                  <a:lnTo>
                    <a:pt x="4877131" y="3519723"/>
                  </a:lnTo>
                  <a:lnTo>
                    <a:pt x="4835738" y="3539377"/>
                  </a:lnTo>
                  <a:lnTo>
                    <a:pt x="4790786" y="3551719"/>
                  </a:lnTo>
                  <a:lnTo>
                    <a:pt x="4743026" y="3556000"/>
                  </a:lnTo>
                  <a:lnTo>
                    <a:pt x="265702" y="3556000"/>
                  </a:lnTo>
                  <a:lnTo>
                    <a:pt x="217942" y="3551719"/>
                  </a:lnTo>
                  <a:lnTo>
                    <a:pt x="172990" y="3539377"/>
                  </a:lnTo>
                  <a:lnTo>
                    <a:pt x="131597" y="3519723"/>
                  </a:lnTo>
                  <a:lnTo>
                    <a:pt x="94513" y="3493510"/>
                  </a:lnTo>
                  <a:lnTo>
                    <a:pt x="62489" y="3461486"/>
                  </a:lnTo>
                  <a:lnTo>
                    <a:pt x="36276" y="3424402"/>
                  </a:lnTo>
                  <a:lnTo>
                    <a:pt x="16623" y="3383009"/>
                  </a:lnTo>
                  <a:lnTo>
                    <a:pt x="4280" y="3338057"/>
                  </a:lnTo>
                  <a:lnTo>
                    <a:pt x="0" y="3290297"/>
                  </a:lnTo>
                  <a:lnTo>
                    <a:pt x="0" y="265702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1826" y="1987100"/>
              <a:ext cx="4543820" cy="280202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709697" y="177801"/>
            <a:ext cx="9156700" cy="646430"/>
          </a:xfrm>
          <a:prstGeom prst="rect">
            <a:avLst/>
          </a:prstGeom>
          <a:solidFill>
            <a:srgbClr val="B42B2D"/>
          </a:solidFill>
        </p:spPr>
        <p:txBody>
          <a:bodyPr wrap="square" lIns="0" tIns="32384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254"/>
              </a:spcBef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Pola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(Individual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Performance)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berdasarkan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35"/>
              </a:lnSpc>
            </a:pPr>
            <a:r>
              <a:rPr dirty="0" sz="1800" spc="-10" b="1" i="1">
                <a:solidFill>
                  <a:srgbClr val="FFFFFF"/>
                </a:solidFill>
                <a:latin typeface="Calibri"/>
                <a:cs typeface="Calibri"/>
              </a:rPr>
              <a:t>(Pola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distribusi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ini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 b="1" i="1">
                <a:solidFill>
                  <a:srgbClr val="FFFFFF"/>
                </a:solidFill>
                <a:latin typeface="Calibri"/>
                <a:cs typeface="Calibri"/>
              </a:rPr>
              <a:t>bukan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forced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distribution,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namun</a:t>
            </a:r>
            <a:r>
              <a:rPr dirty="0" sz="1800" spc="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sebagai</a:t>
            </a:r>
            <a:r>
              <a:rPr dirty="0" sz="1800" spc="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distribution</a:t>
            </a:r>
            <a:r>
              <a:rPr dirty="0" sz="18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 b="1" i="1">
                <a:solidFill>
                  <a:srgbClr val="FFFFFF"/>
                </a:solidFill>
                <a:latin typeface="Calibri"/>
                <a:cs typeface="Calibri"/>
              </a:rPr>
              <a:t>guidelines/panduan)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0636" y="5260331"/>
            <a:ext cx="4622800" cy="107759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29845" rIns="0" bIns="0" rtlCol="0" vert="horz">
            <a:spAutoFit/>
          </a:bodyPr>
          <a:lstStyle/>
          <a:p>
            <a:pPr marL="90805" marR="327025">
              <a:lnSpc>
                <a:spcPct val="100800"/>
              </a:lnSpc>
              <a:spcBef>
                <a:spcPts val="235"/>
              </a:spcBef>
            </a:pPr>
            <a:r>
              <a:rPr dirty="0" sz="1600" spc="-15" b="1" i="1">
                <a:latin typeface="Calibri"/>
                <a:cs typeface="Calibri"/>
              </a:rPr>
              <a:t>Ket: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Pada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umumnya</a:t>
            </a:r>
            <a:r>
              <a:rPr dirty="0" sz="1600" spc="10" b="1" i="1">
                <a:latin typeface="Calibri"/>
                <a:cs typeface="Calibri"/>
              </a:rPr>
              <a:t> </a:t>
            </a:r>
            <a:r>
              <a:rPr dirty="0" sz="1600" spc="-10" b="1" i="1">
                <a:latin typeface="Calibri"/>
                <a:cs typeface="Calibri"/>
              </a:rPr>
              <a:t>predikat </a:t>
            </a:r>
            <a:r>
              <a:rPr dirty="0" sz="1600" spc="-5" b="1" i="1">
                <a:latin typeface="Calibri"/>
                <a:cs typeface="Calibri"/>
              </a:rPr>
              <a:t>kinerja</a:t>
            </a:r>
            <a:r>
              <a:rPr dirty="0" sz="1600" b="1" i="1">
                <a:latin typeface="Calibri"/>
                <a:cs typeface="Calibri"/>
              </a:rPr>
              <a:t> pegawai 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Sangat</a:t>
            </a:r>
            <a:r>
              <a:rPr dirty="0" sz="1600" spc="-10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Baik,</a:t>
            </a:r>
            <a:r>
              <a:rPr dirty="0" sz="1600" b="1" i="1">
                <a:latin typeface="Calibri"/>
                <a:cs typeface="Calibri"/>
              </a:rPr>
              <a:t> namun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dimungkinkan</a:t>
            </a:r>
            <a:r>
              <a:rPr dirty="0" sz="1600" spc="5" b="1" i="1">
                <a:latin typeface="Calibri"/>
                <a:cs typeface="Calibri"/>
              </a:rPr>
              <a:t> </a:t>
            </a:r>
            <a:r>
              <a:rPr dirty="0" sz="1600" spc="-5" b="1" i="1">
                <a:latin typeface="Calibri"/>
                <a:cs typeface="Calibri"/>
              </a:rPr>
              <a:t>terdapat </a:t>
            </a:r>
            <a:r>
              <a:rPr dirty="0" sz="1600" b="1" i="1">
                <a:latin typeface="Calibri"/>
                <a:cs typeface="Calibri"/>
              </a:rPr>
              <a:t> pegawai </a:t>
            </a:r>
            <a:r>
              <a:rPr dirty="0" sz="1600" spc="-5" b="1" i="1">
                <a:latin typeface="Calibri"/>
                <a:cs typeface="Calibri"/>
              </a:rPr>
              <a:t>berpredikat kinerja: Baik, Cukup, Kurang </a:t>
            </a:r>
            <a:r>
              <a:rPr dirty="0" sz="1600" spc="-350" b="1" i="1">
                <a:latin typeface="Calibri"/>
                <a:cs typeface="Calibri"/>
              </a:rPr>
              <a:t> </a:t>
            </a:r>
            <a:r>
              <a:rPr dirty="0" sz="1600" b="1" i="1">
                <a:latin typeface="Calibri"/>
                <a:cs typeface="Calibri"/>
              </a:rPr>
              <a:t>dan/atau Sangat</a:t>
            </a:r>
            <a:r>
              <a:rPr dirty="0" sz="1600" spc="-5" b="1" i="1">
                <a:latin typeface="Calibri"/>
                <a:cs typeface="Calibri"/>
              </a:rPr>
              <a:t> Kurang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77800"/>
            <a:ext cx="1934845" cy="6680200"/>
            <a:chOff x="0" y="177800"/>
            <a:chExt cx="1934845" cy="6680200"/>
          </a:xfrm>
        </p:grpSpPr>
        <p:sp>
          <p:nvSpPr>
            <p:cNvPr id="9" name="object 9"/>
            <p:cNvSpPr/>
            <p:nvPr/>
          </p:nvSpPr>
          <p:spPr>
            <a:xfrm>
              <a:off x="0" y="2573572"/>
              <a:ext cx="1934845" cy="3372485"/>
            </a:xfrm>
            <a:custGeom>
              <a:avLst/>
              <a:gdLst/>
              <a:ahLst/>
              <a:cxnLst/>
              <a:rect l="l" t="t" r="r" b="b"/>
              <a:pathLst>
                <a:path w="1934844" h="3372485">
                  <a:moveTo>
                    <a:pt x="901159" y="0"/>
                  </a:moveTo>
                  <a:lnTo>
                    <a:pt x="856669" y="1836"/>
                  </a:lnTo>
                  <a:lnTo>
                    <a:pt x="812270" y="5618"/>
                  </a:lnTo>
                  <a:lnTo>
                    <a:pt x="768030" y="11350"/>
                  </a:lnTo>
                  <a:lnTo>
                    <a:pt x="724017" y="19032"/>
                  </a:lnTo>
                  <a:lnTo>
                    <a:pt x="680301" y="28667"/>
                  </a:lnTo>
                  <a:lnTo>
                    <a:pt x="636950" y="40257"/>
                  </a:lnTo>
                  <a:lnTo>
                    <a:pt x="594032" y="53805"/>
                  </a:lnTo>
                  <a:lnTo>
                    <a:pt x="551617" y="69311"/>
                  </a:lnTo>
                  <a:lnTo>
                    <a:pt x="509773" y="86779"/>
                  </a:lnTo>
                  <a:lnTo>
                    <a:pt x="468567" y="106211"/>
                  </a:lnTo>
                  <a:lnTo>
                    <a:pt x="428070" y="127608"/>
                  </a:lnTo>
                  <a:lnTo>
                    <a:pt x="388350" y="150973"/>
                  </a:lnTo>
                  <a:lnTo>
                    <a:pt x="349475" y="176307"/>
                  </a:lnTo>
                  <a:lnTo>
                    <a:pt x="311513" y="203614"/>
                  </a:lnTo>
                  <a:lnTo>
                    <a:pt x="274534" y="232895"/>
                  </a:lnTo>
                  <a:lnTo>
                    <a:pt x="238607" y="264152"/>
                  </a:lnTo>
                  <a:lnTo>
                    <a:pt x="203798" y="297388"/>
                  </a:lnTo>
                  <a:lnTo>
                    <a:pt x="0" y="501187"/>
                  </a:lnTo>
                  <a:lnTo>
                    <a:pt x="0" y="3372080"/>
                  </a:lnTo>
                  <a:lnTo>
                    <a:pt x="1639246" y="1732835"/>
                  </a:lnTo>
                  <a:lnTo>
                    <a:pt x="1672072" y="1698435"/>
                  </a:lnTo>
                  <a:lnTo>
                    <a:pt x="1702968" y="1662869"/>
                  </a:lnTo>
                  <a:lnTo>
                    <a:pt x="1731933" y="1626206"/>
                  </a:lnTo>
                  <a:lnTo>
                    <a:pt x="1758966" y="1588518"/>
                  </a:lnTo>
                  <a:lnTo>
                    <a:pt x="1784069" y="1549875"/>
                  </a:lnTo>
                  <a:lnTo>
                    <a:pt x="1807241" y="1510347"/>
                  </a:lnTo>
                  <a:lnTo>
                    <a:pt x="1828481" y="1470006"/>
                  </a:lnTo>
                  <a:lnTo>
                    <a:pt x="1847791" y="1428923"/>
                  </a:lnTo>
                  <a:lnTo>
                    <a:pt x="1865170" y="1387168"/>
                  </a:lnTo>
                  <a:lnTo>
                    <a:pt x="1880618" y="1344811"/>
                  </a:lnTo>
                  <a:lnTo>
                    <a:pt x="1894134" y="1301924"/>
                  </a:lnTo>
                  <a:lnTo>
                    <a:pt x="1905720" y="1258577"/>
                  </a:lnTo>
                  <a:lnTo>
                    <a:pt x="1915375" y="1214841"/>
                  </a:lnTo>
                  <a:lnTo>
                    <a:pt x="1923099" y="1170787"/>
                  </a:lnTo>
                  <a:lnTo>
                    <a:pt x="1928892" y="1126485"/>
                  </a:lnTo>
                  <a:lnTo>
                    <a:pt x="1932754" y="1082006"/>
                  </a:lnTo>
                  <a:lnTo>
                    <a:pt x="1934685" y="1037422"/>
                  </a:lnTo>
                  <a:lnTo>
                    <a:pt x="1934685" y="992802"/>
                  </a:lnTo>
                  <a:lnTo>
                    <a:pt x="1932754" y="948217"/>
                  </a:lnTo>
                  <a:lnTo>
                    <a:pt x="1928892" y="903738"/>
                  </a:lnTo>
                  <a:lnTo>
                    <a:pt x="1923099" y="859437"/>
                  </a:lnTo>
                  <a:lnTo>
                    <a:pt x="1915375" y="815382"/>
                  </a:lnTo>
                  <a:lnTo>
                    <a:pt x="1905720" y="771646"/>
                  </a:lnTo>
                  <a:lnTo>
                    <a:pt x="1894134" y="728299"/>
                  </a:lnTo>
                  <a:lnTo>
                    <a:pt x="1880617" y="685412"/>
                  </a:lnTo>
                  <a:lnTo>
                    <a:pt x="1865169" y="643056"/>
                  </a:lnTo>
                  <a:lnTo>
                    <a:pt x="1847791" y="601300"/>
                  </a:lnTo>
                  <a:lnTo>
                    <a:pt x="1828481" y="560217"/>
                  </a:lnTo>
                  <a:lnTo>
                    <a:pt x="1807240" y="519876"/>
                  </a:lnTo>
                  <a:lnTo>
                    <a:pt x="1784068" y="480348"/>
                  </a:lnTo>
                  <a:lnTo>
                    <a:pt x="1758965" y="441705"/>
                  </a:lnTo>
                  <a:lnTo>
                    <a:pt x="1731932" y="404017"/>
                  </a:lnTo>
                  <a:lnTo>
                    <a:pt x="1702967" y="367354"/>
                  </a:lnTo>
                  <a:lnTo>
                    <a:pt x="1672071" y="331787"/>
                  </a:lnTo>
                  <a:lnTo>
                    <a:pt x="1639244" y="297388"/>
                  </a:lnTo>
                  <a:lnTo>
                    <a:pt x="1604857" y="264549"/>
                  </a:lnTo>
                  <a:lnTo>
                    <a:pt x="1569325" y="233619"/>
                  </a:lnTo>
                  <a:lnTo>
                    <a:pt x="1532718" y="204599"/>
                  </a:lnTo>
                  <a:lnTo>
                    <a:pt x="1495103" y="177492"/>
                  </a:lnTo>
                  <a:lnTo>
                    <a:pt x="1456550" y="152299"/>
                  </a:lnTo>
                  <a:lnTo>
                    <a:pt x="1417126" y="129023"/>
                  </a:lnTo>
                  <a:lnTo>
                    <a:pt x="1376901" y="107666"/>
                  </a:lnTo>
                  <a:lnTo>
                    <a:pt x="1335944" y="88231"/>
                  </a:lnTo>
                  <a:lnTo>
                    <a:pt x="1294322" y="70718"/>
                  </a:lnTo>
                  <a:lnTo>
                    <a:pt x="1252105" y="55131"/>
                  </a:lnTo>
                  <a:lnTo>
                    <a:pt x="1209360" y="41471"/>
                  </a:lnTo>
                  <a:lnTo>
                    <a:pt x="1166158" y="29741"/>
                  </a:lnTo>
                  <a:lnTo>
                    <a:pt x="1122566" y="19942"/>
                  </a:lnTo>
                  <a:lnTo>
                    <a:pt x="1078652" y="12078"/>
                  </a:lnTo>
                  <a:lnTo>
                    <a:pt x="1034486" y="6149"/>
                  </a:lnTo>
                  <a:lnTo>
                    <a:pt x="990136" y="2158"/>
                  </a:lnTo>
                  <a:lnTo>
                    <a:pt x="945671" y="108"/>
                  </a:lnTo>
                  <a:lnTo>
                    <a:pt x="901159" y="0"/>
                  </a:lnTo>
                  <a:close/>
                </a:path>
              </a:pathLst>
            </a:custGeom>
            <a:solidFill>
              <a:srgbClr val="61C2A2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4947228"/>
              <a:ext cx="907415" cy="1911350"/>
            </a:xfrm>
            <a:custGeom>
              <a:avLst/>
              <a:gdLst/>
              <a:ahLst/>
              <a:cxnLst/>
              <a:rect l="l" t="t" r="r" b="b"/>
              <a:pathLst>
                <a:path w="907415" h="1911350">
                  <a:moveTo>
                    <a:pt x="0" y="0"/>
                  </a:moveTo>
                  <a:lnTo>
                    <a:pt x="0" y="1910770"/>
                  </a:lnTo>
                  <a:lnTo>
                    <a:pt x="427935" y="1910770"/>
                  </a:lnTo>
                  <a:lnTo>
                    <a:pt x="611421" y="1727284"/>
                  </a:lnTo>
                  <a:lnTo>
                    <a:pt x="644248" y="1692885"/>
                  </a:lnTo>
                  <a:lnTo>
                    <a:pt x="675144" y="1657319"/>
                  </a:lnTo>
                  <a:lnTo>
                    <a:pt x="704108" y="1620656"/>
                  </a:lnTo>
                  <a:lnTo>
                    <a:pt x="731142" y="1582967"/>
                  </a:lnTo>
                  <a:lnTo>
                    <a:pt x="756245" y="1544324"/>
                  </a:lnTo>
                  <a:lnTo>
                    <a:pt x="779417" y="1504797"/>
                  </a:lnTo>
                  <a:lnTo>
                    <a:pt x="800657" y="1464456"/>
                  </a:lnTo>
                  <a:lnTo>
                    <a:pt x="819967" y="1423373"/>
                  </a:lnTo>
                  <a:lnTo>
                    <a:pt x="837346" y="1381617"/>
                  </a:lnTo>
                  <a:lnTo>
                    <a:pt x="852794" y="1339261"/>
                  </a:lnTo>
                  <a:lnTo>
                    <a:pt x="866311" y="1296373"/>
                  </a:lnTo>
                  <a:lnTo>
                    <a:pt x="877897" y="1253027"/>
                  </a:lnTo>
                  <a:lnTo>
                    <a:pt x="887552" y="1209291"/>
                  </a:lnTo>
                  <a:lnTo>
                    <a:pt x="895276" y="1165236"/>
                  </a:lnTo>
                  <a:lnTo>
                    <a:pt x="901068" y="1120935"/>
                  </a:lnTo>
                  <a:lnTo>
                    <a:pt x="904930" y="1076456"/>
                  </a:lnTo>
                  <a:lnTo>
                    <a:pt x="906861" y="1031871"/>
                  </a:lnTo>
                  <a:lnTo>
                    <a:pt x="906861" y="987251"/>
                  </a:lnTo>
                  <a:lnTo>
                    <a:pt x="904930" y="942666"/>
                  </a:lnTo>
                  <a:lnTo>
                    <a:pt x="901068" y="898188"/>
                  </a:lnTo>
                  <a:lnTo>
                    <a:pt x="895275" y="853886"/>
                  </a:lnTo>
                  <a:lnTo>
                    <a:pt x="887552" y="809832"/>
                  </a:lnTo>
                  <a:lnTo>
                    <a:pt x="877897" y="766096"/>
                  </a:lnTo>
                  <a:lnTo>
                    <a:pt x="866311" y="722749"/>
                  </a:lnTo>
                  <a:lnTo>
                    <a:pt x="852794" y="679862"/>
                  </a:lnTo>
                  <a:lnTo>
                    <a:pt x="837346" y="637505"/>
                  </a:lnTo>
                  <a:lnTo>
                    <a:pt x="819967" y="595750"/>
                  </a:lnTo>
                  <a:lnTo>
                    <a:pt x="800657" y="554666"/>
                  </a:lnTo>
                  <a:lnTo>
                    <a:pt x="779416" y="514325"/>
                  </a:lnTo>
                  <a:lnTo>
                    <a:pt x="756245" y="474798"/>
                  </a:lnTo>
                  <a:lnTo>
                    <a:pt x="731142" y="436155"/>
                  </a:lnTo>
                  <a:lnTo>
                    <a:pt x="704108" y="398466"/>
                  </a:lnTo>
                  <a:lnTo>
                    <a:pt x="675143" y="361804"/>
                  </a:lnTo>
                  <a:lnTo>
                    <a:pt x="644248" y="326237"/>
                  </a:lnTo>
                  <a:lnTo>
                    <a:pt x="611421" y="291838"/>
                  </a:lnTo>
                  <a:lnTo>
                    <a:pt x="577034" y="258999"/>
                  </a:lnTo>
                  <a:lnTo>
                    <a:pt x="541502" y="228069"/>
                  </a:lnTo>
                  <a:lnTo>
                    <a:pt x="504894" y="199049"/>
                  </a:lnTo>
                  <a:lnTo>
                    <a:pt x="467280" y="171942"/>
                  </a:lnTo>
                  <a:lnTo>
                    <a:pt x="428726" y="146749"/>
                  </a:lnTo>
                  <a:lnTo>
                    <a:pt x="389303" y="123473"/>
                  </a:lnTo>
                  <a:lnTo>
                    <a:pt x="349078" y="102116"/>
                  </a:lnTo>
                  <a:lnTo>
                    <a:pt x="308120" y="82681"/>
                  </a:lnTo>
                  <a:lnTo>
                    <a:pt x="266499" y="65168"/>
                  </a:lnTo>
                  <a:lnTo>
                    <a:pt x="224281" y="49581"/>
                  </a:lnTo>
                  <a:lnTo>
                    <a:pt x="181537" y="35921"/>
                  </a:lnTo>
                  <a:lnTo>
                    <a:pt x="138334" y="24191"/>
                  </a:lnTo>
                  <a:lnTo>
                    <a:pt x="94742" y="14393"/>
                  </a:lnTo>
                  <a:lnTo>
                    <a:pt x="50829" y="6528"/>
                  </a:lnTo>
                  <a:lnTo>
                    <a:pt x="6663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FE1">
                <a:alpha val="148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5115352"/>
              <a:ext cx="1349375" cy="1743075"/>
            </a:xfrm>
            <a:custGeom>
              <a:avLst/>
              <a:gdLst/>
              <a:ahLst/>
              <a:cxnLst/>
              <a:rect l="l" t="t" r="r" b="b"/>
              <a:pathLst>
                <a:path w="1349375" h="1743075">
                  <a:moveTo>
                    <a:pt x="992622" y="0"/>
                  </a:moveTo>
                  <a:lnTo>
                    <a:pt x="946982" y="2802"/>
                  </a:lnTo>
                  <a:lnTo>
                    <a:pt x="901904" y="11445"/>
                  </a:lnTo>
                  <a:lnTo>
                    <a:pt x="857989" y="25947"/>
                  </a:lnTo>
                  <a:lnTo>
                    <a:pt x="815834" y="46326"/>
                  </a:lnTo>
                  <a:lnTo>
                    <a:pt x="776041" y="72602"/>
                  </a:lnTo>
                  <a:lnTo>
                    <a:pt x="739207" y="104792"/>
                  </a:lnTo>
                  <a:lnTo>
                    <a:pt x="0" y="844000"/>
                  </a:lnTo>
                  <a:lnTo>
                    <a:pt x="0" y="1742647"/>
                  </a:lnTo>
                  <a:lnTo>
                    <a:pt x="112342" y="1742647"/>
                  </a:lnTo>
                  <a:lnTo>
                    <a:pt x="1244702" y="610287"/>
                  </a:lnTo>
                  <a:lnTo>
                    <a:pt x="1276518" y="573828"/>
                  </a:lnTo>
                  <a:lnTo>
                    <a:pt x="1302549" y="534278"/>
                  </a:lnTo>
                  <a:lnTo>
                    <a:pt x="1322796" y="492257"/>
                  </a:lnTo>
                  <a:lnTo>
                    <a:pt x="1337257" y="448381"/>
                  </a:lnTo>
                  <a:lnTo>
                    <a:pt x="1345934" y="403270"/>
                  </a:lnTo>
                  <a:lnTo>
                    <a:pt x="1348827" y="357540"/>
                  </a:lnTo>
                  <a:lnTo>
                    <a:pt x="1345934" y="311810"/>
                  </a:lnTo>
                  <a:lnTo>
                    <a:pt x="1337257" y="266698"/>
                  </a:lnTo>
                  <a:lnTo>
                    <a:pt x="1322796" y="222823"/>
                  </a:lnTo>
                  <a:lnTo>
                    <a:pt x="1302549" y="180801"/>
                  </a:lnTo>
                  <a:lnTo>
                    <a:pt x="1276518" y="141251"/>
                  </a:lnTo>
                  <a:lnTo>
                    <a:pt x="1244702" y="104792"/>
                  </a:lnTo>
                  <a:lnTo>
                    <a:pt x="1208277" y="72942"/>
                  </a:lnTo>
                  <a:lnTo>
                    <a:pt x="1168817" y="46821"/>
                  </a:lnTo>
                  <a:lnTo>
                    <a:pt x="1126922" y="26448"/>
                  </a:lnTo>
                  <a:lnTo>
                    <a:pt x="1083192" y="11841"/>
                  </a:lnTo>
                  <a:lnTo>
                    <a:pt x="1038225" y="3019"/>
                  </a:lnTo>
                  <a:lnTo>
                    <a:pt x="992622" y="0"/>
                  </a:lnTo>
                  <a:close/>
                </a:path>
              </a:pathLst>
            </a:custGeom>
            <a:solidFill>
              <a:srgbClr val="61C2A2">
                <a:alpha val="3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6044535"/>
              <a:ext cx="892175" cy="814069"/>
            </a:xfrm>
            <a:custGeom>
              <a:avLst/>
              <a:gdLst/>
              <a:ahLst/>
              <a:cxnLst/>
              <a:rect l="l" t="t" r="r" b="b"/>
              <a:pathLst>
                <a:path w="892175" h="814070">
                  <a:moveTo>
                    <a:pt x="535423" y="0"/>
                  </a:moveTo>
                  <a:lnTo>
                    <a:pt x="489783" y="2802"/>
                  </a:lnTo>
                  <a:lnTo>
                    <a:pt x="444705" y="11445"/>
                  </a:lnTo>
                  <a:lnTo>
                    <a:pt x="400789" y="25947"/>
                  </a:lnTo>
                  <a:lnTo>
                    <a:pt x="358635" y="46327"/>
                  </a:lnTo>
                  <a:lnTo>
                    <a:pt x="318841" y="72602"/>
                  </a:lnTo>
                  <a:lnTo>
                    <a:pt x="282008" y="104792"/>
                  </a:lnTo>
                  <a:lnTo>
                    <a:pt x="0" y="386800"/>
                  </a:lnTo>
                  <a:lnTo>
                    <a:pt x="0" y="813464"/>
                  </a:lnTo>
                  <a:lnTo>
                    <a:pt x="584326" y="813464"/>
                  </a:lnTo>
                  <a:lnTo>
                    <a:pt x="787503" y="610287"/>
                  </a:lnTo>
                  <a:lnTo>
                    <a:pt x="819319" y="573828"/>
                  </a:lnTo>
                  <a:lnTo>
                    <a:pt x="845350" y="534278"/>
                  </a:lnTo>
                  <a:lnTo>
                    <a:pt x="865597" y="492257"/>
                  </a:lnTo>
                  <a:lnTo>
                    <a:pt x="880059" y="448381"/>
                  </a:lnTo>
                  <a:lnTo>
                    <a:pt x="888736" y="403269"/>
                  </a:lnTo>
                  <a:lnTo>
                    <a:pt x="891628" y="357539"/>
                  </a:lnTo>
                  <a:lnTo>
                    <a:pt x="888736" y="311810"/>
                  </a:lnTo>
                  <a:lnTo>
                    <a:pt x="880059" y="266698"/>
                  </a:lnTo>
                  <a:lnTo>
                    <a:pt x="865597" y="222822"/>
                  </a:lnTo>
                  <a:lnTo>
                    <a:pt x="845350" y="180801"/>
                  </a:lnTo>
                  <a:lnTo>
                    <a:pt x="819319" y="141251"/>
                  </a:lnTo>
                  <a:lnTo>
                    <a:pt x="787503" y="104792"/>
                  </a:lnTo>
                  <a:lnTo>
                    <a:pt x="751078" y="72942"/>
                  </a:lnTo>
                  <a:lnTo>
                    <a:pt x="711618" y="46821"/>
                  </a:lnTo>
                  <a:lnTo>
                    <a:pt x="669723" y="26448"/>
                  </a:lnTo>
                  <a:lnTo>
                    <a:pt x="625993" y="11841"/>
                  </a:lnTo>
                  <a:lnTo>
                    <a:pt x="581026" y="3019"/>
                  </a:lnTo>
                  <a:lnTo>
                    <a:pt x="535423" y="0"/>
                  </a:lnTo>
                  <a:close/>
                </a:path>
              </a:pathLst>
            </a:custGeom>
            <a:solidFill>
              <a:srgbClr val="1D617A">
                <a:alpha val="3215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337" y="177800"/>
              <a:ext cx="1283114" cy="4539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88941" y="0"/>
            <a:ext cx="903605" cy="1029335"/>
            <a:chOff x="11288941" y="0"/>
            <a:chExt cx="903605" cy="1029335"/>
          </a:xfrm>
        </p:grpSpPr>
        <p:sp>
          <p:nvSpPr>
            <p:cNvPr id="3" name="object 3"/>
            <p:cNvSpPr/>
            <p:nvPr/>
          </p:nvSpPr>
          <p:spPr>
            <a:xfrm>
              <a:off x="11288941" y="0"/>
              <a:ext cx="903605" cy="1029335"/>
            </a:xfrm>
            <a:custGeom>
              <a:avLst/>
              <a:gdLst/>
              <a:ahLst/>
              <a:cxnLst/>
              <a:rect l="l" t="t" r="r" b="b"/>
              <a:pathLst>
                <a:path w="903604" h="1029335">
                  <a:moveTo>
                    <a:pt x="903058" y="0"/>
                  </a:moveTo>
                  <a:lnTo>
                    <a:pt x="464116" y="0"/>
                  </a:lnTo>
                  <a:lnTo>
                    <a:pt x="104114" y="360001"/>
                  </a:lnTo>
                  <a:lnTo>
                    <a:pt x="106106" y="361994"/>
                  </a:lnTo>
                  <a:lnTo>
                    <a:pt x="75188" y="399764"/>
                  </a:lnTo>
                  <a:lnTo>
                    <a:pt x="49571" y="440092"/>
                  </a:lnTo>
                  <a:lnTo>
                    <a:pt x="29249" y="482493"/>
                  </a:lnTo>
                  <a:lnTo>
                    <a:pt x="14216" y="526483"/>
                  </a:lnTo>
                  <a:lnTo>
                    <a:pt x="4468" y="571578"/>
                  </a:lnTo>
                  <a:lnTo>
                    <a:pt x="0" y="617294"/>
                  </a:lnTo>
                  <a:lnTo>
                    <a:pt x="804" y="663145"/>
                  </a:lnTo>
                  <a:lnTo>
                    <a:pt x="6877" y="708648"/>
                  </a:lnTo>
                  <a:lnTo>
                    <a:pt x="18212" y="753319"/>
                  </a:lnTo>
                  <a:lnTo>
                    <a:pt x="34804" y="796673"/>
                  </a:lnTo>
                  <a:lnTo>
                    <a:pt x="56648" y="838225"/>
                  </a:lnTo>
                  <a:lnTo>
                    <a:pt x="83738" y="877492"/>
                  </a:lnTo>
                  <a:lnTo>
                    <a:pt x="116069" y="913988"/>
                  </a:lnTo>
                  <a:lnTo>
                    <a:pt x="152598" y="946286"/>
                  </a:lnTo>
                  <a:lnTo>
                    <a:pt x="191952" y="973290"/>
                  </a:lnTo>
                  <a:lnTo>
                    <a:pt x="233630" y="995009"/>
                  </a:lnTo>
                  <a:lnTo>
                    <a:pt x="277130" y="1011454"/>
                  </a:lnTo>
                  <a:lnTo>
                    <a:pt x="321953" y="1022637"/>
                  </a:lnTo>
                  <a:lnTo>
                    <a:pt x="367598" y="1028568"/>
                  </a:lnTo>
                  <a:lnTo>
                    <a:pt x="413564" y="1029258"/>
                  </a:lnTo>
                  <a:lnTo>
                    <a:pt x="459350" y="1024718"/>
                  </a:lnTo>
                  <a:lnTo>
                    <a:pt x="504456" y="1014959"/>
                  </a:lnTo>
                  <a:lnTo>
                    <a:pt x="548381" y="999992"/>
                  </a:lnTo>
                  <a:lnTo>
                    <a:pt x="590624" y="979828"/>
                  </a:lnTo>
                  <a:lnTo>
                    <a:pt x="630685" y="954477"/>
                  </a:lnTo>
                  <a:lnTo>
                    <a:pt x="668063" y="923951"/>
                  </a:lnTo>
                  <a:lnTo>
                    <a:pt x="672049" y="923951"/>
                  </a:lnTo>
                  <a:lnTo>
                    <a:pt x="903058" y="692942"/>
                  </a:lnTo>
                  <a:lnTo>
                    <a:pt x="903058" y="0"/>
                  </a:lnTo>
                  <a:close/>
                </a:path>
                <a:path w="903604" h="1029335">
                  <a:moveTo>
                    <a:pt x="672049" y="923951"/>
                  </a:moveTo>
                  <a:lnTo>
                    <a:pt x="668063" y="923951"/>
                  </a:lnTo>
                  <a:lnTo>
                    <a:pt x="670056" y="925944"/>
                  </a:lnTo>
                  <a:lnTo>
                    <a:pt x="672049" y="923951"/>
                  </a:lnTo>
                  <a:close/>
                </a:path>
              </a:pathLst>
            </a:custGeom>
            <a:solidFill>
              <a:srgbClr val="61C2A2">
                <a:alpha val="290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29527" y="0"/>
              <a:ext cx="762635" cy="361950"/>
            </a:xfrm>
            <a:custGeom>
              <a:avLst/>
              <a:gdLst/>
              <a:ahLst/>
              <a:cxnLst/>
              <a:rect l="l" t="t" r="r" b="b"/>
              <a:pathLst>
                <a:path w="762634" h="361950">
                  <a:moveTo>
                    <a:pt x="762472" y="0"/>
                  </a:moveTo>
                  <a:lnTo>
                    <a:pt x="0" y="0"/>
                  </a:lnTo>
                  <a:lnTo>
                    <a:pt x="5476" y="41038"/>
                  </a:lnTo>
                  <a:lnTo>
                    <a:pt x="16811" y="85709"/>
                  </a:lnTo>
                  <a:lnTo>
                    <a:pt x="33404" y="129062"/>
                  </a:lnTo>
                  <a:lnTo>
                    <a:pt x="55248" y="170614"/>
                  </a:lnTo>
                  <a:lnTo>
                    <a:pt x="82338" y="209881"/>
                  </a:lnTo>
                  <a:lnTo>
                    <a:pt x="114669" y="246377"/>
                  </a:lnTo>
                  <a:lnTo>
                    <a:pt x="151198" y="278675"/>
                  </a:lnTo>
                  <a:lnTo>
                    <a:pt x="190552" y="305679"/>
                  </a:lnTo>
                  <a:lnTo>
                    <a:pt x="232229" y="327397"/>
                  </a:lnTo>
                  <a:lnTo>
                    <a:pt x="275730" y="343843"/>
                  </a:lnTo>
                  <a:lnTo>
                    <a:pt x="320553" y="355026"/>
                  </a:lnTo>
                  <a:lnTo>
                    <a:pt x="366197" y="360957"/>
                  </a:lnTo>
                  <a:lnTo>
                    <a:pt x="412163" y="361647"/>
                  </a:lnTo>
                  <a:lnTo>
                    <a:pt x="457949" y="357107"/>
                  </a:lnTo>
                  <a:lnTo>
                    <a:pt x="503055" y="347348"/>
                  </a:lnTo>
                  <a:lnTo>
                    <a:pt x="546980" y="332381"/>
                  </a:lnTo>
                  <a:lnTo>
                    <a:pt x="589223" y="312217"/>
                  </a:lnTo>
                  <a:lnTo>
                    <a:pt x="629284" y="286866"/>
                  </a:lnTo>
                  <a:lnTo>
                    <a:pt x="666662" y="256340"/>
                  </a:lnTo>
                  <a:lnTo>
                    <a:pt x="670648" y="256340"/>
                  </a:lnTo>
                  <a:lnTo>
                    <a:pt x="762472" y="164517"/>
                  </a:lnTo>
                  <a:lnTo>
                    <a:pt x="762472" y="0"/>
                  </a:lnTo>
                  <a:close/>
                </a:path>
                <a:path w="762634" h="361950">
                  <a:moveTo>
                    <a:pt x="670648" y="256340"/>
                  </a:moveTo>
                  <a:lnTo>
                    <a:pt x="666662" y="256340"/>
                  </a:lnTo>
                  <a:lnTo>
                    <a:pt x="668656" y="258333"/>
                  </a:lnTo>
                  <a:lnTo>
                    <a:pt x="670648" y="256340"/>
                  </a:lnTo>
                  <a:close/>
                </a:path>
              </a:pathLst>
            </a:custGeom>
            <a:solidFill>
              <a:srgbClr val="DBEFE1">
                <a:alpha val="811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5003899"/>
            <a:ext cx="939800" cy="1854200"/>
            <a:chOff x="0" y="5003899"/>
            <a:chExt cx="939800" cy="1854200"/>
          </a:xfrm>
        </p:grpSpPr>
        <p:sp>
          <p:nvSpPr>
            <p:cNvPr id="6" name="object 6"/>
            <p:cNvSpPr/>
            <p:nvPr/>
          </p:nvSpPr>
          <p:spPr>
            <a:xfrm>
              <a:off x="0" y="5003899"/>
              <a:ext cx="939800" cy="1445895"/>
            </a:xfrm>
            <a:custGeom>
              <a:avLst/>
              <a:gdLst/>
              <a:ahLst/>
              <a:cxnLst/>
              <a:rect l="l" t="t" r="r" b="b"/>
              <a:pathLst>
                <a:path w="939800" h="1445895">
                  <a:moveTo>
                    <a:pt x="583487" y="0"/>
                  </a:moveTo>
                  <a:lnTo>
                    <a:pt x="537847" y="2802"/>
                  </a:lnTo>
                  <a:lnTo>
                    <a:pt x="492769" y="11445"/>
                  </a:lnTo>
                  <a:lnTo>
                    <a:pt x="448854" y="25947"/>
                  </a:lnTo>
                  <a:lnTo>
                    <a:pt x="406699" y="46326"/>
                  </a:lnTo>
                  <a:lnTo>
                    <a:pt x="366906" y="72601"/>
                  </a:lnTo>
                  <a:lnTo>
                    <a:pt x="330071" y="104792"/>
                  </a:lnTo>
                  <a:lnTo>
                    <a:pt x="0" y="434864"/>
                  </a:lnTo>
                  <a:lnTo>
                    <a:pt x="0" y="1445855"/>
                  </a:lnTo>
                  <a:lnTo>
                    <a:pt x="835567" y="610287"/>
                  </a:lnTo>
                  <a:lnTo>
                    <a:pt x="867383" y="573827"/>
                  </a:lnTo>
                  <a:lnTo>
                    <a:pt x="893415" y="534278"/>
                  </a:lnTo>
                  <a:lnTo>
                    <a:pt x="913661" y="492256"/>
                  </a:lnTo>
                  <a:lnTo>
                    <a:pt x="928123" y="448381"/>
                  </a:lnTo>
                  <a:lnTo>
                    <a:pt x="936800" y="403269"/>
                  </a:lnTo>
                  <a:lnTo>
                    <a:pt x="939692" y="357539"/>
                  </a:lnTo>
                  <a:lnTo>
                    <a:pt x="936800" y="311810"/>
                  </a:lnTo>
                  <a:lnTo>
                    <a:pt x="928123" y="266698"/>
                  </a:lnTo>
                  <a:lnTo>
                    <a:pt x="913661" y="222822"/>
                  </a:lnTo>
                  <a:lnTo>
                    <a:pt x="893414" y="180801"/>
                  </a:lnTo>
                  <a:lnTo>
                    <a:pt x="867383" y="141252"/>
                  </a:lnTo>
                  <a:lnTo>
                    <a:pt x="835566" y="104791"/>
                  </a:lnTo>
                  <a:lnTo>
                    <a:pt x="799142" y="72942"/>
                  </a:lnTo>
                  <a:lnTo>
                    <a:pt x="759682" y="46821"/>
                  </a:lnTo>
                  <a:lnTo>
                    <a:pt x="717787" y="26448"/>
                  </a:lnTo>
                  <a:lnTo>
                    <a:pt x="674057" y="11841"/>
                  </a:lnTo>
                  <a:lnTo>
                    <a:pt x="629090" y="3019"/>
                  </a:lnTo>
                  <a:lnTo>
                    <a:pt x="583487" y="0"/>
                  </a:lnTo>
                  <a:close/>
                </a:path>
              </a:pathLst>
            </a:custGeom>
            <a:solidFill>
              <a:srgbClr val="61C2A2">
                <a:alpha val="3881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5933081"/>
              <a:ext cx="482600" cy="925194"/>
            </a:xfrm>
            <a:custGeom>
              <a:avLst/>
              <a:gdLst/>
              <a:ahLst/>
              <a:cxnLst/>
              <a:rect l="l" t="t" r="r" b="b"/>
              <a:pathLst>
                <a:path w="482600" h="925195">
                  <a:moveTo>
                    <a:pt x="126288" y="0"/>
                  </a:moveTo>
                  <a:lnTo>
                    <a:pt x="80648" y="2802"/>
                  </a:lnTo>
                  <a:lnTo>
                    <a:pt x="35570" y="11445"/>
                  </a:lnTo>
                  <a:lnTo>
                    <a:pt x="0" y="23192"/>
                  </a:lnTo>
                  <a:lnTo>
                    <a:pt x="0" y="924918"/>
                  </a:lnTo>
                  <a:lnTo>
                    <a:pt x="63737" y="924918"/>
                  </a:lnTo>
                  <a:lnTo>
                    <a:pt x="378368" y="610287"/>
                  </a:lnTo>
                  <a:lnTo>
                    <a:pt x="410184" y="573828"/>
                  </a:lnTo>
                  <a:lnTo>
                    <a:pt x="436215" y="534278"/>
                  </a:lnTo>
                  <a:lnTo>
                    <a:pt x="456462" y="492257"/>
                  </a:lnTo>
                  <a:lnTo>
                    <a:pt x="470924" y="448381"/>
                  </a:lnTo>
                  <a:lnTo>
                    <a:pt x="479601" y="403269"/>
                  </a:lnTo>
                  <a:lnTo>
                    <a:pt x="482493" y="357539"/>
                  </a:lnTo>
                  <a:lnTo>
                    <a:pt x="479601" y="311810"/>
                  </a:lnTo>
                  <a:lnTo>
                    <a:pt x="470924" y="266698"/>
                  </a:lnTo>
                  <a:lnTo>
                    <a:pt x="456462" y="222822"/>
                  </a:lnTo>
                  <a:lnTo>
                    <a:pt x="436215" y="180801"/>
                  </a:lnTo>
                  <a:lnTo>
                    <a:pt x="410184" y="141251"/>
                  </a:lnTo>
                  <a:lnTo>
                    <a:pt x="378368" y="104792"/>
                  </a:lnTo>
                  <a:lnTo>
                    <a:pt x="341943" y="72942"/>
                  </a:lnTo>
                  <a:lnTo>
                    <a:pt x="302483" y="46821"/>
                  </a:lnTo>
                  <a:lnTo>
                    <a:pt x="260588" y="26448"/>
                  </a:lnTo>
                  <a:lnTo>
                    <a:pt x="216858" y="11841"/>
                  </a:lnTo>
                  <a:lnTo>
                    <a:pt x="171891" y="3019"/>
                  </a:lnTo>
                  <a:lnTo>
                    <a:pt x="126288" y="0"/>
                  </a:lnTo>
                  <a:close/>
                </a:path>
              </a:pathLst>
            </a:custGeom>
            <a:solidFill>
              <a:srgbClr val="1D617A">
                <a:alpha val="3215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2801" y="533402"/>
            <a:ext cx="10163175" cy="472440"/>
          </a:xfrm>
          <a:prstGeom prst="rect"/>
          <a:solidFill>
            <a:srgbClr val="F06837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3525"/>
              </a:lnSpc>
            </a:pPr>
            <a:r>
              <a:rPr dirty="0" sz="3100" spc="-20" b="0">
                <a:solidFill>
                  <a:srgbClr val="000000"/>
                </a:solidFill>
                <a:latin typeface="Calibri"/>
                <a:cs typeface="Calibri"/>
              </a:rPr>
              <a:t>PENJELASAN</a:t>
            </a:r>
            <a:r>
              <a:rPr dirty="0" sz="3100" spc="-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100" spc="-60" b="0">
                <a:solidFill>
                  <a:srgbClr val="000000"/>
                </a:solidFill>
                <a:latin typeface="Calibri"/>
                <a:cs typeface="Calibri"/>
              </a:rPr>
              <a:t>RATING</a:t>
            </a:r>
            <a:r>
              <a:rPr dirty="0" sz="31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100" spc="-25" b="0">
                <a:solidFill>
                  <a:srgbClr val="000000"/>
                </a:solidFill>
                <a:latin typeface="Calibri"/>
                <a:cs typeface="Calibri"/>
              </a:rPr>
              <a:t>KINERJA</a:t>
            </a:r>
            <a:r>
              <a:rPr dirty="0" sz="3100" spc="-4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100" spc="-65" b="0">
                <a:solidFill>
                  <a:srgbClr val="000000"/>
                </a:solidFill>
                <a:latin typeface="Calibri"/>
                <a:cs typeface="Calibri"/>
              </a:rPr>
              <a:t>PEGAWAI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79670" y="1683396"/>
            <a:ext cx="76200" cy="2058670"/>
          </a:xfrm>
          <a:custGeom>
            <a:avLst/>
            <a:gdLst/>
            <a:ahLst/>
            <a:cxnLst/>
            <a:rect l="l" t="t" r="r" b="b"/>
            <a:pathLst>
              <a:path w="76200" h="2058670">
                <a:moveTo>
                  <a:pt x="38101" y="0"/>
                </a:moveTo>
                <a:lnTo>
                  <a:pt x="23271" y="2994"/>
                </a:lnTo>
                <a:lnTo>
                  <a:pt x="11160" y="11159"/>
                </a:lnTo>
                <a:lnTo>
                  <a:pt x="2995" y="23269"/>
                </a:lnTo>
                <a:lnTo>
                  <a:pt x="1" y="38100"/>
                </a:lnTo>
                <a:lnTo>
                  <a:pt x="2995" y="53006"/>
                </a:lnTo>
                <a:lnTo>
                  <a:pt x="11160" y="65116"/>
                </a:lnTo>
                <a:lnTo>
                  <a:pt x="23271" y="73282"/>
                </a:lnTo>
                <a:lnTo>
                  <a:pt x="38101" y="76276"/>
                </a:lnTo>
                <a:lnTo>
                  <a:pt x="52931" y="73282"/>
                </a:lnTo>
                <a:lnTo>
                  <a:pt x="65042" y="65116"/>
                </a:lnTo>
                <a:lnTo>
                  <a:pt x="73207" y="53006"/>
                </a:lnTo>
                <a:lnTo>
                  <a:pt x="76201" y="38176"/>
                </a:lnTo>
                <a:lnTo>
                  <a:pt x="73207" y="23269"/>
                </a:lnTo>
                <a:lnTo>
                  <a:pt x="65042" y="11159"/>
                </a:lnTo>
                <a:lnTo>
                  <a:pt x="52931" y="2994"/>
                </a:lnTo>
                <a:lnTo>
                  <a:pt x="38101" y="0"/>
                </a:lnTo>
                <a:close/>
              </a:path>
              <a:path w="76200" h="2058670">
                <a:moveTo>
                  <a:pt x="38101" y="152476"/>
                </a:moveTo>
                <a:lnTo>
                  <a:pt x="23271" y="155470"/>
                </a:lnTo>
                <a:lnTo>
                  <a:pt x="11160" y="163635"/>
                </a:lnTo>
                <a:lnTo>
                  <a:pt x="2995" y="175745"/>
                </a:lnTo>
                <a:lnTo>
                  <a:pt x="1" y="190576"/>
                </a:lnTo>
                <a:lnTo>
                  <a:pt x="2995" y="205482"/>
                </a:lnTo>
                <a:lnTo>
                  <a:pt x="11160" y="217592"/>
                </a:lnTo>
                <a:lnTo>
                  <a:pt x="23271" y="225758"/>
                </a:lnTo>
                <a:lnTo>
                  <a:pt x="38101" y="228752"/>
                </a:lnTo>
                <a:lnTo>
                  <a:pt x="52931" y="225758"/>
                </a:lnTo>
                <a:lnTo>
                  <a:pt x="65042" y="217592"/>
                </a:lnTo>
                <a:lnTo>
                  <a:pt x="73207" y="205482"/>
                </a:lnTo>
                <a:lnTo>
                  <a:pt x="76201" y="190652"/>
                </a:lnTo>
                <a:lnTo>
                  <a:pt x="73207" y="175745"/>
                </a:lnTo>
                <a:lnTo>
                  <a:pt x="65042" y="163635"/>
                </a:lnTo>
                <a:lnTo>
                  <a:pt x="52931" y="155470"/>
                </a:lnTo>
                <a:lnTo>
                  <a:pt x="38101" y="152476"/>
                </a:lnTo>
                <a:close/>
              </a:path>
              <a:path w="76200" h="2058670">
                <a:moveTo>
                  <a:pt x="38101" y="304952"/>
                </a:moveTo>
                <a:lnTo>
                  <a:pt x="23271" y="307946"/>
                </a:lnTo>
                <a:lnTo>
                  <a:pt x="11160" y="316111"/>
                </a:lnTo>
                <a:lnTo>
                  <a:pt x="2995" y="328221"/>
                </a:lnTo>
                <a:lnTo>
                  <a:pt x="1" y="343052"/>
                </a:lnTo>
                <a:lnTo>
                  <a:pt x="2995" y="357958"/>
                </a:lnTo>
                <a:lnTo>
                  <a:pt x="11160" y="370069"/>
                </a:lnTo>
                <a:lnTo>
                  <a:pt x="23271" y="378234"/>
                </a:lnTo>
                <a:lnTo>
                  <a:pt x="38101" y="381228"/>
                </a:lnTo>
                <a:lnTo>
                  <a:pt x="52931" y="378234"/>
                </a:lnTo>
                <a:lnTo>
                  <a:pt x="65042" y="370069"/>
                </a:lnTo>
                <a:lnTo>
                  <a:pt x="73207" y="357958"/>
                </a:lnTo>
                <a:lnTo>
                  <a:pt x="76201" y="343128"/>
                </a:lnTo>
                <a:lnTo>
                  <a:pt x="73207" y="328221"/>
                </a:lnTo>
                <a:lnTo>
                  <a:pt x="65042" y="316111"/>
                </a:lnTo>
                <a:lnTo>
                  <a:pt x="52931" y="307946"/>
                </a:lnTo>
                <a:lnTo>
                  <a:pt x="38101" y="304952"/>
                </a:lnTo>
                <a:close/>
              </a:path>
              <a:path w="76200" h="2058670">
                <a:moveTo>
                  <a:pt x="38101" y="457428"/>
                </a:moveTo>
                <a:lnTo>
                  <a:pt x="23271" y="460422"/>
                </a:lnTo>
                <a:lnTo>
                  <a:pt x="11160" y="468587"/>
                </a:lnTo>
                <a:lnTo>
                  <a:pt x="2995" y="480698"/>
                </a:lnTo>
                <a:lnTo>
                  <a:pt x="1" y="495528"/>
                </a:lnTo>
                <a:lnTo>
                  <a:pt x="2995" y="510434"/>
                </a:lnTo>
                <a:lnTo>
                  <a:pt x="11160" y="522545"/>
                </a:lnTo>
                <a:lnTo>
                  <a:pt x="23271" y="530710"/>
                </a:lnTo>
                <a:lnTo>
                  <a:pt x="38101" y="533704"/>
                </a:lnTo>
                <a:lnTo>
                  <a:pt x="52931" y="530710"/>
                </a:lnTo>
                <a:lnTo>
                  <a:pt x="65042" y="522545"/>
                </a:lnTo>
                <a:lnTo>
                  <a:pt x="73207" y="510434"/>
                </a:lnTo>
                <a:lnTo>
                  <a:pt x="76201" y="495604"/>
                </a:lnTo>
                <a:lnTo>
                  <a:pt x="73207" y="480698"/>
                </a:lnTo>
                <a:lnTo>
                  <a:pt x="65042" y="468587"/>
                </a:lnTo>
                <a:lnTo>
                  <a:pt x="52931" y="460422"/>
                </a:lnTo>
                <a:lnTo>
                  <a:pt x="38101" y="457428"/>
                </a:lnTo>
                <a:close/>
              </a:path>
              <a:path w="76200" h="2058670">
                <a:moveTo>
                  <a:pt x="38101" y="609904"/>
                </a:moveTo>
                <a:lnTo>
                  <a:pt x="23270" y="612898"/>
                </a:lnTo>
                <a:lnTo>
                  <a:pt x="11160" y="621063"/>
                </a:lnTo>
                <a:lnTo>
                  <a:pt x="2995" y="633174"/>
                </a:lnTo>
                <a:lnTo>
                  <a:pt x="1" y="648004"/>
                </a:lnTo>
                <a:lnTo>
                  <a:pt x="2995" y="662910"/>
                </a:lnTo>
                <a:lnTo>
                  <a:pt x="11160" y="675021"/>
                </a:lnTo>
                <a:lnTo>
                  <a:pt x="23270" y="683186"/>
                </a:lnTo>
                <a:lnTo>
                  <a:pt x="38101" y="686180"/>
                </a:lnTo>
                <a:lnTo>
                  <a:pt x="52931" y="683186"/>
                </a:lnTo>
                <a:lnTo>
                  <a:pt x="65042" y="675021"/>
                </a:lnTo>
                <a:lnTo>
                  <a:pt x="73207" y="662910"/>
                </a:lnTo>
                <a:lnTo>
                  <a:pt x="76201" y="648080"/>
                </a:lnTo>
                <a:lnTo>
                  <a:pt x="73207" y="633174"/>
                </a:lnTo>
                <a:lnTo>
                  <a:pt x="65042" y="621063"/>
                </a:lnTo>
                <a:lnTo>
                  <a:pt x="52931" y="612898"/>
                </a:lnTo>
                <a:lnTo>
                  <a:pt x="38101" y="609904"/>
                </a:lnTo>
                <a:close/>
              </a:path>
              <a:path w="76200" h="2058670">
                <a:moveTo>
                  <a:pt x="38101" y="762380"/>
                </a:moveTo>
                <a:lnTo>
                  <a:pt x="23270" y="765375"/>
                </a:lnTo>
                <a:lnTo>
                  <a:pt x="11160" y="773540"/>
                </a:lnTo>
                <a:lnTo>
                  <a:pt x="2995" y="785650"/>
                </a:lnTo>
                <a:lnTo>
                  <a:pt x="1" y="800480"/>
                </a:lnTo>
                <a:lnTo>
                  <a:pt x="2995" y="815387"/>
                </a:lnTo>
                <a:lnTo>
                  <a:pt x="11160" y="827497"/>
                </a:lnTo>
                <a:lnTo>
                  <a:pt x="23270" y="835663"/>
                </a:lnTo>
                <a:lnTo>
                  <a:pt x="38101" y="838657"/>
                </a:lnTo>
                <a:lnTo>
                  <a:pt x="52931" y="835663"/>
                </a:lnTo>
                <a:lnTo>
                  <a:pt x="65041" y="827497"/>
                </a:lnTo>
                <a:lnTo>
                  <a:pt x="73207" y="815387"/>
                </a:lnTo>
                <a:lnTo>
                  <a:pt x="76201" y="800557"/>
                </a:lnTo>
                <a:lnTo>
                  <a:pt x="73207" y="785650"/>
                </a:lnTo>
                <a:lnTo>
                  <a:pt x="65042" y="773540"/>
                </a:lnTo>
                <a:lnTo>
                  <a:pt x="52931" y="765375"/>
                </a:lnTo>
                <a:lnTo>
                  <a:pt x="38101" y="762380"/>
                </a:lnTo>
                <a:close/>
              </a:path>
              <a:path w="76200" h="2058670">
                <a:moveTo>
                  <a:pt x="38101" y="914857"/>
                </a:moveTo>
                <a:lnTo>
                  <a:pt x="23270" y="917851"/>
                </a:lnTo>
                <a:lnTo>
                  <a:pt x="11160" y="926016"/>
                </a:lnTo>
                <a:lnTo>
                  <a:pt x="2995" y="938126"/>
                </a:lnTo>
                <a:lnTo>
                  <a:pt x="1" y="952957"/>
                </a:lnTo>
                <a:lnTo>
                  <a:pt x="2995" y="967863"/>
                </a:lnTo>
                <a:lnTo>
                  <a:pt x="11160" y="979973"/>
                </a:lnTo>
                <a:lnTo>
                  <a:pt x="23270" y="988139"/>
                </a:lnTo>
                <a:lnTo>
                  <a:pt x="38101" y="991133"/>
                </a:lnTo>
                <a:lnTo>
                  <a:pt x="52931" y="988139"/>
                </a:lnTo>
                <a:lnTo>
                  <a:pt x="65041" y="979973"/>
                </a:lnTo>
                <a:lnTo>
                  <a:pt x="73207" y="967863"/>
                </a:lnTo>
                <a:lnTo>
                  <a:pt x="76201" y="953033"/>
                </a:lnTo>
                <a:lnTo>
                  <a:pt x="73207" y="938126"/>
                </a:lnTo>
                <a:lnTo>
                  <a:pt x="65041" y="926016"/>
                </a:lnTo>
                <a:lnTo>
                  <a:pt x="52931" y="917851"/>
                </a:lnTo>
                <a:lnTo>
                  <a:pt x="38101" y="914857"/>
                </a:lnTo>
                <a:close/>
              </a:path>
              <a:path w="76200" h="2058670">
                <a:moveTo>
                  <a:pt x="38101" y="1067333"/>
                </a:moveTo>
                <a:lnTo>
                  <a:pt x="23270" y="1070327"/>
                </a:lnTo>
                <a:lnTo>
                  <a:pt x="11160" y="1078492"/>
                </a:lnTo>
                <a:lnTo>
                  <a:pt x="2995" y="1090602"/>
                </a:lnTo>
                <a:lnTo>
                  <a:pt x="1" y="1105433"/>
                </a:lnTo>
                <a:lnTo>
                  <a:pt x="2995" y="1120339"/>
                </a:lnTo>
                <a:lnTo>
                  <a:pt x="11160" y="1132450"/>
                </a:lnTo>
                <a:lnTo>
                  <a:pt x="23270" y="1140615"/>
                </a:lnTo>
                <a:lnTo>
                  <a:pt x="38101" y="1143609"/>
                </a:lnTo>
                <a:lnTo>
                  <a:pt x="52931" y="1140615"/>
                </a:lnTo>
                <a:lnTo>
                  <a:pt x="65041" y="1132450"/>
                </a:lnTo>
                <a:lnTo>
                  <a:pt x="73207" y="1120339"/>
                </a:lnTo>
                <a:lnTo>
                  <a:pt x="76201" y="1105509"/>
                </a:lnTo>
                <a:lnTo>
                  <a:pt x="73207" y="1090602"/>
                </a:lnTo>
                <a:lnTo>
                  <a:pt x="65041" y="1078492"/>
                </a:lnTo>
                <a:lnTo>
                  <a:pt x="52931" y="1070327"/>
                </a:lnTo>
                <a:lnTo>
                  <a:pt x="38101" y="1067333"/>
                </a:lnTo>
                <a:close/>
              </a:path>
              <a:path w="76200" h="2058670">
                <a:moveTo>
                  <a:pt x="38101" y="1219809"/>
                </a:moveTo>
                <a:lnTo>
                  <a:pt x="23270" y="1222803"/>
                </a:lnTo>
                <a:lnTo>
                  <a:pt x="11160" y="1230968"/>
                </a:lnTo>
                <a:lnTo>
                  <a:pt x="2995" y="1243079"/>
                </a:lnTo>
                <a:lnTo>
                  <a:pt x="1" y="1257909"/>
                </a:lnTo>
                <a:lnTo>
                  <a:pt x="2995" y="1272815"/>
                </a:lnTo>
                <a:lnTo>
                  <a:pt x="11160" y="1284926"/>
                </a:lnTo>
                <a:lnTo>
                  <a:pt x="23270" y="1293091"/>
                </a:lnTo>
                <a:lnTo>
                  <a:pt x="38101" y="1296085"/>
                </a:lnTo>
                <a:lnTo>
                  <a:pt x="52931" y="1293091"/>
                </a:lnTo>
                <a:lnTo>
                  <a:pt x="65041" y="1284926"/>
                </a:lnTo>
                <a:lnTo>
                  <a:pt x="73207" y="1272815"/>
                </a:lnTo>
                <a:lnTo>
                  <a:pt x="76201" y="1257985"/>
                </a:lnTo>
                <a:lnTo>
                  <a:pt x="73207" y="1243079"/>
                </a:lnTo>
                <a:lnTo>
                  <a:pt x="65041" y="1230968"/>
                </a:lnTo>
                <a:lnTo>
                  <a:pt x="52931" y="1222803"/>
                </a:lnTo>
                <a:lnTo>
                  <a:pt x="38101" y="1219809"/>
                </a:lnTo>
                <a:close/>
              </a:path>
              <a:path w="76200" h="2058670">
                <a:moveTo>
                  <a:pt x="38101" y="1372285"/>
                </a:moveTo>
                <a:lnTo>
                  <a:pt x="23270" y="1375279"/>
                </a:lnTo>
                <a:lnTo>
                  <a:pt x="11160" y="1383444"/>
                </a:lnTo>
                <a:lnTo>
                  <a:pt x="2995" y="1395555"/>
                </a:lnTo>
                <a:lnTo>
                  <a:pt x="1" y="1410385"/>
                </a:lnTo>
                <a:lnTo>
                  <a:pt x="2995" y="1425292"/>
                </a:lnTo>
                <a:lnTo>
                  <a:pt x="11160" y="1437402"/>
                </a:lnTo>
                <a:lnTo>
                  <a:pt x="23271" y="1445567"/>
                </a:lnTo>
                <a:lnTo>
                  <a:pt x="38101" y="1448562"/>
                </a:lnTo>
                <a:lnTo>
                  <a:pt x="52931" y="1445567"/>
                </a:lnTo>
                <a:lnTo>
                  <a:pt x="65042" y="1437402"/>
                </a:lnTo>
                <a:lnTo>
                  <a:pt x="73207" y="1425291"/>
                </a:lnTo>
                <a:lnTo>
                  <a:pt x="76201" y="1410462"/>
                </a:lnTo>
                <a:lnTo>
                  <a:pt x="73207" y="1395555"/>
                </a:lnTo>
                <a:lnTo>
                  <a:pt x="65041" y="1383444"/>
                </a:lnTo>
                <a:lnTo>
                  <a:pt x="52931" y="1375279"/>
                </a:lnTo>
                <a:lnTo>
                  <a:pt x="38101" y="1372285"/>
                </a:lnTo>
                <a:close/>
              </a:path>
              <a:path w="76200" h="2058670">
                <a:moveTo>
                  <a:pt x="38101" y="1524762"/>
                </a:moveTo>
                <a:lnTo>
                  <a:pt x="23270" y="1527756"/>
                </a:lnTo>
                <a:lnTo>
                  <a:pt x="11160" y="1535921"/>
                </a:lnTo>
                <a:lnTo>
                  <a:pt x="2995" y="1548031"/>
                </a:lnTo>
                <a:lnTo>
                  <a:pt x="1" y="1562862"/>
                </a:lnTo>
                <a:lnTo>
                  <a:pt x="2995" y="1577768"/>
                </a:lnTo>
                <a:lnTo>
                  <a:pt x="11160" y="1589879"/>
                </a:lnTo>
                <a:lnTo>
                  <a:pt x="23271" y="1598044"/>
                </a:lnTo>
                <a:lnTo>
                  <a:pt x="38101" y="1601038"/>
                </a:lnTo>
                <a:lnTo>
                  <a:pt x="52931" y="1598044"/>
                </a:lnTo>
                <a:lnTo>
                  <a:pt x="65042" y="1589878"/>
                </a:lnTo>
                <a:lnTo>
                  <a:pt x="73207" y="1577768"/>
                </a:lnTo>
                <a:lnTo>
                  <a:pt x="76201" y="1562938"/>
                </a:lnTo>
                <a:lnTo>
                  <a:pt x="73207" y="1548031"/>
                </a:lnTo>
                <a:lnTo>
                  <a:pt x="65041" y="1535921"/>
                </a:lnTo>
                <a:lnTo>
                  <a:pt x="52931" y="1527756"/>
                </a:lnTo>
                <a:lnTo>
                  <a:pt x="38101" y="1524762"/>
                </a:lnTo>
                <a:close/>
              </a:path>
              <a:path w="76200" h="2058670">
                <a:moveTo>
                  <a:pt x="38101" y="1677238"/>
                </a:moveTo>
                <a:lnTo>
                  <a:pt x="23270" y="1680232"/>
                </a:lnTo>
                <a:lnTo>
                  <a:pt x="11160" y="1688397"/>
                </a:lnTo>
                <a:lnTo>
                  <a:pt x="2995" y="1700507"/>
                </a:lnTo>
                <a:lnTo>
                  <a:pt x="1" y="1715338"/>
                </a:lnTo>
                <a:lnTo>
                  <a:pt x="2995" y="1730244"/>
                </a:lnTo>
                <a:lnTo>
                  <a:pt x="11160" y="1742355"/>
                </a:lnTo>
                <a:lnTo>
                  <a:pt x="23270" y="1750520"/>
                </a:lnTo>
                <a:lnTo>
                  <a:pt x="38101" y="1753514"/>
                </a:lnTo>
                <a:lnTo>
                  <a:pt x="52931" y="1750520"/>
                </a:lnTo>
                <a:lnTo>
                  <a:pt x="65041" y="1742355"/>
                </a:lnTo>
                <a:lnTo>
                  <a:pt x="73207" y="1730244"/>
                </a:lnTo>
                <a:lnTo>
                  <a:pt x="76201" y="1715414"/>
                </a:lnTo>
                <a:lnTo>
                  <a:pt x="73207" y="1700507"/>
                </a:lnTo>
                <a:lnTo>
                  <a:pt x="65041" y="1688397"/>
                </a:lnTo>
                <a:lnTo>
                  <a:pt x="52931" y="1680232"/>
                </a:lnTo>
                <a:lnTo>
                  <a:pt x="38101" y="1677238"/>
                </a:lnTo>
                <a:close/>
              </a:path>
              <a:path w="76200" h="2058670">
                <a:moveTo>
                  <a:pt x="38101" y="1829714"/>
                </a:moveTo>
                <a:lnTo>
                  <a:pt x="23270" y="1832708"/>
                </a:lnTo>
                <a:lnTo>
                  <a:pt x="11160" y="1840873"/>
                </a:lnTo>
                <a:lnTo>
                  <a:pt x="2995" y="1852983"/>
                </a:lnTo>
                <a:lnTo>
                  <a:pt x="1" y="1867814"/>
                </a:lnTo>
                <a:lnTo>
                  <a:pt x="2995" y="1882721"/>
                </a:lnTo>
                <a:lnTo>
                  <a:pt x="11160" y="1894831"/>
                </a:lnTo>
                <a:lnTo>
                  <a:pt x="23271" y="1902996"/>
                </a:lnTo>
                <a:lnTo>
                  <a:pt x="38101" y="1905990"/>
                </a:lnTo>
                <a:lnTo>
                  <a:pt x="52931" y="1902996"/>
                </a:lnTo>
                <a:lnTo>
                  <a:pt x="65042" y="1894831"/>
                </a:lnTo>
                <a:lnTo>
                  <a:pt x="73207" y="1882720"/>
                </a:lnTo>
                <a:lnTo>
                  <a:pt x="76201" y="1867890"/>
                </a:lnTo>
                <a:lnTo>
                  <a:pt x="73207" y="1852983"/>
                </a:lnTo>
                <a:lnTo>
                  <a:pt x="65041" y="1840873"/>
                </a:lnTo>
                <a:lnTo>
                  <a:pt x="52931" y="1832708"/>
                </a:lnTo>
                <a:lnTo>
                  <a:pt x="38101" y="1829714"/>
                </a:lnTo>
                <a:close/>
              </a:path>
              <a:path w="76200" h="2058670">
                <a:moveTo>
                  <a:pt x="38100" y="1982190"/>
                </a:moveTo>
                <a:lnTo>
                  <a:pt x="23270" y="1985184"/>
                </a:lnTo>
                <a:lnTo>
                  <a:pt x="11159" y="1993349"/>
                </a:lnTo>
                <a:lnTo>
                  <a:pt x="2994" y="2005460"/>
                </a:lnTo>
                <a:lnTo>
                  <a:pt x="0" y="2020290"/>
                </a:lnTo>
                <a:lnTo>
                  <a:pt x="2994" y="2035196"/>
                </a:lnTo>
                <a:lnTo>
                  <a:pt x="11159" y="2047307"/>
                </a:lnTo>
                <a:lnTo>
                  <a:pt x="23270" y="2055472"/>
                </a:lnTo>
                <a:lnTo>
                  <a:pt x="38100" y="2058466"/>
                </a:lnTo>
                <a:lnTo>
                  <a:pt x="52930" y="2055472"/>
                </a:lnTo>
                <a:lnTo>
                  <a:pt x="65040" y="2047307"/>
                </a:lnTo>
                <a:lnTo>
                  <a:pt x="73205" y="2035196"/>
                </a:lnTo>
                <a:lnTo>
                  <a:pt x="76200" y="2020366"/>
                </a:lnTo>
                <a:lnTo>
                  <a:pt x="73205" y="2005460"/>
                </a:lnTo>
                <a:lnTo>
                  <a:pt x="65040" y="1993349"/>
                </a:lnTo>
                <a:lnTo>
                  <a:pt x="52930" y="1985184"/>
                </a:lnTo>
                <a:lnTo>
                  <a:pt x="38100" y="1982190"/>
                </a:lnTo>
                <a:close/>
              </a:path>
            </a:pathLst>
          </a:custGeom>
          <a:solidFill>
            <a:srgbClr val="86C7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23171" y="1103376"/>
            <a:ext cx="5112385" cy="290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44145">
              <a:lnSpc>
                <a:spcPts val="2600"/>
              </a:lnSpc>
              <a:spcBef>
                <a:spcPts val="100"/>
              </a:spcBef>
            </a:pPr>
            <a:r>
              <a:rPr dirty="0" sz="2300" spc="60">
                <a:solidFill>
                  <a:srgbClr val="2179E0"/>
                </a:solidFill>
                <a:latin typeface="Calibri"/>
                <a:cs typeface="Calibri"/>
              </a:rPr>
              <a:t>Hasil</a:t>
            </a:r>
            <a:r>
              <a:rPr dirty="0" sz="2300" spc="120">
                <a:solidFill>
                  <a:srgbClr val="2179E0"/>
                </a:solidFill>
                <a:latin typeface="Calibri"/>
                <a:cs typeface="Calibri"/>
              </a:rPr>
              <a:t> </a:t>
            </a:r>
            <a:r>
              <a:rPr dirty="0" sz="2300" spc="55">
                <a:solidFill>
                  <a:srgbClr val="2179E0"/>
                </a:solidFill>
                <a:latin typeface="Calibri"/>
                <a:cs typeface="Calibri"/>
              </a:rPr>
              <a:t>Kerja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ts val="1400"/>
              </a:lnSpc>
            </a:pPr>
            <a:r>
              <a:rPr dirty="0" sz="1300" spc="-180" b="1">
                <a:latin typeface="Arial"/>
                <a:cs typeface="Arial"/>
              </a:rPr>
              <a:t>P</a:t>
            </a:r>
            <a:r>
              <a:rPr dirty="0" sz="1300" spc="-90" b="1">
                <a:latin typeface="Arial"/>
                <a:cs typeface="Arial"/>
              </a:rPr>
              <a:t>a</a:t>
            </a:r>
            <a:r>
              <a:rPr dirty="0" sz="1300" spc="-100" b="1">
                <a:latin typeface="Arial"/>
                <a:cs typeface="Arial"/>
              </a:rPr>
              <a:t>ndu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210" b="1">
                <a:latin typeface="Arial"/>
                <a:cs typeface="Arial"/>
              </a:rPr>
              <a:t>R</a:t>
            </a:r>
            <a:r>
              <a:rPr dirty="0" sz="1300" spc="-5" b="1">
                <a:latin typeface="Arial"/>
                <a:cs typeface="Arial"/>
              </a:rPr>
              <a:t>a</a:t>
            </a:r>
            <a:r>
              <a:rPr dirty="0" sz="1300" spc="-95" b="1">
                <a:latin typeface="Arial"/>
                <a:cs typeface="Arial"/>
              </a:rPr>
              <a:t>t</a:t>
            </a:r>
            <a:r>
              <a:rPr dirty="0" sz="1300" spc="-20" b="1">
                <a:latin typeface="Arial"/>
                <a:cs typeface="Arial"/>
              </a:rPr>
              <a:t>i</a:t>
            </a:r>
            <a:r>
              <a:rPr dirty="0" sz="1300" spc="-100" b="1">
                <a:latin typeface="Arial"/>
                <a:cs typeface="Arial"/>
              </a:rPr>
              <a:t>n</a:t>
            </a:r>
            <a:r>
              <a:rPr dirty="0" sz="1300" spc="-110" b="1">
                <a:latin typeface="Arial"/>
                <a:cs typeface="Arial"/>
              </a:rPr>
              <a:t>g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70" b="1">
                <a:latin typeface="Arial"/>
                <a:cs typeface="Arial"/>
              </a:rPr>
              <a:t>h</a:t>
            </a:r>
            <a:r>
              <a:rPr dirty="0" sz="1300" spc="-60" b="1">
                <a:latin typeface="Arial"/>
                <a:cs typeface="Arial"/>
              </a:rPr>
              <a:t>a</a:t>
            </a:r>
            <a:r>
              <a:rPr dirty="0" sz="1300" spc="-170" b="1">
                <a:latin typeface="Arial"/>
                <a:cs typeface="Arial"/>
              </a:rPr>
              <a:t>s</a:t>
            </a:r>
            <a:r>
              <a:rPr dirty="0" sz="1300" spc="-15" b="1">
                <a:latin typeface="Arial"/>
                <a:cs typeface="Arial"/>
              </a:rPr>
              <a:t>i</a:t>
            </a:r>
            <a:r>
              <a:rPr dirty="0" sz="1300" spc="-25" b="1">
                <a:latin typeface="Arial"/>
                <a:cs typeface="Arial"/>
              </a:rPr>
              <a:t>l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05" b="1">
                <a:latin typeface="Arial"/>
                <a:cs typeface="Arial"/>
              </a:rPr>
              <a:t>ke</a:t>
            </a:r>
            <a:r>
              <a:rPr dirty="0" sz="1300" spc="-55" b="1">
                <a:latin typeface="Arial"/>
                <a:cs typeface="Arial"/>
              </a:rPr>
              <a:t>r</a:t>
            </a:r>
            <a:r>
              <a:rPr dirty="0" sz="1300" spc="-15" b="1">
                <a:latin typeface="Arial"/>
                <a:cs typeface="Arial"/>
              </a:rPr>
              <a:t>j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0" b="1">
                <a:latin typeface="Arial"/>
                <a:cs typeface="Arial"/>
              </a:rPr>
              <a:t>:</a:t>
            </a:r>
            <a:endParaRPr sz="13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300" spc="-70" b="1">
                <a:latin typeface="Arial"/>
                <a:cs typeface="Arial"/>
              </a:rPr>
              <a:t>Diatas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sebagian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besar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atau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seluruh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Hasil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Kerja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diatas</a:t>
            </a:r>
            <a:endParaRPr sz="1300">
              <a:latin typeface="Microsoft Sans Serif"/>
              <a:cs typeface="Microsoft Sans Serif"/>
            </a:endParaRPr>
          </a:p>
          <a:p>
            <a:pPr marL="355600" marR="8255">
              <a:lnSpc>
                <a:spcPts val="2110"/>
              </a:lnSpc>
              <a:spcBef>
                <a:spcPts val="140"/>
              </a:spcBef>
            </a:pPr>
            <a:r>
              <a:rPr dirty="0" sz="1300" spc="-70">
                <a:latin typeface="Microsoft Sans Serif"/>
                <a:cs typeface="Microsoft Sans Serif"/>
              </a:rPr>
              <a:t>ekspektasi</a:t>
            </a:r>
            <a:r>
              <a:rPr dirty="0" sz="1300" spc="-6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 </a:t>
            </a:r>
            <a:r>
              <a:rPr dirty="0" sz="1300" spc="-20">
                <a:latin typeface="Microsoft Sans Serif"/>
                <a:cs typeface="Microsoft Sans Serif"/>
              </a:rPr>
              <a:t>tidak </a:t>
            </a:r>
            <a:r>
              <a:rPr dirty="0" sz="1300" spc="-5">
                <a:latin typeface="Microsoft Sans Serif"/>
                <a:cs typeface="Microsoft Sans Serif"/>
              </a:rPr>
              <a:t>ada </a:t>
            </a:r>
            <a:r>
              <a:rPr dirty="0" sz="1300" spc="-75">
                <a:latin typeface="Microsoft Sans Serif"/>
                <a:cs typeface="Microsoft Sans Serif"/>
              </a:rPr>
              <a:t>Hasil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Kerja </a:t>
            </a:r>
            <a:r>
              <a:rPr dirty="0" sz="1300" spc="-75">
                <a:latin typeface="Microsoft Sans Serif"/>
                <a:cs typeface="Microsoft Sans Serif"/>
              </a:rPr>
              <a:t>Utama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50">
                <a:latin typeface="Microsoft Sans Serif"/>
                <a:cs typeface="Microsoft Sans Serif"/>
              </a:rPr>
              <a:t>yang </a:t>
            </a:r>
            <a:r>
              <a:rPr dirty="0" sz="1300" spc="-40">
                <a:latin typeface="Microsoft Sans Serif"/>
                <a:cs typeface="Microsoft Sans Serif"/>
              </a:rPr>
              <a:t>dibawah </a:t>
            </a:r>
            <a:r>
              <a:rPr dirty="0" sz="1300" spc="-70">
                <a:latin typeface="Microsoft Sans Serif"/>
                <a:cs typeface="Microsoft Sans Serif"/>
              </a:rPr>
              <a:t>ekspektasi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Umpan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Balik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sebagian/seluruhnya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menunjukkan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respon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positif</a:t>
            </a:r>
            <a:endParaRPr sz="13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300" spc="-110" b="1">
                <a:latin typeface="Arial"/>
                <a:cs typeface="Arial"/>
              </a:rPr>
              <a:t>Sesuai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sebagian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besar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atau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95">
                <a:latin typeface="Microsoft Sans Serif"/>
                <a:cs typeface="Microsoft Sans Serif"/>
              </a:rPr>
              <a:t>seluruh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Hasil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Kerja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sesuai</a:t>
            </a:r>
            <a:endParaRPr sz="1300">
              <a:latin typeface="Microsoft Sans Serif"/>
              <a:cs typeface="Microsoft Sans Serif"/>
            </a:endParaRPr>
          </a:p>
          <a:p>
            <a:pPr marL="355600" marR="5080">
              <a:lnSpc>
                <a:spcPct val="133800"/>
              </a:lnSpc>
              <a:spcBef>
                <a:spcPts val="25"/>
              </a:spcBef>
            </a:pPr>
            <a:r>
              <a:rPr dirty="0" sz="1300" spc="-70">
                <a:latin typeface="Microsoft Sans Serif"/>
                <a:cs typeface="Microsoft Sans Serif"/>
              </a:rPr>
              <a:t>ekspektasi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hanya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sebagian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65">
                <a:latin typeface="Microsoft Sans Serif"/>
                <a:cs typeface="Microsoft Sans Serif"/>
              </a:rPr>
              <a:t>kecil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Hasil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Kerja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Utama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50">
                <a:latin typeface="Microsoft Sans Serif"/>
                <a:cs typeface="Microsoft Sans Serif"/>
              </a:rPr>
              <a:t>yang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dibawah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ekspektasi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Umpan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Balik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85">
                <a:latin typeface="Microsoft Sans Serif"/>
                <a:cs typeface="Microsoft Sans Serif"/>
              </a:rPr>
              <a:t>Sebagianmenunjukkan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respon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positif</a:t>
            </a:r>
            <a:endParaRPr sz="1300">
              <a:latin typeface="Microsoft Sans Serif"/>
              <a:cs typeface="Microsoft Sans Serif"/>
            </a:endParaRPr>
          </a:p>
          <a:p>
            <a:pPr marL="355600" marR="87630" indent="-342900">
              <a:lnSpc>
                <a:spcPct val="134600"/>
              </a:lnSpc>
              <a:spcBef>
                <a:spcPts val="15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dirty="0" sz="1300" spc="-55" b="1">
                <a:latin typeface="Arial"/>
                <a:cs typeface="Arial"/>
              </a:rPr>
              <a:t>Dibawah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-105" b="1">
                <a:latin typeface="Arial"/>
                <a:cs typeface="Arial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sebagian</a:t>
            </a:r>
            <a:r>
              <a:rPr dirty="0" sz="1300" spc="-55">
                <a:latin typeface="Microsoft Sans Serif"/>
                <a:cs typeface="Microsoft Sans Serif"/>
              </a:rPr>
              <a:t> besar</a:t>
            </a:r>
            <a:r>
              <a:rPr dirty="0" sz="1300" spc="-5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atau </a:t>
            </a:r>
            <a:r>
              <a:rPr dirty="0" sz="1300" spc="-95">
                <a:latin typeface="Microsoft Sans Serif"/>
                <a:cs typeface="Microsoft Sans Serif"/>
              </a:rPr>
              <a:t>seluruh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Kinerja </a:t>
            </a:r>
            <a:r>
              <a:rPr dirty="0" sz="1300" spc="-75">
                <a:latin typeface="Microsoft Sans Serif"/>
                <a:cs typeface="Microsoft Sans Serif"/>
              </a:rPr>
              <a:t>Utama 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dibawah </a:t>
            </a:r>
            <a:r>
              <a:rPr dirty="0" sz="1300" spc="-95">
                <a:latin typeface="Microsoft Sans Serif"/>
                <a:cs typeface="Microsoft Sans Serif"/>
              </a:rPr>
              <a:t>Ekspektasi</a:t>
            </a:r>
            <a:r>
              <a:rPr dirty="0" sz="1300" spc="-9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 </a:t>
            </a:r>
            <a:r>
              <a:rPr dirty="0" sz="1300" spc="-105">
                <a:latin typeface="Microsoft Sans Serif"/>
                <a:cs typeface="Microsoft Sans Serif"/>
              </a:rPr>
              <a:t>Umpan</a:t>
            </a:r>
            <a:r>
              <a:rPr dirty="0" sz="1300" spc="-10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balik </a:t>
            </a:r>
            <a:r>
              <a:rPr dirty="0" sz="1300" spc="-50">
                <a:latin typeface="Microsoft Sans Serif"/>
                <a:cs typeface="Microsoft Sans Serif"/>
              </a:rPr>
              <a:t>yang </a:t>
            </a:r>
            <a:r>
              <a:rPr dirty="0" sz="1300" spc="-35">
                <a:latin typeface="Microsoft Sans Serif"/>
                <a:cs typeface="Microsoft Sans Serif"/>
              </a:rPr>
              <a:t>diberikan </a:t>
            </a:r>
            <a:r>
              <a:rPr dirty="0" sz="1300" spc="-60">
                <a:latin typeface="Microsoft Sans Serif"/>
                <a:cs typeface="Microsoft Sans Serif"/>
              </a:rPr>
              <a:t>atas</a:t>
            </a:r>
            <a:r>
              <a:rPr dirty="0" sz="1300" spc="-5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hasil</a:t>
            </a:r>
            <a:r>
              <a:rPr dirty="0" sz="1300" spc="-70">
                <a:latin typeface="Microsoft Sans Serif"/>
                <a:cs typeface="Microsoft Sans Serif"/>
              </a:rPr>
              <a:t> </a:t>
            </a:r>
            <a:r>
              <a:rPr dirty="0" sz="1300" spc="-30">
                <a:latin typeface="Microsoft Sans Serif"/>
                <a:cs typeface="Microsoft Sans Serif"/>
              </a:rPr>
              <a:t>kerja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Pegawai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sebagian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besar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atau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seluruhnya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tidak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menunjukkan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80">
                <a:latin typeface="Microsoft Sans Serif"/>
                <a:cs typeface="Microsoft Sans Serif"/>
              </a:rPr>
              <a:t>respon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12825" y="1160037"/>
            <a:ext cx="4903470" cy="251015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algn="ctr" marL="132080">
              <a:lnSpc>
                <a:spcPct val="100000"/>
              </a:lnSpc>
              <a:spcBef>
                <a:spcPts val="635"/>
              </a:spcBef>
            </a:pPr>
            <a:r>
              <a:rPr dirty="0" sz="2300" spc="60">
                <a:solidFill>
                  <a:srgbClr val="2179E0"/>
                </a:solidFill>
                <a:latin typeface="Calibri"/>
                <a:cs typeface="Calibri"/>
              </a:rPr>
              <a:t>Perilaku</a:t>
            </a:r>
            <a:r>
              <a:rPr dirty="0" sz="2300" spc="120">
                <a:solidFill>
                  <a:srgbClr val="2179E0"/>
                </a:solidFill>
                <a:latin typeface="Calibri"/>
                <a:cs typeface="Calibri"/>
              </a:rPr>
              <a:t> </a:t>
            </a:r>
            <a:r>
              <a:rPr dirty="0" sz="2300" spc="55">
                <a:solidFill>
                  <a:srgbClr val="2179E0"/>
                </a:solidFill>
                <a:latin typeface="Calibri"/>
                <a:cs typeface="Calibri"/>
              </a:rPr>
              <a:t>Kerja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300" spc="-180" b="1">
                <a:latin typeface="Arial"/>
                <a:cs typeface="Arial"/>
              </a:rPr>
              <a:t>P</a:t>
            </a:r>
            <a:r>
              <a:rPr dirty="0" sz="1300" spc="-90" b="1">
                <a:latin typeface="Arial"/>
                <a:cs typeface="Arial"/>
              </a:rPr>
              <a:t>a</a:t>
            </a:r>
            <a:r>
              <a:rPr dirty="0" sz="1300" spc="-100" b="1">
                <a:latin typeface="Arial"/>
                <a:cs typeface="Arial"/>
              </a:rPr>
              <a:t>ndu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5" b="1">
                <a:latin typeface="Arial"/>
                <a:cs typeface="Arial"/>
              </a:rPr>
              <a:t>n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210" b="1">
                <a:latin typeface="Arial"/>
                <a:cs typeface="Arial"/>
              </a:rPr>
              <a:t>R</a:t>
            </a:r>
            <a:r>
              <a:rPr dirty="0" sz="1300" spc="-5" b="1">
                <a:latin typeface="Arial"/>
                <a:cs typeface="Arial"/>
              </a:rPr>
              <a:t>a</a:t>
            </a:r>
            <a:r>
              <a:rPr dirty="0" sz="1300" spc="-95" b="1">
                <a:latin typeface="Arial"/>
                <a:cs typeface="Arial"/>
              </a:rPr>
              <a:t>t</a:t>
            </a:r>
            <a:r>
              <a:rPr dirty="0" sz="1300" spc="-20" b="1">
                <a:latin typeface="Arial"/>
                <a:cs typeface="Arial"/>
              </a:rPr>
              <a:t>i</a:t>
            </a:r>
            <a:r>
              <a:rPr dirty="0" sz="1300" spc="-100" b="1">
                <a:latin typeface="Arial"/>
                <a:cs typeface="Arial"/>
              </a:rPr>
              <a:t>n</a:t>
            </a:r>
            <a:r>
              <a:rPr dirty="0" sz="1300" spc="-110" b="1">
                <a:latin typeface="Arial"/>
                <a:cs typeface="Arial"/>
              </a:rPr>
              <a:t>g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05" b="1">
                <a:latin typeface="Arial"/>
                <a:cs typeface="Arial"/>
              </a:rPr>
              <a:t>p</a:t>
            </a:r>
            <a:r>
              <a:rPr dirty="0" sz="1300" spc="-90" b="1">
                <a:latin typeface="Arial"/>
                <a:cs typeface="Arial"/>
              </a:rPr>
              <a:t>e</a:t>
            </a:r>
            <a:r>
              <a:rPr dirty="0" sz="1300" spc="-85" b="1">
                <a:latin typeface="Arial"/>
                <a:cs typeface="Arial"/>
              </a:rPr>
              <a:t>r</a:t>
            </a:r>
            <a:r>
              <a:rPr dirty="0" sz="1300" spc="-15" b="1">
                <a:latin typeface="Arial"/>
                <a:cs typeface="Arial"/>
              </a:rPr>
              <a:t>il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95" b="1">
                <a:latin typeface="Arial"/>
                <a:cs typeface="Arial"/>
              </a:rPr>
              <a:t>k</a:t>
            </a:r>
            <a:r>
              <a:rPr dirty="0" sz="1300" spc="-105" b="1">
                <a:latin typeface="Arial"/>
                <a:cs typeface="Arial"/>
              </a:rPr>
              <a:t>u</a:t>
            </a:r>
            <a:r>
              <a:rPr dirty="0" sz="1300" b="1">
                <a:latin typeface="Arial"/>
                <a:cs typeface="Arial"/>
              </a:rPr>
              <a:t> </a:t>
            </a:r>
            <a:r>
              <a:rPr dirty="0" sz="1300" spc="-105" b="1">
                <a:latin typeface="Arial"/>
                <a:cs typeface="Arial"/>
              </a:rPr>
              <a:t>ke</a:t>
            </a:r>
            <a:r>
              <a:rPr dirty="0" sz="1300" spc="-55" b="1">
                <a:latin typeface="Arial"/>
                <a:cs typeface="Arial"/>
              </a:rPr>
              <a:t>r</a:t>
            </a:r>
            <a:r>
              <a:rPr dirty="0" sz="1300" spc="-15" b="1">
                <a:latin typeface="Arial"/>
                <a:cs typeface="Arial"/>
              </a:rPr>
              <a:t>j</a:t>
            </a:r>
            <a:r>
              <a:rPr dirty="0" sz="1300" spc="-30" b="1">
                <a:latin typeface="Arial"/>
                <a:cs typeface="Arial"/>
              </a:rPr>
              <a:t>a</a:t>
            </a:r>
            <a:r>
              <a:rPr dirty="0" sz="1300" spc="-100" b="1">
                <a:latin typeface="Arial"/>
                <a:cs typeface="Arial"/>
              </a:rPr>
              <a:t>:</a:t>
            </a:r>
            <a:endParaRPr sz="1300">
              <a:latin typeface="Arial"/>
              <a:cs typeface="Arial"/>
            </a:endParaRPr>
          </a:p>
          <a:p>
            <a:pPr marL="355600" marR="304800" indent="-342900">
              <a:lnSpc>
                <a:spcPct val="1538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300" spc="-70" b="1">
                <a:latin typeface="Arial"/>
                <a:cs typeface="Arial"/>
              </a:rPr>
              <a:t>Diatas</a:t>
            </a:r>
            <a:r>
              <a:rPr dirty="0" sz="1300" spc="5" b="1">
                <a:latin typeface="Arial"/>
                <a:cs typeface="Arial"/>
              </a:rPr>
              <a:t>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30" b="1">
                <a:latin typeface="Arial"/>
                <a:cs typeface="Arial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Pegawai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secara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konsisten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menjalankan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core </a:t>
            </a:r>
            <a:r>
              <a:rPr dirty="0" sz="1300" spc="-330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values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ASN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untuk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5">
                <a:latin typeface="Microsoft Sans Serif"/>
                <a:cs typeface="Microsoft Sans Serif"/>
              </a:rPr>
              <a:t>diri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sendiri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55">
                <a:latin typeface="Microsoft Sans Serif"/>
                <a:cs typeface="Microsoft Sans Serif"/>
              </a:rPr>
              <a:t>dan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45">
                <a:latin typeface="Microsoft Sans Serif"/>
                <a:cs typeface="Microsoft Sans Serif"/>
              </a:rPr>
              <a:t>orang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40">
                <a:latin typeface="Microsoft Sans Serif"/>
                <a:cs typeface="Microsoft Sans Serif"/>
              </a:rPr>
              <a:t>lain</a:t>
            </a:r>
            <a:endParaRPr sz="1300">
              <a:latin typeface="Microsoft Sans Serif"/>
              <a:cs typeface="Microsoft Sans Serif"/>
            </a:endParaRPr>
          </a:p>
          <a:p>
            <a:pPr marL="355600" marR="251460" indent="-342900">
              <a:lnSpc>
                <a:spcPct val="1538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300" spc="-110" b="1">
                <a:latin typeface="Arial"/>
                <a:cs typeface="Arial"/>
              </a:rPr>
              <a:t>Sesuai</a:t>
            </a:r>
            <a:r>
              <a:rPr dirty="0" sz="1300" spc="15" b="1">
                <a:latin typeface="Arial"/>
                <a:cs typeface="Arial"/>
              </a:rPr>
              <a:t>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-100" b="1">
                <a:latin typeface="Arial"/>
                <a:cs typeface="Arial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Pegawai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secara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5">
                <a:latin typeface="Microsoft Sans Serif"/>
                <a:cs typeface="Microsoft Sans Serif"/>
              </a:rPr>
              <a:t>konsisten</a:t>
            </a:r>
            <a:r>
              <a:rPr dirty="0" sz="1300" spc="5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menjalankan</a:t>
            </a:r>
            <a:r>
              <a:rPr dirty="0" sz="1300" spc="45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core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60">
                <a:latin typeface="Microsoft Sans Serif"/>
                <a:cs typeface="Microsoft Sans Serif"/>
              </a:rPr>
              <a:t>v</a:t>
            </a:r>
            <a:r>
              <a:rPr dirty="0" sz="1300" spc="-45">
                <a:latin typeface="Microsoft Sans Serif"/>
                <a:cs typeface="Microsoft Sans Serif"/>
              </a:rPr>
              <a:t>a</a:t>
            </a:r>
            <a:r>
              <a:rPr dirty="0" sz="1300" spc="-5">
                <a:latin typeface="Microsoft Sans Serif"/>
                <a:cs typeface="Microsoft Sans Serif"/>
              </a:rPr>
              <a:t>l</a:t>
            </a:r>
            <a:r>
              <a:rPr dirty="0" sz="1300" spc="-140">
                <a:latin typeface="Microsoft Sans Serif"/>
                <a:cs typeface="Microsoft Sans Serif"/>
              </a:rPr>
              <a:t>u</a:t>
            </a:r>
            <a:r>
              <a:rPr dirty="0" sz="1300" spc="-65">
                <a:latin typeface="Microsoft Sans Serif"/>
                <a:cs typeface="Microsoft Sans Serif"/>
              </a:rPr>
              <a:t>e</a:t>
            </a:r>
            <a:r>
              <a:rPr dirty="0" sz="1300" spc="-220">
                <a:latin typeface="Microsoft Sans Serif"/>
                <a:cs typeface="Microsoft Sans Serif"/>
              </a:rPr>
              <a:t>s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A</a:t>
            </a:r>
            <a:r>
              <a:rPr dirty="0" sz="1300" spc="-210">
                <a:latin typeface="Microsoft Sans Serif"/>
                <a:cs typeface="Microsoft Sans Serif"/>
              </a:rPr>
              <a:t>S</a:t>
            </a:r>
            <a:r>
              <a:rPr dirty="0" sz="1300" spc="-75">
                <a:latin typeface="Microsoft Sans Serif"/>
                <a:cs typeface="Microsoft Sans Serif"/>
              </a:rPr>
              <a:t>N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114">
                <a:latin typeface="Microsoft Sans Serif"/>
                <a:cs typeface="Microsoft Sans Serif"/>
              </a:rPr>
              <a:t>un</a:t>
            </a:r>
            <a:r>
              <a:rPr dirty="0" sz="1300" spc="-60">
                <a:latin typeface="Microsoft Sans Serif"/>
                <a:cs typeface="Microsoft Sans Serif"/>
              </a:rPr>
              <a:t>t</a:t>
            </a:r>
            <a:r>
              <a:rPr dirty="0" sz="1300" spc="-110">
                <a:latin typeface="Microsoft Sans Serif"/>
                <a:cs typeface="Microsoft Sans Serif"/>
              </a:rPr>
              <a:t>u</a:t>
            </a:r>
            <a:r>
              <a:rPr dirty="0" sz="1300" spc="-114">
                <a:latin typeface="Microsoft Sans Serif"/>
                <a:cs typeface="Microsoft Sans Serif"/>
              </a:rPr>
              <a:t>k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0">
                <a:latin typeface="Microsoft Sans Serif"/>
                <a:cs typeface="Microsoft Sans Serif"/>
              </a:rPr>
              <a:t>d</a:t>
            </a:r>
            <a:r>
              <a:rPr dirty="0" sz="1300" spc="5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r</a:t>
            </a:r>
            <a:r>
              <a:rPr dirty="0" sz="1300" spc="-15">
                <a:latin typeface="Microsoft Sans Serif"/>
                <a:cs typeface="Microsoft Sans Serif"/>
              </a:rPr>
              <a:t>i</a:t>
            </a:r>
            <a:r>
              <a:rPr dirty="0" sz="1300" spc="35">
                <a:latin typeface="Microsoft Sans Serif"/>
                <a:cs typeface="Microsoft Sans Serif"/>
              </a:rPr>
              <a:t> </a:t>
            </a:r>
            <a:r>
              <a:rPr dirty="0" sz="1300" spc="-135">
                <a:latin typeface="Microsoft Sans Serif"/>
                <a:cs typeface="Microsoft Sans Serif"/>
              </a:rPr>
              <a:t>se</a:t>
            </a:r>
            <a:r>
              <a:rPr dirty="0" sz="1300" spc="-140">
                <a:latin typeface="Microsoft Sans Serif"/>
                <a:cs typeface="Microsoft Sans Serif"/>
              </a:rPr>
              <a:t>n</a:t>
            </a:r>
            <a:r>
              <a:rPr dirty="0" sz="1300" spc="-5">
                <a:latin typeface="Microsoft Sans Serif"/>
                <a:cs typeface="Microsoft Sans Serif"/>
              </a:rPr>
              <a:t>d</a:t>
            </a:r>
            <a:r>
              <a:rPr dirty="0" sz="1300" spc="-5">
                <a:latin typeface="Microsoft Sans Serif"/>
                <a:cs typeface="Microsoft Sans Serif"/>
              </a:rPr>
              <a:t>i</a:t>
            </a:r>
            <a:r>
              <a:rPr dirty="0" sz="1300">
                <a:latin typeface="Microsoft Sans Serif"/>
                <a:cs typeface="Microsoft Sans Serif"/>
              </a:rPr>
              <a:t>ri</a:t>
            </a:r>
            <a:endParaRPr sz="1300">
              <a:latin typeface="Microsoft Sans Serif"/>
              <a:cs typeface="Microsoft Sans Serif"/>
            </a:endParaRPr>
          </a:p>
          <a:p>
            <a:pPr marL="355600" marR="5080" indent="-342900">
              <a:lnSpc>
                <a:spcPct val="1538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300" spc="-55" b="1">
                <a:latin typeface="Arial"/>
                <a:cs typeface="Arial"/>
              </a:rPr>
              <a:t>Dibawah </a:t>
            </a:r>
            <a:r>
              <a:rPr dirty="0" sz="1300" spc="-110" b="1">
                <a:latin typeface="Arial"/>
                <a:cs typeface="Arial"/>
              </a:rPr>
              <a:t>Ekspektasi:</a:t>
            </a:r>
            <a:r>
              <a:rPr dirty="0" sz="1300" spc="-105" b="1">
                <a:latin typeface="Arial"/>
                <a:cs typeface="Arial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Pegawai </a:t>
            </a:r>
            <a:r>
              <a:rPr dirty="0" sz="1300" spc="-85">
                <a:latin typeface="Microsoft Sans Serif"/>
                <a:cs typeface="Microsoft Sans Serif"/>
              </a:rPr>
              <a:t>belum</a:t>
            </a:r>
            <a:r>
              <a:rPr dirty="0" sz="1300" spc="-80">
                <a:latin typeface="Microsoft Sans Serif"/>
                <a:cs typeface="Microsoft Sans Serif"/>
              </a:rPr>
              <a:t> </a:t>
            </a:r>
            <a:r>
              <a:rPr dirty="0" sz="1300" spc="-75">
                <a:latin typeface="Microsoft Sans Serif"/>
                <a:cs typeface="Microsoft Sans Serif"/>
              </a:rPr>
              <a:t>secara </a:t>
            </a:r>
            <a:r>
              <a:rPr dirty="0" sz="1300" spc="-105">
                <a:latin typeface="Microsoft Sans Serif"/>
                <a:cs typeface="Microsoft Sans Serif"/>
              </a:rPr>
              <a:t>konsisten</a:t>
            </a:r>
            <a:r>
              <a:rPr dirty="0" sz="1300" spc="-100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menjalankan </a:t>
            </a:r>
            <a:r>
              <a:rPr dirty="0" sz="1300" spc="-335">
                <a:latin typeface="Microsoft Sans Serif"/>
                <a:cs typeface="Microsoft Sans Serif"/>
              </a:rPr>
              <a:t> </a:t>
            </a:r>
            <a:r>
              <a:rPr dirty="0" sz="1300" spc="-70">
                <a:latin typeface="Microsoft Sans Serif"/>
                <a:cs typeface="Microsoft Sans Serif"/>
              </a:rPr>
              <a:t>core</a:t>
            </a:r>
            <a:r>
              <a:rPr dirty="0" sz="1300" spc="30">
                <a:latin typeface="Microsoft Sans Serif"/>
                <a:cs typeface="Microsoft Sans Serif"/>
              </a:rPr>
              <a:t> </a:t>
            </a:r>
            <a:r>
              <a:rPr dirty="0" sz="1300" spc="-90">
                <a:latin typeface="Microsoft Sans Serif"/>
                <a:cs typeface="Microsoft Sans Serif"/>
              </a:rPr>
              <a:t>values</a:t>
            </a:r>
            <a:r>
              <a:rPr dirty="0" sz="1300" spc="40">
                <a:latin typeface="Microsoft Sans Serif"/>
                <a:cs typeface="Microsoft Sans Serif"/>
              </a:rPr>
              <a:t> </a:t>
            </a:r>
            <a:r>
              <a:rPr dirty="0" sz="1300" spc="-120">
                <a:latin typeface="Microsoft Sans Serif"/>
                <a:cs typeface="Microsoft Sans Serif"/>
              </a:rPr>
              <a:t>ASN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6072" y="4052823"/>
            <a:ext cx="46609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45">
                <a:latin typeface="Microsoft Sans Serif"/>
                <a:cs typeface="Microsoft Sans Serif"/>
              </a:rPr>
              <a:t>positif.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0403" y="1312709"/>
            <a:ext cx="1990725" cy="3230880"/>
          </a:xfrm>
          <a:custGeom>
            <a:avLst/>
            <a:gdLst/>
            <a:ahLst/>
            <a:cxnLst/>
            <a:rect l="l" t="t" r="r" b="b"/>
            <a:pathLst>
              <a:path w="1990725" h="3230879">
                <a:moveTo>
                  <a:pt x="28892" y="79349"/>
                </a:moveTo>
                <a:lnTo>
                  <a:pt x="28816" y="63538"/>
                </a:lnTo>
                <a:lnTo>
                  <a:pt x="22377" y="57175"/>
                </a:lnTo>
                <a:lnTo>
                  <a:pt x="6591" y="57264"/>
                </a:lnTo>
                <a:lnTo>
                  <a:pt x="393" y="63538"/>
                </a:lnTo>
                <a:lnTo>
                  <a:pt x="317" y="79502"/>
                </a:lnTo>
                <a:lnTo>
                  <a:pt x="6756" y="85864"/>
                </a:lnTo>
                <a:lnTo>
                  <a:pt x="22542" y="85775"/>
                </a:lnTo>
                <a:lnTo>
                  <a:pt x="28892" y="79349"/>
                </a:lnTo>
                <a:close/>
              </a:path>
              <a:path w="1990725" h="3230879">
                <a:moveTo>
                  <a:pt x="29222" y="136525"/>
                </a:moveTo>
                <a:lnTo>
                  <a:pt x="29133" y="120713"/>
                </a:lnTo>
                <a:lnTo>
                  <a:pt x="22694" y="114350"/>
                </a:lnTo>
                <a:lnTo>
                  <a:pt x="6921" y="114439"/>
                </a:lnTo>
                <a:lnTo>
                  <a:pt x="711" y="120713"/>
                </a:lnTo>
                <a:lnTo>
                  <a:pt x="647" y="136677"/>
                </a:lnTo>
                <a:lnTo>
                  <a:pt x="7073" y="143040"/>
                </a:lnTo>
                <a:lnTo>
                  <a:pt x="22860" y="142951"/>
                </a:lnTo>
                <a:lnTo>
                  <a:pt x="29222" y="136525"/>
                </a:lnTo>
                <a:close/>
              </a:path>
              <a:path w="1990725" h="3230879">
                <a:moveTo>
                  <a:pt x="29540" y="193700"/>
                </a:moveTo>
                <a:lnTo>
                  <a:pt x="29451" y="177888"/>
                </a:lnTo>
                <a:lnTo>
                  <a:pt x="23012" y="171526"/>
                </a:lnTo>
                <a:lnTo>
                  <a:pt x="7239" y="171615"/>
                </a:lnTo>
                <a:lnTo>
                  <a:pt x="1028" y="177888"/>
                </a:lnTo>
                <a:lnTo>
                  <a:pt x="965" y="193865"/>
                </a:lnTo>
                <a:lnTo>
                  <a:pt x="7391" y="200215"/>
                </a:lnTo>
                <a:lnTo>
                  <a:pt x="23177" y="200139"/>
                </a:lnTo>
                <a:lnTo>
                  <a:pt x="29540" y="193700"/>
                </a:lnTo>
                <a:close/>
              </a:path>
              <a:path w="1990725" h="3230879">
                <a:moveTo>
                  <a:pt x="29857" y="250875"/>
                </a:moveTo>
                <a:lnTo>
                  <a:pt x="29768" y="235064"/>
                </a:lnTo>
                <a:lnTo>
                  <a:pt x="23329" y="228701"/>
                </a:lnTo>
                <a:lnTo>
                  <a:pt x="7556" y="228790"/>
                </a:lnTo>
                <a:lnTo>
                  <a:pt x="1346" y="235064"/>
                </a:lnTo>
                <a:lnTo>
                  <a:pt x="1282" y="251040"/>
                </a:lnTo>
                <a:lnTo>
                  <a:pt x="7708" y="257403"/>
                </a:lnTo>
                <a:lnTo>
                  <a:pt x="23495" y="257314"/>
                </a:lnTo>
                <a:lnTo>
                  <a:pt x="29857" y="250875"/>
                </a:lnTo>
                <a:close/>
              </a:path>
              <a:path w="1990725" h="3230879">
                <a:moveTo>
                  <a:pt x="30175" y="308051"/>
                </a:moveTo>
                <a:lnTo>
                  <a:pt x="30086" y="292252"/>
                </a:lnTo>
                <a:lnTo>
                  <a:pt x="23647" y="285889"/>
                </a:lnTo>
                <a:lnTo>
                  <a:pt x="7874" y="285978"/>
                </a:lnTo>
                <a:lnTo>
                  <a:pt x="1663" y="292252"/>
                </a:lnTo>
                <a:lnTo>
                  <a:pt x="1600" y="308216"/>
                </a:lnTo>
                <a:lnTo>
                  <a:pt x="8026" y="314579"/>
                </a:lnTo>
                <a:lnTo>
                  <a:pt x="23812" y="314490"/>
                </a:lnTo>
                <a:lnTo>
                  <a:pt x="30175" y="308051"/>
                </a:lnTo>
                <a:close/>
              </a:path>
              <a:path w="1990725" h="3230879">
                <a:moveTo>
                  <a:pt x="30492" y="365239"/>
                </a:moveTo>
                <a:lnTo>
                  <a:pt x="30403" y="349427"/>
                </a:lnTo>
                <a:lnTo>
                  <a:pt x="23977" y="343065"/>
                </a:lnTo>
                <a:lnTo>
                  <a:pt x="8191" y="343154"/>
                </a:lnTo>
                <a:lnTo>
                  <a:pt x="1993" y="349427"/>
                </a:lnTo>
                <a:lnTo>
                  <a:pt x="1917" y="365391"/>
                </a:lnTo>
                <a:lnTo>
                  <a:pt x="8343" y="371754"/>
                </a:lnTo>
                <a:lnTo>
                  <a:pt x="24130" y="371665"/>
                </a:lnTo>
                <a:lnTo>
                  <a:pt x="30492" y="365239"/>
                </a:lnTo>
                <a:close/>
              </a:path>
              <a:path w="1990725" h="3230879">
                <a:moveTo>
                  <a:pt x="30810" y="422414"/>
                </a:moveTo>
                <a:lnTo>
                  <a:pt x="30721" y="406603"/>
                </a:lnTo>
                <a:lnTo>
                  <a:pt x="24295" y="400240"/>
                </a:lnTo>
                <a:lnTo>
                  <a:pt x="8509" y="400329"/>
                </a:lnTo>
                <a:lnTo>
                  <a:pt x="2311" y="406603"/>
                </a:lnTo>
                <a:lnTo>
                  <a:pt x="2235" y="422567"/>
                </a:lnTo>
                <a:lnTo>
                  <a:pt x="8674" y="428929"/>
                </a:lnTo>
                <a:lnTo>
                  <a:pt x="24447" y="428840"/>
                </a:lnTo>
                <a:lnTo>
                  <a:pt x="30810" y="422414"/>
                </a:lnTo>
                <a:close/>
              </a:path>
              <a:path w="1990725" h="3230879">
                <a:moveTo>
                  <a:pt x="31127" y="479590"/>
                </a:moveTo>
                <a:lnTo>
                  <a:pt x="31038" y="463778"/>
                </a:lnTo>
                <a:lnTo>
                  <a:pt x="24612" y="457415"/>
                </a:lnTo>
                <a:lnTo>
                  <a:pt x="8826" y="457504"/>
                </a:lnTo>
                <a:lnTo>
                  <a:pt x="2628" y="463778"/>
                </a:lnTo>
                <a:lnTo>
                  <a:pt x="2552" y="479742"/>
                </a:lnTo>
                <a:lnTo>
                  <a:pt x="8991" y="486105"/>
                </a:lnTo>
                <a:lnTo>
                  <a:pt x="24765" y="486016"/>
                </a:lnTo>
                <a:lnTo>
                  <a:pt x="31127" y="479590"/>
                </a:lnTo>
                <a:close/>
              </a:path>
              <a:path w="1990725" h="3230879">
                <a:moveTo>
                  <a:pt x="31445" y="536765"/>
                </a:moveTo>
                <a:lnTo>
                  <a:pt x="31356" y="520954"/>
                </a:lnTo>
                <a:lnTo>
                  <a:pt x="24930" y="514591"/>
                </a:lnTo>
                <a:lnTo>
                  <a:pt x="9144" y="514680"/>
                </a:lnTo>
                <a:lnTo>
                  <a:pt x="2946" y="520954"/>
                </a:lnTo>
                <a:lnTo>
                  <a:pt x="2870" y="536930"/>
                </a:lnTo>
                <a:lnTo>
                  <a:pt x="9309" y="543293"/>
                </a:lnTo>
                <a:lnTo>
                  <a:pt x="25082" y="543204"/>
                </a:lnTo>
                <a:lnTo>
                  <a:pt x="31445" y="536765"/>
                </a:lnTo>
                <a:close/>
              </a:path>
              <a:path w="1990725" h="3230879">
                <a:moveTo>
                  <a:pt x="31762" y="593940"/>
                </a:moveTo>
                <a:lnTo>
                  <a:pt x="31673" y="578129"/>
                </a:lnTo>
                <a:lnTo>
                  <a:pt x="25247" y="571779"/>
                </a:lnTo>
                <a:lnTo>
                  <a:pt x="9461" y="571855"/>
                </a:lnTo>
                <a:lnTo>
                  <a:pt x="3263" y="578129"/>
                </a:lnTo>
                <a:lnTo>
                  <a:pt x="3187" y="594106"/>
                </a:lnTo>
                <a:lnTo>
                  <a:pt x="9626" y="600468"/>
                </a:lnTo>
                <a:lnTo>
                  <a:pt x="25412" y="600379"/>
                </a:lnTo>
                <a:lnTo>
                  <a:pt x="31762" y="593940"/>
                </a:lnTo>
                <a:close/>
              </a:path>
              <a:path w="1990725" h="3230879">
                <a:moveTo>
                  <a:pt x="32080" y="651116"/>
                </a:moveTo>
                <a:lnTo>
                  <a:pt x="32004" y="635317"/>
                </a:lnTo>
                <a:lnTo>
                  <a:pt x="25565" y="628954"/>
                </a:lnTo>
                <a:lnTo>
                  <a:pt x="9779" y="629043"/>
                </a:lnTo>
                <a:lnTo>
                  <a:pt x="3581" y="635317"/>
                </a:lnTo>
                <a:lnTo>
                  <a:pt x="3517" y="651281"/>
                </a:lnTo>
                <a:lnTo>
                  <a:pt x="9944" y="657644"/>
                </a:lnTo>
                <a:lnTo>
                  <a:pt x="25730" y="657555"/>
                </a:lnTo>
                <a:lnTo>
                  <a:pt x="32080" y="651116"/>
                </a:lnTo>
                <a:close/>
              </a:path>
              <a:path w="1990725" h="3230879">
                <a:moveTo>
                  <a:pt x="32410" y="708304"/>
                </a:moveTo>
                <a:lnTo>
                  <a:pt x="32321" y="692492"/>
                </a:lnTo>
                <a:lnTo>
                  <a:pt x="25882" y="686130"/>
                </a:lnTo>
                <a:lnTo>
                  <a:pt x="10109" y="686219"/>
                </a:lnTo>
                <a:lnTo>
                  <a:pt x="3898" y="692492"/>
                </a:lnTo>
                <a:lnTo>
                  <a:pt x="3835" y="708456"/>
                </a:lnTo>
                <a:lnTo>
                  <a:pt x="10261" y="714819"/>
                </a:lnTo>
                <a:lnTo>
                  <a:pt x="26047" y="714730"/>
                </a:lnTo>
                <a:lnTo>
                  <a:pt x="32410" y="708304"/>
                </a:lnTo>
                <a:close/>
              </a:path>
              <a:path w="1990725" h="3230879">
                <a:moveTo>
                  <a:pt x="32727" y="765479"/>
                </a:moveTo>
                <a:lnTo>
                  <a:pt x="32639" y="749668"/>
                </a:lnTo>
                <a:lnTo>
                  <a:pt x="26200" y="743305"/>
                </a:lnTo>
                <a:lnTo>
                  <a:pt x="10426" y="743394"/>
                </a:lnTo>
                <a:lnTo>
                  <a:pt x="4216" y="749668"/>
                </a:lnTo>
                <a:lnTo>
                  <a:pt x="4152" y="765632"/>
                </a:lnTo>
                <a:lnTo>
                  <a:pt x="10579" y="771994"/>
                </a:lnTo>
                <a:lnTo>
                  <a:pt x="26365" y="771906"/>
                </a:lnTo>
                <a:lnTo>
                  <a:pt x="32727" y="765479"/>
                </a:lnTo>
                <a:close/>
              </a:path>
              <a:path w="1990725" h="3230879">
                <a:moveTo>
                  <a:pt x="33045" y="822655"/>
                </a:moveTo>
                <a:lnTo>
                  <a:pt x="32956" y="806843"/>
                </a:lnTo>
                <a:lnTo>
                  <a:pt x="26517" y="800481"/>
                </a:lnTo>
                <a:lnTo>
                  <a:pt x="10744" y="800569"/>
                </a:lnTo>
                <a:lnTo>
                  <a:pt x="4533" y="806843"/>
                </a:lnTo>
                <a:lnTo>
                  <a:pt x="4470" y="822820"/>
                </a:lnTo>
                <a:lnTo>
                  <a:pt x="10896" y="829170"/>
                </a:lnTo>
                <a:lnTo>
                  <a:pt x="26682" y="829081"/>
                </a:lnTo>
                <a:lnTo>
                  <a:pt x="33045" y="822655"/>
                </a:lnTo>
                <a:close/>
              </a:path>
              <a:path w="1990725" h="3230879">
                <a:moveTo>
                  <a:pt x="33362" y="879830"/>
                </a:moveTo>
                <a:lnTo>
                  <a:pt x="33274" y="864019"/>
                </a:lnTo>
                <a:lnTo>
                  <a:pt x="26835" y="857656"/>
                </a:lnTo>
                <a:lnTo>
                  <a:pt x="11061" y="857745"/>
                </a:lnTo>
                <a:lnTo>
                  <a:pt x="4851" y="864019"/>
                </a:lnTo>
                <a:lnTo>
                  <a:pt x="4787" y="879995"/>
                </a:lnTo>
                <a:lnTo>
                  <a:pt x="11214" y="886358"/>
                </a:lnTo>
                <a:lnTo>
                  <a:pt x="27000" y="886269"/>
                </a:lnTo>
                <a:lnTo>
                  <a:pt x="33362" y="879830"/>
                </a:lnTo>
                <a:close/>
              </a:path>
              <a:path w="1990725" h="3230879">
                <a:moveTo>
                  <a:pt x="33680" y="937006"/>
                </a:moveTo>
                <a:lnTo>
                  <a:pt x="33591" y="921194"/>
                </a:lnTo>
                <a:lnTo>
                  <a:pt x="27165" y="914844"/>
                </a:lnTo>
                <a:lnTo>
                  <a:pt x="11379" y="914933"/>
                </a:lnTo>
                <a:lnTo>
                  <a:pt x="5181" y="921194"/>
                </a:lnTo>
                <a:lnTo>
                  <a:pt x="5105" y="937171"/>
                </a:lnTo>
                <a:lnTo>
                  <a:pt x="11544" y="943533"/>
                </a:lnTo>
                <a:lnTo>
                  <a:pt x="27317" y="943444"/>
                </a:lnTo>
                <a:lnTo>
                  <a:pt x="33680" y="937006"/>
                </a:lnTo>
                <a:close/>
              </a:path>
              <a:path w="1990725" h="3230879">
                <a:moveTo>
                  <a:pt x="33997" y="994194"/>
                </a:moveTo>
                <a:lnTo>
                  <a:pt x="33909" y="978382"/>
                </a:lnTo>
                <a:lnTo>
                  <a:pt x="27482" y="972019"/>
                </a:lnTo>
                <a:lnTo>
                  <a:pt x="11696" y="972108"/>
                </a:lnTo>
                <a:lnTo>
                  <a:pt x="5499" y="978382"/>
                </a:lnTo>
                <a:lnTo>
                  <a:pt x="5422" y="994346"/>
                </a:lnTo>
                <a:lnTo>
                  <a:pt x="11861" y="1000709"/>
                </a:lnTo>
                <a:lnTo>
                  <a:pt x="27635" y="1000620"/>
                </a:lnTo>
                <a:lnTo>
                  <a:pt x="33997" y="994194"/>
                </a:lnTo>
                <a:close/>
              </a:path>
              <a:path w="1990725" h="3230879">
                <a:moveTo>
                  <a:pt x="34315" y="1051369"/>
                </a:moveTo>
                <a:lnTo>
                  <a:pt x="34226" y="1035558"/>
                </a:lnTo>
                <a:lnTo>
                  <a:pt x="27800" y="1029195"/>
                </a:lnTo>
                <a:lnTo>
                  <a:pt x="12014" y="1029284"/>
                </a:lnTo>
                <a:lnTo>
                  <a:pt x="5816" y="1035558"/>
                </a:lnTo>
                <a:lnTo>
                  <a:pt x="5740" y="1051521"/>
                </a:lnTo>
                <a:lnTo>
                  <a:pt x="12179" y="1057884"/>
                </a:lnTo>
                <a:lnTo>
                  <a:pt x="27952" y="1057795"/>
                </a:lnTo>
                <a:lnTo>
                  <a:pt x="34315" y="1051369"/>
                </a:lnTo>
                <a:close/>
              </a:path>
              <a:path w="1990725" h="3230879">
                <a:moveTo>
                  <a:pt x="34632" y="1108544"/>
                </a:moveTo>
                <a:lnTo>
                  <a:pt x="34544" y="1092733"/>
                </a:lnTo>
                <a:lnTo>
                  <a:pt x="28117" y="1086370"/>
                </a:lnTo>
                <a:lnTo>
                  <a:pt x="12331" y="1086459"/>
                </a:lnTo>
                <a:lnTo>
                  <a:pt x="6134" y="1092733"/>
                </a:lnTo>
                <a:lnTo>
                  <a:pt x="6057" y="1108697"/>
                </a:lnTo>
                <a:lnTo>
                  <a:pt x="12496" y="1115060"/>
                </a:lnTo>
                <a:lnTo>
                  <a:pt x="28270" y="1114971"/>
                </a:lnTo>
                <a:lnTo>
                  <a:pt x="34632" y="1108544"/>
                </a:lnTo>
                <a:close/>
              </a:path>
              <a:path w="1990725" h="3230879">
                <a:moveTo>
                  <a:pt x="34950" y="1165720"/>
                </a:moveTo>
                <a:lnTo>
                  <a:pt x="34861" y="1149908"/>
                </a:lnTo>
                <a:lnTo>
                  <a:pt x="28435" y="1143546"/>
                </a:lnTo>
                <a:lnTo>
                  <a:pt x="12649" y="1143635"/>
                </a:lnTo>
                <a:lnTo>
                  <a:pt x="6451" y="1149908"/>
                </a:lnTo>
                <a:lnTo>
                  <a:pt x="6375" y="1165885"/>
                </a:lnTo>
                <a:lnTo>
                  <a:pt x="12814" y="1172235"/>
                </a:lnTo>
                <a:lnTo>
                  <a:pt x="28600" y="1172159"/>
                </a:lnTo>
                <a:lnTo>
                  <a:pt x="34950" y="1165720"/>
                </a:lnTo>
                <a:close/>
              </a:path>
              <a:path w="1990725" h="3230879">
                <a:moveTo>
                  <a:pt x="35280" y="1222895"/>
                </a:moveTo>
                <a:lnTo>
                  <a:pt x="35191" y="1207084"/>
                </a:lnTo>
                <a:lnTo>
                  <a:pt x="28752" y="1200734"/>
                </a:lnTo>
                <a:lnTo>
                  <a:pt x="12966" y="1200810"/>
                </a:lnTo>
                <a:lnTo>
                  <a:pt x="6769" y="1207084"/>
                </a:lnTo>
                <a:lnTo>
                  <a:pt x="6705" y="1223060"/>
                </a:lnTo>
                <a:lnTo>
                  <a:pt x="13131" y="1229423"/>
                </a:lnTo>
                <a:lnTo>
                  <a:pt x="28917" y="1229334"/>
                </a:lnTo>
                <a:lnTo>
                  <a:pt x="35280" y="1222895"/>
                </a:lnTo>
                <a:close/>
              </a:path>
              <a:path w="1990725" h="3230879">
                <a:moveTo>
                  <a:pt x="35598" y="1280071"/>
                </a:moveTo>
                <a:lnTo>
                  <a:pt x="35509" y="1264272"/>
                </a:lnTo>
                <a:lnTo>
                  <a:pt x="29070" y="1257909"/>
                </a:lnTo>
                <a:lnTo>
                  <a:pt x="13296" y="1257998"/>
                </a:lnTo>
                <a:lnTo>
                  <a:pt x="7086" y="1264272"/>
                </a:lnTo>
                <a:lnTo>
                  <a:pt x="7023" y="1280236"/>
                </a:lnTo>
                <a:lnTo>
                  <a:pt x="13449" y="1286598"/>
                </a:lnTo>
                <a:lnTo>
                  <a:pt x="29235" y="1286510"/>
                </a:lnTo>
                <a:lnTo>
                  <a:pt x="35598" y="1280071"/>
                </a:lnTo>
                <a:close/>
              </a:path>
              <a:path w="1990725" h="3230879">
                <a:moveTo>
                  <a:pt x="35915" y="1337259"/>
                </a:moveTo>
                <a:lnTo>
                  <a:pt x="35826" y="1321447"/>
                </a:lnTo>
                <a:lnTo>
                  <a:pt x="29387" y="1315085"/>
                </a:lnTo>
                <a:lnTo>
                  <a:pt x="13614" y="1315173"/>
                </a:lnTo>
                <a:lnTo>
                  <a:pt x="7404" y="1321447"/>
                </a:lnTo>
                <a:lnTo>
                  <a:pt x="7340" y="1337411"/>
                </a:lnTo>
                <a:lnTo>
                  <a:pt x="13766" y="1343774"/>
                </a:lnTo>
                <a:lnTo>
                  <a:pt x="29552" y="1343685"/>
                </a:lnTo>
                <a:lnTo>
                  <a:pt x="35915" y="1337259"/>
                </a:lnTo>
                <a:close/>
              </a:path>
              <a:path w="1990725" h="3230879">
                <a:moveTo>
                  <a:pt x="36233" y="1394434"/>
                </a:moveTo>
                <a:lnTo>
                  <a:pt x="36144" y="1378623"/>
                </a:lnTo>
                <a:lnTo>
                  <a:pt x="29705" y="1372260"/>
                </a:lnTo>
                <a:lnTo>
                  <a:pt x="13931" y="1372349"/>
                </a:lnTo>
                <a:lnTo>
                  <a:pt x="7721" y="1378623"/>
                </a:lnTo>
                <a:lnTo>
                  <a:pt x="7658" y="1394587"/>
                </a:lnTo>
                <a:lnTo>
                  <a:pt x="14084" y="1400949"/>
                </a:lnTo>
                <a:lnTo>
                  <a:pt x="29870" y="1400860"/>
                </a:lnTo>
                <a:lnTo>
                  <a:pt x="36233" y="1394434"/>
                </a:lnTo>
                <a:close/>
              </a:path>
              <a:path w="1990725" h="3230879">
                <a:moveTo>
                  <a:pt x="36550" y="1451610"/>
                </a:moveTo>
                <a:lnTo>
                  <a:pt x="36461" y="1435798"/>
                </a:lnTo>
                <a:lnTo>
                  <a:pt x="30035" y="1429435"/>
                </a:lnTo>
                <a:lnTo>
                  <a:pt x="14249" y="1429524"/>
                </a:lnTo>
                <a:lnTo>
                  <a:pt x="8039" y="1435798"/>
                </a:lnTo>
                <a:lnTo>
                  <a:pt x="7975" y="1451775"/>
                </a:lnTo>
                <a:lnTo>
                  <a:pt x="14401" y="1458125"/>
                </a:lnTo>
                <a:lnTo>
                  <a:pt x="30187" y="1458036"/>
                </a:lnTo>
                <a:lnTo>
                  <a:pt x="36550" y="1451610"/>
                </a:lnTo>
                <a:close/>
              </a:path>
              <a:path w="1990725" h="3230879">
                <a:moveTo>
                  <a:pt x="36868" y="1508785"/>
                </a:moveTo>
                <a:lnTo>
                  <a:pt x="36779" y="1492973"/>
                </a:lnTo>
                <a:lnTo>
                  <a:pt x="30353" y="1486611"/>
                </a:lnTo>
                <a:lnTo>
                  <a:pt x="14566" y="1486700"/>
                </a:lnTo>
                <a:lnTo>
                  <a:pt x="8369" y="1492973"/>
                </a:lnTo>
                <a:lnTo>
                  <a:pt x="8293" y="1508950"/>
                </a:lnTo>
                <a:lnTo>
                  <a:pt x="14732" y="1515313"/>
                </a:lnTo>
                <a:lnTo>
                  <a:pt x="30505" y="1515224"/>
                </a:lnTo>
                <a:lnTo>
                  <a:pt x="36868" y="1508785"/>
                </a:lnTo>
                <a:close/>
              </a:path>
              <a:path w="1990725" h="3230879">
                <a:moveTo>
                  <a:pt x="37185" y="1565960"/>
                </a:moveTo>
                <a:lnTo>
                  <a:pt x="37096" y="1550149"/>
                </a:lnTo>
                <a:lnTo>
                  <a:pt x="30670" y="1543799"/>
                </a:lnTo>
                <a:lnTo>
                  <a:pt x="14884" y="1543888"/>
                </a:lnTo>
                <a:lnTo>
                  <a:pt x="8686" y="1550149"/>
                </a:lnTo>
                <a:lnTo>
                  <a:pt x="8610" y="1566125"/>
                </a:lnTo>
                <a:lnTo>
                  <a:pt x="15049" y="1572488"/>
                </a:lnTo>
                <a:lnTo>
                  <a:pt x="30822" y="1572399"/>
                </a:lnTo>
                <a:lnTo>
                  <a:pt x="37185" y="1565960"/>
                </a:lnTo>
                <a:close/>
              </a:path>
              <a:path w="1990725" h="3230879">
                <a:moveTo>
                  <a:pt x="37503" y="1623148"/>
                </a:moveTo>
                <a:lnTo>
                  <a:pt x="37414" y="1607337"/>
                </a:lnTo>
                <a:lnTo>
                  <a:pt x="30988" y="1600974"/>
                </a:lnTo>
                <a:lnTo>
                  <a:pt x="15201" y="1601063"/>
                </a:lnTo>
                <a:lnTo>
                  <a:pt x="9004" y="1607337"/>
                </a:lnTo>
                <a:lnTo>
                  <a:pt x="8928" y="1623301"/>
                </a:lnTo>
                <a:lnTo>
                  <a:pt x="15367" y="1629664"/>
                </a:lnTo>
                <a:lnTo>
                  <a:pt x="31140" y="1629575"/>
                </a:lnTo>
                <a:lnTo>
                  <a:pt x="37503" y="1623148"/>
                </a:lnTo>
                <a:close/>
              </a:path>
              <a:path w="1990725" h="3230879">
                <a:moveTo>
                  <a:pt x="37820" y="1680324"/>
                </a:moveTo>
                <a:lnTo>
                  <a:pt x="37731" y="1664512"/>
                </a:lnTo>
                <a:lnTo>
                  <a:pt x="31305" y="1658150"/>
                </a:lnTo>
                <a:lnTo>
                  <a:pt x="15519" y="1658239"/>
                </a:lnTo>
                <a:lnTo>
                  <a:pt x="9321" y="1664512"/>
                </a:lnTo>
                <a:lnTo>
                  <a:pt x="9245" y="1680476"/>
                </a:lnTo>
                <a:lnTo>
                  <a:pt x="15684" y="1686839"/>
                </a:lnTo>
                <a:lnTo>
                  <a:pt x="31457" y="1686750"/>
                </a:lnTo>
                <a:lnTo>
                  <a:pt x="37820" y="1680324"/>
                </a:lnTo>
                <a:close/>
              </a:path>
              <a:path w="1990725" h="3230879">
                <a:moveTo>
                  <a:pt x="38138" y="1737499"/>
                </a:moveTo>
                <a:lnTo>
                  <a:pt x="38061" y="1721688"/>
                </a:lnTo>
                <a:lnTo>
                  <a:pt x="31623" y="1715325"/>
                </a:lnTo>
                <a:lnTo>
                  <a:pt x="15836" y="1715414"/>
                </a:lnTo>
                <a:lnTo>
                  <a:pt x="9639" y="1721688"/>
                </a:lnTo>
                <a:lnTo>
                  <a:pt x="9563" y="1737652"/>
                </a:lnTo>
                <a:lnTo>
                  <a:pt x="16002" y="1744014"/>
                </a:lnTo>
                <a:lnTo>
                  <a:pt x="31788" y="1743925"/>
                </a:lnTo>
                <a:lnTo>
                  <a:pt x="38138" y="1737499"/>
                </a:lnTo>
                <a:close/>
              </a:path>
              <a:path w="1990725" h="3230879">
                <a:moveTo>
                  <a:pt x="38468" y="1794675"/>
                </a:moveTo>
                <a:lnTo>
                  <a:pt x="38379" y="1778863"/>
                </a:lnTo>
                <a:lnTo>
                  <a:pt x="31940" y="1772500"/>
                </a:lnTo>
                <a:lnTo>
                  <a:pt x="16167" y="1772589"/>
                </a:lnTo>
                <a:lnTo>
                  <a:pt x="9956" y="1778863"/>
                </a:lnTo>
                <a:lnTo>
                  <a:pt x="9893" y="1794840"/>
                </a:lnTo>
                <a:lnTo>
                  <a:pt x="16319" y="1801190"/>
                </a:lnTo>
                <a:lnTo>
                  <a:pt x="32105" y="1801114"/>
                </a:lnTo>
                <a:lnTo>
                  <a:pt x="38468" y="1794675"/>
                </a:lnTo>
                <a:close/>
              </a:path>
              <a:path w="1990725" h="3230879">
                <a:moveTo>
                  <a:pt x="38785" y="1851850"/>
                </a:moveTo>
                <a:lnTo>
                  <a:pt x="38696" y="1836039"/>
                </a:lnTo>
                <a:lnTo>
                  <a:pt x="32258" y="1829689"/>
                </a:lnTo>
                <a:lnTo>
                  <a:pt x="16484" y="1829765"/>
                </a:lnTo>
                <a:lnTo>
                  <a:pt x="10274" y="1836039"/>
                </a:lnTo>
                <a:lnTo>
                  <a:pt x="10210" y="1852015"/>
                </a:lnTo>
                <a:lnTo>
                  <a:pt x="16637" y="1858378"/>
                </a:lnTo>
                <a:lnTo>
                  <a:pt x="32423" y="1858289"/>
                </a:lnTo>
                <a:lnTo>
                  <a:pt x="38785" y="1851850"/>
                </a:lnTo>
                <a:close/>
              </a:path>
              <a:path w="1990725" h="3230879">
                <a:moveTo>
                  <a:pt x="39103" y="1909025"/>
                </a:moveTo>
                <a:lnTo>
                  <a:pt x="39014" y="1893227"/>
                </a:lnTo>
                <a:lnTo>
                  <a:pt x="32575" y="1886864"/>
                </a:lnTo>
                <a:lnTo>
                  <a:pt x="16802" y="1886953"/>
                </a:lnTo>
                <a:lnTo>
                  <a:pt x="10591" y="1893227"/>
                </a:lnTo>
                <a:lnTo>
                  <a:pt x="10528" y="1909191"/>
                </a:lnTo>
                <a:lnTo>
                  <a:pt x="16954" y="1915553"/>
                </a:lnTo>
                <a:lnTo>
                  <a:pt x="32740" y="1915464"/>
                </a:lnTo>
                <a:lnTo>
                  <a:pt x="39103" y="1909025"/>
                </a:lnTo>
                <a:close/>
              </a:path>
              <a:path w="1990725" h="3230879">
                <a:moveTo>
                  <a:pt x="39420" y="1966214"/>
                </a:moveTo>
                <a:lnTo>
                  <a:pt x="39331" y="1950402"/>
                </a:lnTo>
                <a:lnTo>
                  <a:pt x="32893" y="1944039"/>
                </a:lnTo>
                <a:lnTo>
                  <a:pt x="17119" y="1944128"/>
                </a:lnTo>
                <a:lnTo>
                  <a:pt x="10909" y="1950402"/>
                </a:lnTo>
                <a:lnTo>
                  <a:pt x="10845" y="1966366"/>
                </a:lnTo>
                <a:lnTo>
                  <a:pt x="17272" y="1972729"/>
                </a:lnTo>
                <a:lnTo>
                  <a:pt x="33058" y="1972640"/>
                </a:lnTo>
                <a:lnTo>
                  <a:pt x="39420" y="1966214"/>
                </a:lnTo>
                <a:close/>
              </a:path>
              <a:path w="1990725" h="3230879">
                <a:moveTo>
                  <a:pt x="39738" y="2023389"/>
                </a:moveTo>
                <a:lnTo>
                  <a:pt x="39649" y="2007577"/>
                </a:lnTo>
                <a:lnTo>
                  <a:pt x="33223" y="2001215"/>
                </a:lnTo>
                <a:lnTo>
                  <a:pt x="17437" y="2001304"/>
                </a:lnTo>
                <a:lnTo>
                  <a:pt x="11226" y="2007577"/>
                </a:lnTo>
                <a:lnTo>
                  <a:pt x="11163" y="2023541"/>
                </a:lnTo>
                <a:lnTo>
                  <a:pt x="17589" y="2029904"/>
                </a:lnTo>
                <a:lnTo>
                  <a:pt x="33375" y="2029815"/>
                </a:lnTo>
                <a:lnTo>
                  <a:pt x="39738" y="2023389"/>
                </a:lnTo>
                <a:close/>
              </a:path>
              <a:path w="1990725" h="3230879">
                <a:moveTo>
                  <a:pt x="40055" y="2080564"/>
                </a:moveTo>
                <a:lnTo>
                  <a:pt x="39966" y="2064753"/>
                </a:lnTo>
                <a:lnTo>
                  <a:pt x="33540" y="2058390"/>
                </a:lnTo>
                <a:lnTo>
                  <a:pt x="17754" y="2058479"/>
                </a:lnTo>
                <a:lnTo>
                  <a:pt x="11557" y="2064753"/>
                </a:lnTo>
                <a:lnTo>
                  <a:pt x="11480" y="2080729"/>
                </a:lnTo>
                <a:lnTo>
                  <a:pt x="17919" y="2087079"/>
                </a:lnTo>
                <a:lnTo>
                  <a:pt x="33693" y="2086991"/>
                </a:lnTo>
                <a:lnTo>
                  <a:pt x="40055" y="2080564"/>
                </a:lnTo>
                <a:close/>
              </a:path>
              <a:path w="1990725" h="3230879">
                <a:moveTo>
                  <a:pt x="40373" y="2137740"/>
                </a:moveTo>
                <a:lnTo>
                  <a:pt x="40284" y="2121928"/>
                </a:lnTo>
                <a:lnTo>
                  <a:pt x="33858" y="2115566"/>
                </a:lnTo>
                <a:lnTo>
                  <a:pt x="18072" y="2115655"/>
                </a:lnTo>
                <a:lnTo>
                  <a:pt x="11874" y="2121928"/>
                </a:lnTo>
                <a:lnTo>
                  <a:pt x="11798" y="2137905"/>
                </a:lnTo>
                <a:lnTo>
                  <a:pt x="18237" y="2144268"/>
                </a:lnTo>
                <a:lnTo>
                  <a:pt x="34010" y="2144179"/>
                </a:lnTo>
                <a:lnTo>
                  <a:pt x="40373" y="2137740"/>
                </a:lnTo>
                <a:close/>
              </a:path>
              <a:path w="1990725" h="3230879">
                <a:moveTo>
                  <a:pt x="40690" y="2194915"/>
                </a:moveTo>
                <a:lnTo>
                  <a:pt x="40601" y="2179104"/>
                </a:lnTo>
                <a:lnTo>
                  <a:pt x="34175" y="2172754"/>
                </a:lnTo>
                <a:lnTo>
                  <a:pt x="18389" y="2172843"/>
                </a:lnTo>
                <a:lnTo>
                  <a:pt x="12192" y="2179104"/>
                </a:lnTo>
                <a:lnTo>
                  <a:pt x="12115" y="2195080"/>
                </a:lnTo>
                <a:lnTo>
                  <a:pt x="18554" y="2201443"/>
                </a:lnTo>
                <a:lnTo>
                  <a:pt x="34328" y="2201354"/>
                </a:lnTo>
                <a:lnTo>
                  <a:pt x="40690" y="2194915"/>
                </a:lnTo>
                <a:close/>
              </a:path>
              <a:path w="1990725" h="3230879">
                <a:moveTo>
                  <a:pt x="41008" y="2252091"/>
                </a:moveTo>
                <a:lnTo>
                  <a:pt x="40919" y="2236292"/>
                </a:lnTo>
                <a:lnTo>
                  <a:pt x="34493" y="2229929"/>
                </a:lnTo>
                <a:lnTo>
                  <a:pt x="18707" y="2230018"/>
                </a:lnTo>
                <a:lnTo>
                  <a:pt x="12509" y="2236292"/>
                </a:lnTo>
                <a:lnTo>
                  <a:pt x="12433" y="2252256"/>
                </a:lnTo>
                <a:lnTo>
                  <a:pt x="18872" y="2258618"/>
                </a:lnTo>
                <a:lnTo>
                  <a:pt x="34658" y="2258530"/>
                </a:lnTo>
                <a:lnTo>
                  <a:pt x="41008" y="2252091"/>
                </a:lnTo>
                <a:close/>
              </a:path>
              <a:path w="1990725" h="3230879">
                <a:moveTo>
                  <a:pt x="41325" y="2309279"/>
                </a:moveTo>
                <a:lnTo>
                  <a:pt x="41249" y="2293467"/>
                </a:lnTo>
                <a:lnTo>
                  <a:pt x="34810" y="2287105"/>
                </a:lnTo>
                <a:lnTo>
                  <a:pt x="19024" y="2287193"/>
                </a:lnTo>
                <a:lnTo>
                  <a:pt x="12827" y="2293467"/>
                </a:lnTo>
                <a:lnTo>
                  <a:pt x="12763" y="2309431"/>
                </a:lnTo>
                <a:lnTo>
                  <a:pt x="19189" y="2315794"/>
                </a:lnTo>
                <a:lnTo>
                  <a:pt x="34975" y="2315705"/>
                </a:lnTo>
                <a:lnTo>
                  <a:pt x="41325" y="2309279"/>
                </a:lnTo>
                <a:close/>
              </a:path>
              <a:path w="1990725" h="3230879">
                <a:moveTo>
                  <a:pt x="41656" y="2366454"/>
                </a:moveTo>
                <a:lnTo>
                  <a:pt x="41567" y="2350643"/>
                </a:lnTo>
                <a:lnTo>
                  <a:pt x="35128" y="2344280"/>
                </a:lnTo>
                <a:lnTo>
                  <a:pt x="19354" y="2344369"/>
                </a:lnTo>
                <a:lnTo>
                  <a:pt x="13144" y="2350643"/>
                </a:lnTo>
                <a:lnTo>
                  <a:pt x="13081" y="2366607"/>
                </a:lnTo>
                <a:lnTo>
                  <a:pt x="19507" y="2372969"/>
                </a:lnTo>
                <a:lnTo>
                  <a:pt x="35293" y="2372880"/>
                </a:lnTo>
                <a:lnTo>
                  <a:pt x="41656" y="2366454"/>
                </a:lnTo>
                <a:close/>
              </a:path>
              <a:path w="1990725" h="3230879">
                <a:moveTo>
                  <a:pt x="41973" y="2423630"/>
                </a:moveTo>
                <a:lnTo>
                  <a:pt x="41884" y="2407818"/>
                </a:lnTo>
                <a:lnTo>
                  <a:pt x="35445" y="2401455"/>
                </a:lnTo>
                <a:lnTo>
                  <a:pt x="19672" y="2401544"/>
                </a:lnTo>
                <a:lnTo>
                  <a:pt x="13462" y="2407818"/>
                </a:lnTo>
                <a:lnTo>
                  <a:pt x="13398" y="2423795"/>
                </a:lnTo>
                <a:lnTo>
                  <a:pt x="19824" y="2430145"/>
                </a:lnTo>
                <a:lnTo>
                  <a:pt x="35610" y="2430056"/>
                </a:lnTo>
                <a:lnTo>
                  <a:pt x="41973" y="2423630"/>
                </a:lnTo>
                <a:close/>
              </a:path>
              <a:path w="1990725" h="3230879">
                <a:moveTo>
                  <a:pt x="42291" y="2480805"/>
                </a:moveTo>
                <a:lnTo>
                  <a:pt x="42202" y="2464993"/>
                </a:lnTo>
                <a:lnTo>
                  <a:pt x="35763" y="2458631"/>
                </a:lnTo>
                <a:lnTo>
                  <a:pt x="19989" y="2458720"/>
                </a:lnTo>
                <a:lnTo>
                  <a:pt x="13779" y="2464993"/>
                </a:lnTo>
                <a:lnTo>
                  <a:pt x="13716" y="2480970"/>
                </a:lnTo>
                <a:lnTo>
                  <a:pt x="20142" y="2487333"/>
                </a:lnTo>
                <a:lnTo>
                  <a:pt x="35928" y="2487244"/>
                </a:lnTo>
                <a:lnTo>
                  <a:pt x="42291" y="2480805"/>
                </a:lnTo>
                <a:close/>
              </a:path>
              <a:path w="1990725" h="3230879">
                <a:moveTo>
                  <a:pt x="42608" y="2537980"/>
                </a:moveTo>
                <a:lnTo>
                  <a:pt x="42519" y="2522169"/>
                </a:lnTo>
                <a:lnTo>
                  <a:pt x="36080" y="2515819"/>
                </a:lnTo>
                <a:lnTo>
                  <a:pt x="20307" y="2515908"/>
                </a:lnTo>
                <a:lnTo>
                  <a:pt x="14097" y="2522169"/>
                </a:lnTo>
                <a:lnTo>
                  <a:pt x="14033" y="2538145"/>
                </a:lnTo>
                <a:lnTo>
                  <a:pt x="20459" y="2544508"/>
                </a:lnTo>
                <a:lnTo>
                  <a:pt x="36245" y="2544419"/>
                </a:lnTo>
                <a:lnTo>
                  <a:pt x="42608" y="2537980"/>
                </a:lnTo>
                <a:close/>
              </a:path>
              <a:path w="1990725" h="3230879">
                <a:moveTo>
                  <a:pt x="42926" y="2595168"/>
                </a:moveTo>
                <a:lnTo>
                  <a:pt x="42837" y="2579357"/>
                </a:lnTo>
                <a:lnTo>
                  <a:pt x="36410" y="2572994"/>
                </a:lnTo>
                <a:lnTo>
                  <a:pt x="20624" y="2573083"/>
                </a:lnTo>
                <a:lnTo>
                  <a:pt x="14427" y="2579357"/>
                </a:lnTo>
                <a:lnTo>
                  <a:pt x="14351" y="2595321"/>
                </a:lnTo>
                <a:lnTo>
                  <a:pt x="20789" y="2601684"/>
                </a:lnTo>
                <a:lnTo>
                  <a:pt x="36563" y="2601595"/>
                </a:lnTo>
                <a:lnTo>
                  <a:pt x="42926" y="2595168"/>
                </a:lnTo>
                <a:close/>
              </a:path>
              <a:path w="1990725" h="3230879">
                <a:moveTo>
                  <a:pt x="43243" y="2652344"/>
                </a:moveTo>
                <a:lnTo>
                  <a:pt x="43154" y="2636532"/>
                </a:lnTo>
                <a:lnTo>
                  <a:pt x="36728" y="2630170"/>
                </a:lnTo>
                <a:lnTo>
                  <a:pt x="20942" y="2630259"/>
                </a:lnTo>
                <a:lnTo>
                  <a:pt x="14744" y="2636532"/>
                </a:lnTo>
                <a:lnTo>
                  <a:pt x="14668" y="2652496"/>
                </a:lnTo>
                <a:lnTo>
                  <a:pt x="21107" y="2658859"/>
                </a:lnTo>
                <a:lnTo>
                  <a:pt x="36880" y="2658770"/>
                </a:lnTo>
                <a:lnTo>
                  <a:pt x="43243" y="2652344"/>
                </a:lnTo>
                <a:close/>
              </a:path>
              <a:path w="1990725" h="3230879">
                <a:moveTo>
                  <a:pt x="43561" y="2709519"/>
                </a:moveTo>
                <a:lnTo>
                  <a:pt x="43472" y="2693708"/>
                </a:lnTo>
                <a:lnTo>
                  <a:pt x="37045" y="2687345"/>
                </a:lnTo>
                <a:lnTo>
                  <a:pt x="21259" y="2687434"/>
                </a:lnTo>
                <a:lnTo>
                  <a:pt x="15062" y="2693708"/>
                </a:lnTo>
                <a:lnTo>
                  <a:pt x="14986" y="2709672"/>
                </a:lnTo>
                <a:lnTo>
                  <a:pt x="21424" y="2716034"/>
                </a:lnTo>
                <a:lnTo>
                  <a:pt x="37198" y="2715945"/>
                </a:lnTo>
                <a:lnTo>
                  <a:pt x="43561" y="2709519"/>
                </a:lnTo>
                <a:close/>
              </a:path>
              <a:path w="1990725" h="3230879">
                <a:moveTo>
                  <a:pt x="43878" y="2766695"/>
                </a:moveTo>
                <a:lnTo>
                  <a:pt x="43789" y="2750883"/>
                </a:lnTo>
                <a:lnTo>
                  <a:pt x="37363" y="2744520"/>
                </a:lnTo>
                <a:lnTo>
                  <a:pt x="21577" y="2744609"/>
                </a:lnTo>
                <a:lnTo>
                  <a:pt x="15379" y="2750883"/>
                </a:lnTo>
                <a:lnTo>
                  <a:pt x="15303" y="2766860"/>
                </a:lnTo>
                <a:lnTo>
                  <a:pt x="21742" y="2773210"/>
                </a:lnTo>
                <a:lnTo>
                  <a:pt x="37515" y="2773134"/>
                </a:lnTo>
                <a:lnTo>
                  <a:pt x="43878" y="2766695"/>
                </a:lnTo>
                <a:close/>
              </a:path>
              <a:path w="1990725" h="3230879">
                <a:moveTo>
                  <a:pt x="44196" y="2823870"/>
                </a:moveTo>
                <a:lnTo>
                  <a:pt x="44107" y="2808059"/>
                </a:lnTo>
                <a:lnTo>
                  <a:pt x="37680" y="2801709"/>
                </a:lnTo>
                <a:lnTo>
                  <a:pt x="21894" y="2801785"/>
                </a:lnTo>
                <a:lnTo>
                  <a:pt x="15697" y="2808059"/>
                </a:lnTo>
                <a:lnTo>
                  <a:pt x="15621" y="2824035"/>
                </a:lnTo>
                <a:lnTo>
                  <a:pt x="22059" y="2830398"/>
                </a:lnTo>
                <a:lnTo>
                  <a:pt x="37846" y="2830309"/>
                </a:lnTo>
                <a:lnTo>
                  <a:pt x="44196" y="2823870"/>
                </a:lnTo>
                <a:close/>
              </a:path>
              <a:path w="1990725" h="3230879">
                <a:moveTo>
                  <a:pt x="44526" y="2881045"/>
                </a:moveTo>
                <a:lnTo>
                  <a:pt x="44437" y="2865247"/>
                </a:lnTo>
                <a:lnTo>
                  <a:pt x="37998" y="2858884"/>
                </a:lnTo>
                <a:lnTo>
                  <a:pt x="22212" y="2858973"/>
                </a:lnTo>
                <a:lnTo>
                  <a:pt x="16014" y="2865247"/>
                </a:lnTo>
                <a:lnTo>
                  <a:pt x="15951" y="2881211"/>
                </a:lnTo>
                <a:lnTo>
                  <a:pt x="22377" y="2887573"/>
                </a:lnTo>
                <a:lnTo>
                  <a:pt x="38163" y="2887484"/>
                </a:lnTo>
                <a:lnTo>
                  <a:pt x="44526" y="2881045"/>
                </a:lnTo>
                <a:close/>
              </a:path>
              <a:path w="1990725" h="3230879">
                <a:moveTo>
                  <a:pt x="44843" y="2938234"/>
                </a:moveTo>
                <a:lnTo>
                  <a:pt x="44754" y="2922422"/>
                </a:lnTo>
                <a:lnTo>
                  <a:pt x="38315" y="2916059"/>
                </a:lnTo>
                <a:lnTo>
                  <a:pt x="22542" y="2916148"/>
                </a:lnTo>
                <a:lnTo>
                  <a:pt x="16332" y="2922422"/>
                </a:lnTo>
                <a:lnTo>
                  <a:pt x="16268" y="2938386"/>
                </a:lnTo>
                <a:lnTo>
                  <a:pt x="22694" y="2944749"/>
                </a:lnTo>
                <a:lnTo>
                  <a:pt x="38481" y="2944660"/>
                </a:lnTo>
                <a:lnTo>
                  <a:pt x="44843" y="2938234"/>
                </a:lnTo>
                <a:close/>
              </a:path>
              <a:path w="1990725" h="3230879">
                <a:moveTo>
                  <a:pt x="45161" y="2995409"/>
                </a:moveTo>
                <a:lnTo>
                  <a:pt x="45072" y="2979597"/>
                </a:lnTo>
                <a:lnTo>
                  <a:pt x="38633" y="2973235"/>
                </a:lnTo>
                <a:lnTo>
                  <a:pt x="22860" y="2973324"/>
                </a:lnTo>
                <a:lnTo>
                  <a:pt x="16649" y="2979597"/>
                </a:lnTo>
                <a:lnTo>
                  <a:pt x="16586" y="2995561"/>
                </a:lnTo>
                <a:lnTo>
                  <a:pt x="23012" y="3001924"/>
                </a:lnTo>
                <a:lnTo>
                  <a:pt x="38798" y="3001835"/>
                </a:lnTo>
                <a:lnTo>
                  <a:pt x="45161" y="2995409"/>
                </a:lnTo>
                <a:close/>
              </a:path>
              <a:path w="1990725" h="3230879">
                <a:moveTo>
                  <a:pt x="45478" y="3052584"/>
                </a:moveTo>
                <a:lnTo>
                  <a:pt x="45389" y="3036773"/>
                </a:lnTo>
                <a:lnTo>
                  <a:pt x="38950" y="3030410"/>
                </a:lnTo>
                <a:lnTo>
                  <a:pt x="23177" y="3030499"/>
                </a:lnTo>
                <a:lnTo>
                  <a:pt x="16967" y="3036773"/>
                </a:lnTo>
                <a:lnTo>
                  <a:pt x="16903" y="3052749"/>
                </a:lnTo>
                <a:lnTo>
                  <a:pt x="23329" y="3059099"/>
                </a:lnTo>
                <a:lnTo>
                  <a:pt x="39116" y="3059011"/>
                </a:lnTo>
                <a:lnTo>
                  <a:pt x="45478" y="3052584"/>
                </a:lnTo>
                <a:close/>
              </a:path>
              <a:path w="1990725" h="3230879">
                <a:moveTo>
                  <a:pt x="45796" y="3109760"/>
                </a:moveTo>
                <a:lnTo>
                  <a:pt x="45707" y="3093948"/>
                </a:lnTo>
                <a:lnTo>
                  <a:pt x="39268" y="3087586"/>
                </a:lnTo>
                <a:lnTo>
                  <a:pt x="23495" y="3087674"/>
                </a:lnTo>
                <a:lnTo>
                  <a:pt x="17284" y="3093948"/>
                </a:lnTo>
                <a:lnTo>
                  <a:pt x="17221" y="3109925"/>
                </a:lnTo>
                <a:lnTo>
                  <a:pt x="23660" y="3116288"/>
                </a:lnTo>
                <a:lnTo>
                  <a:pt x="39433" y="3116199"/>
                </a:lnTo>
                <a:lnTo>
                  <a:pt x="45796" y="3109760"/>
                </a:lnTo>
                <a:close/>
              </a:path>
              <a:path w="1990725" h="3230879">
                <a:moveTo>
                  <a:pt x="46113" y="3166935"/>
                </a:moveTo>
                <a:lnTo>
                  <a:pt x="46024" y="3151124"/>
                </a:lnTo>
                <a:lnTo>
                  <a:pt x="39598" y="3144774"/>
                </a:lnTo>
                <a:lnTo>
                  <a:pt x="23812" y="3144863"/>
                </a:lnTo>
                <a:lnTo>
                  <a:pt x="17614" y="3151124"/>
                </a:lnTo>
                <a:lnTo>
                  <a:pt x="17538" y="3167100"/>
                </a:lnTo>
                <a:lnTo>
                  <a:pt x="23977" y="3173463"/>
                </a:lnTo>
                <a:lnTo>
                  <a:pt x="39751" y="3173374"/>
                </a:lnTo>
                <a:lnTo>
                  <a:pt x="46113" y="3166935"/>
                </a:lnTo>
                <a:close/>
              </a:path>
              <a:path w="1990725" h="3230879">
                <a:moveTo>
                  <a:pt x="46431" y="3224111"/>
                </a:moveTo>
                <a:lnTo>
                  <a:pt x="46342" y="3208312"/>
                </a:lnTo>
                <a:lnTo>
                  <a:pt x="39916" y="3201949"/>
                </a:lnTo>
                <a:lnTo>
                  <a:pt x="24130" y="3202038"/>
                </a:lnTo>
                <a:lnTo>
                  <a:pt x="17932" y="3208312"/>
                </a:lnTo>
                <a:lnTo>
                  <a:pt x="17856" y="3224276"/>
                </a:lnTo>
                <a:lnTo>
                  <a:pt x="24295" y="3230638"/>
                </a:lnTo>
                <a:lnTo>
                  <a:pt x="40068" y="3230549"/>
                </a:lnTo>
                <a:lnTo>
                  <a:pt x="46431" y="3224111"/>
                </a:lnTo>
                <a:close/>
              </a:path>
              <a:path w="1990725" h="3230879">
                <a:moveTo>
                  <a:pt x="46634" y="6438"/>
                </a:moveTo>
                <a:lnTo>
                  <a:pt x="40233" y="38"/>
                </a:lnTo>
                <a:lnTo>
                  <a:pt x="24422" y="38"/>
                </a:lnTo>
                <a:lnTo>
                  <a:pt x="23253" y="1206"/>
                </a:lnTo>
                <a:lnTo>
                  <a:pt x="22059" y="0"/>
                </a:lnTo>
                <a:lnTo>
                  <a:pt x="6273" y="88"/>
                </a:lnTo>
                <a:lnTo>
                  <a:pt x="76" y="6362"/>
                </a:lnTo>
                <a:lnTo>
                  <a:pt x="0" y="22326"/>
                </a:lnTo>
                <a:lnTo>
                  <a:pt x="6438" y="28689"/>
                </a:lnTo>
                <a:lnTo>
                  <a:pt x="22212" y="28600"/>
                </a:lnTo>
                <a:lnTo>
                  <a:pt x="23291" y="27508"/>
                </a:lnTo>
                <a:lnTo>
                  <a:pt x="24422" y="28613"/>
                </a:lnTo>
                <a:lnTo>
                  <a:pt x="40233" y="28613"/>
                </a:lnTo>
                <a:lnTo>
                  <a:pt x="46634" y="22225"/>
                </a:lnTo>
                <a:lnTo>
                  <a:pt x="46634" y="6438"/>
                </a:lnTo>
                <a:close/>
              </a:path>
              <a:path w="1990725" h="3230879">
                <a:moveTo>
                  <a:pt x="103809" y="6438"/>
                </a:moveTo>
                <a:lnTo>
                  <a:pt x="97409" y="38"/>
                </a:lnTo>
                <a:lnTo>
                  <a:pt x="81597" y="38"/>
                </a:lnTo>
                <a:lnTo>
                  <a:pt x="75209" y="6438"/>
                </a:lnTo>
                <a:lnTo>
                  <a:pt x="75209" y="22225"/>
                </a:lnTo>
                <a:lnTo>
                  <a:pt x="81597" y="28613"/>
                </a:lnTo>
                <a:lnTo>
                  <a:pt x="97409" y="28613"/>
                </a:lnTo>
                <a:lnTo>
                  <a:pt x="103809" y="22225"/>
                </a:lnTo>
                <a:lnTo>
                  <a:pt x="103809" y="6438"/>
                </a:lnTo>
                <a:close/>
              </a:path>
              <a:path w="1990725" h="3230879">
                <a:moveTo>
                  <a:pt x="160985" y="6438"/>
                </a:moveTo>
                <a:lnTo>
                  <a:pt x="154584" y="38"/>
                </a:lnTo>
                <a:lnTo>
                  <a:pt x="138785" y="38"/>
                </a:lnTo>
                <a:lnTo>
                  <a:pt x="132384" y="6438"/>
                </a:lnTo>
                <a:lnTo>
                  <a:pt x="132384" y="22225"/>
                </a:lnTo>
                <a:lnTo>
                  <a:pt x="138785" y="28613"/>
                </a:lnTo>
                <a:lnTo>
                  <a:pt x="154584" y="28613"/>
                </a:lnTo>
                <a:lnTo>
                  <a:pt x="160985" y="22225"/>
                </a:lnTo>
                <a:lnTo>
                  <a:pt x="160985" y="6438"/>
                </a:lnTo>
                <a:close/>
              </a:path>
              <a:path w="1990725" h="3230879">
                <a:moveTo>
                  <a:pt x="218160" y="6438"/>
                </a:moveTo>
                <a:lnTo>
                  <a:pt x="211772" y="38"/>
                </a:lnTo>
                <a:lnTo>
                  <a:pt x="195961" y="38"/>
                </a:lnTo>
                <a:lnTo>
                  <a:pt x="189560" y="6438"/>
                </a:lnTo>
                <a:lnTo>
                  <a:pt x="189560" y="22225"/>
                </a:lnTo>
                <a:lnTo>
                  <a:pt x="195961" y="28613"/>
                </a:lnTo>
                <a:lnTo>
                  <a:pt x="211772" y="28613"/>
                </a:lnTo>
                <a:lnTo>
                  <a:pt x="218160" y="22225"/>
                </a:lnTo>
                <a:lnTo>
                  <a:pt x="218160" y="6438"/>
                </a:lnTo>
                <a:close/>
              </a:path>
              <a:path w="1990725" h="3230879">
                <a:moveTo>
                  <a:pt x="275348" y="6438"/>
                </a:moveTo>
                <a:lnTo>
                  <a:pt x="268947" y="38"/>
                </a:lnTo>
                <a:lnTo>
                  <a:pt x="253136" y="38"/>
                </a:lnTo>
                <a:lnTo>
                  <a:pt x="246735" y="6438"/>
                </a:lnTo>
                <a:lnTo>
                  <a:pt x="246735" y="22225"/>
                </a:lnTo>
                <a:lnTo>
                  <a:pt x="253136" y="28613"/>
                </a:lnTo>
                <a:lnTo>
                  <a:pt x="268947" y="28613"/>
                </a:lnTo>
                <a:lnTo>
                  <a:pt x="275348" y="22225"/>
                </a:lnTo>
                <a:lnTo>
                  <a:pt x="275348" y="6438"/>
                </a:lnTo>
                <a:close/>
              </a:path>
              <a:path w="1990725" h="3230879">
                <a:moveTo>
                  <a:pt x="332524" y="6438"/>
                </a:moveTo>
                <a:lnTo>
                  <a:pt x="326123" y="38"/>
                </a:lnTo>
                <a:lnTo>
                  <a:pt x="310311" y="38"/>
                </a:lnTo>
                <a:lnTo>
                  <a:pt x="303923" y="6438"/>
                </a:lnTo>
                <a:lnTo>
                  <a:pt x="303923" y="22225"/>
                </a:lnTo>
                <a:lnTo>
                  <a:pt x="310311" y="28613"/>
                </a:lnTo>
                <a:lnTo>
                  <a:pt x="326123" y="28613"/>
                </a:lnTo>
                <a:lnTo>
                  <a:pt x="332524" y="22225"/>
                </a:lnTo>
                <a:lnTo>
                  <a:pt x="332524" y="6438"/>
                </a:lnTo>
                <a:close/>
              </a:path>
              <a:path w="1990725" h="3230879">
                <a:moveTo>
                  <a:pt x="389699" y="6438"/>
                </a:moveTo>
                <a:lnTo>
                  <a:pt x="383298" y="38"/>
                </a:lnTo>
                <a:lnTo>
                  <a:pt x="367499" y="38"/>
                </a:lnTo>
                <a:lnTo>
                  <a:pt x="361099" y="6438"/>
                </a:lnTo>
                <a:lnTo>
                  <a:pt x="361099" y="22225"/>
                </a:lnTo>
                <a:lnTo>
                  <a:pt x="367499" y="28613"/>
                </a:lnTo>
                <a:lnTo>
                  <a:pt x="383298" y="28613"/>
                </a:lnTo>
                <a:lnTo>
                  <a:pt x="389699" y="22225"/>
                </a:lnTo>
                <a:lnTo>
                  <a:pt x="389699" y="6438"/>
                </a:lnTo>
                <a:close/>
              </a:path>
              <a:path w="1990725" h="3230879">
                <a:moveTo>
                  <a:pt x="446874" y="6438"/>
                </a:moveTo>
                <a:lnTo>
                  <a:pt x="440486" y="38"/>
                </a:lnTo>
                <a:lnTo>
                  <a:pt x="424675" y="38"/>
                </a:lnTo>
                <a:lnTo>
                  <a:pt x="418274" y="6438"/>
                </a:lnTo>
                <a:lnTo>
                  <a:pt x="418274" y="22225"/>
                </a:lnTo>
                <a:lnTo>
                  <a:pt x="424675" y="28613"/>
                </a:lnTo>
                <a:lnTo>
                  <a:pt x="440486" y="28613"/>
                </a:lnTo>
                <a:lnTo>
                  <a:pt x="446874" y="22225"/>
                </a:lnTo>
                <a:lnTo>
                  <a:pt x="446874" y="6438"/>
                </a:lnTo>
                <a:close/>
              </a:path>
              <a:path w="1990725" h="3230879">
                <a:moveTo>
                  <a:pt x="504063" y="6438"/>
                </a:moveTo>
                <a:lnTo>
                  <a:pt x="497662" y="38"/>
                </a:lnTo>
                <a:lnTo>
                  <a:pt x="481850" y="38"/>
                </a:lnTo>
                <a:lnTo>
                  <a:pt x="475449" y="6438"/>
                </a:lnTo>
                <a:lnTo>
                  <a:pt x="475449" y="22225"/>
                </a:lnTo>
                <a:lnTo>
                  <a:pt x="481850" y="28613"/>
                </a:lnTo>
                <a:lnTo>
                  <a:pt x="497662" y="28613"/>
                </a:lnTo>
                <a:lnTo>
                  <a:pt x="504063" y="22225"/>
                </a:lnTo>
                <a:lnTo>
                  <a:pt x="504063" y="6438"/>
                </a:lnTo>
                <a:close/>
              </a:path>
              <a:path w="1990725" h="3230879">
                <a:moveTo>
                  <a:pt x="561238" y="6438"/>
                </a:moveTo>
                <a:lnTo>
                  <a:pt x="554837" y="38"/>
                </a:lnTo>
                <a:lnTo>
                  <a:pt x="539026" y="38"/>
                </a:lnTo>
                <a:lnTo>
                  <a:pt x="532638" y="6438"/>
                </a:lnTo>
                <a:lnTo>
                  <a:pt x="532638" y="22225"/>
                </a:lnTo>
                <a:lnTo>
                  <a:pt x="539026" y="28613"/>
                </a:lnTo>
                <a:lnTo>
                  <a:pt x="554837" y="28613"/>
                </a:lnTo>
                <a:lnTo>
                  <a:pt x="561238" y="22225"/>
                </a:lnTo>
                <a:lnTo>
                  <a:pt x="561238" y="6438"/>
                </a:lnTo>
                <a:close/>
              </a:path>
              <a:path w="1990725" h="3230879">
                <a:moveTo>
                  <a:pt x="618413" y="6438"/>
                </a:moveTo>
                <a:lnTo>
                  <a:pt x="612013" y="38"/>
                </a:lnTo>
                <a:lnTo>
                  <a:pt x="596214" y="38"/>
                </a:lnTo>
                <a:lnTo>
                  <a:pt x="589813" y="6438"/>
                </a:lnTo>
                <a:lnTo>
                  <a:pt x="589813" y="22225"/>
                </a:lnTo>
                <a:lnTo>
                  <a:pt x="596214" y="28613"/>
                </a:lnTo>
                <a:lnTo>
                  <a:pt x="612013" y="28613"/>
                </a:lnTo>
                <a:lnTo>
                  <a:pt x="618413" y="22225"/>
                </a:lnTo>
                <a:lnTo>
                  <a:pt x="618413" y="6438"/>
                </a:lnTo>
                <a:close/>
              </a:path>
              <a:path w="1990725" h="3230879">
                <a:moveTo>
                  <a:pt x="675589" y="6438"/>
                </a:moveTo>
                <a:lnTo>
                  <a:pt x="669201" y="38"/>
                </a:lnTo>
                <a:lnTo>
                  <a:pt x="653389" y="38"/>
                </a:lnTo>
                <a:lnTo>
                  <a:pt x="646988" y="6438"/>
                </a:lnTo>
                <a:lnTo>
                  <a:pt x="646988" y="22225"/>
                </a:lnTo>
                <a:lnTo>
                  <a:pt x="653389" y="28613"/>
                </a:lnTo>
                <a:lnTo>
                  <a:pt x="669201" y="28613"/>
                </a:lnTo>
                <a:lnTo>
                  <a:pt x="675589" y="22225"/>
                </a:lnTo>
                <a:lnTo>
                  <a:pt x="675589" y="6438"/>
                </a:lnTo>
                <a:close/>
              </a:path>
              <a:path w="1990725" h="3230879">
                <a:moveTo>
                  <a:pt x="732777" y="6438"/>
                </a:moveTo>
                <a:lnTo>
                  <a:pt x="726376" y="38"/>
                </a:lnTo>
                <a:lnTo>
                  <a:pt x="710565" y="38"/>
                </a:lnTo>
                <a:lnTo>
                  <a:pt x="704164" y="6438"/>
                </a:lnTo>
                <a:lnTo>
                  <a:pt x="704164" y="22225"/>
                </a:lnTo>
                <a:lnTo>
                  <a:pt x="710565" y="28613"/>
                </a:lnTo>
                <a:lnTo>
                  <a:pt x="726376" y="28613"/>
                </a:lnTo>
                <a:lnTo>
                  <a:pt x="732777" y="22225"/>
                </a:lnTo>
                <a:lnTo>
                  <a:pt x="732777" y="6438"/>
                </a:lnTo>
                <a:close/>
              </a:path>
              <a:path w="1990725" h="3230879">
                <a:moveTo>
                  <a:pt x="789952" y="6438"/>
                </a:moveTo>
                <a:lnTo>
                  <a:pt x="783551" y="38"/>
                </a:lnTo>
                <a:lnTo>
                  <a:pt x="767740" y="38"/>
                </a:lnTo>
                <a:lnTo>
                  <a:pt x="761352" y="6438"/>
                </a:lnTo>
                <a:lnTo>
                  <a:pt x="761352" y="22225"/>
                </a:lnTo>
                <a:lnTo>
                  <a:pt x="767740" y="28613"/>
                </a:lnTo>
                <a:lnTo>
                  <a:pt x="783551" y="28613"/>
                </a:lnTo>
                <a:lnTo>
                  <a:pt x="789952" y="22225"/>
                </a:lnTo>
                <a:lnTo>
                  <a:pt x="789952" y="6438"/>
                </a:lnTo>
                <a:close/>
              </a:path>
              <a:path w="1990725" h="3230879">
                <a:moveTo>
                  <a:pt x="847128" y="6438"/>
                </a:moveTo>
                <a:lnTo>
                  <a:pt x="840727" y="38"/>
                </a:lnTo>
                <a:lnTo>
                  <a:pt x="824928" y="38"/>
                </a:lnTo>
                <a:lnTo>
                  <a:pt x="818527" y="6438"/>
                </a:lnTo>
                <a:lnTo>
                  <a:pt x="818527" y="22225"/>
                </a:lnTo>
                <a:lnTo>
                  <a:pt x="824928" y="28613"/>
                </a:lnTo>
                <a:lnTo>
                  <a:pt x="840727" y="28613"/>
                </a:lnTo>
                <a:lnTo>
                  <a:pt x="847128" y="22225"/>
                </a:lnTo>
                <a:lnTo>
                  <a:pt x="847128" y="6438"/>
                </a:lnTo>
                <a:close/>
              </a:path>
              <a:path w="1990725" h="3230879">
                <a:moveTo>
                  <a:pt x="904303" y="6438"/>
                </a:moveTo>
                <a:lnTo>
                  <a:pt x="897915" y="38"/>
                </a:lnTo>
                <a:lnTo>
                  <a:pt x="882103" y="38"/>
                </a:lnTo>
                <a:lnTo>
                  <a:pt x="875703" y="6438"/>
                </a:lnTo>
                <a:lnTo>
                  <a:pt x="875703" y="22225"/>
                </a:lnTo>
                <a:lnTo>
                  <a:pt x="882103" y="28613"/>
                </a:lnTo>
                <a:lnTo>
                  <a:pt x="897915" y="28613"/>
                </a:lnTo>
                <a:lnTo>
                  <a:pt x="904303" y="22225"/>
                </a:lnTo>
                <a:lnTo>
                  <a:pt x="904303" y="6438"/>
                </a:lnTo>
                <a:close/>
              </a:path>
              <a:path w="1990725" h="3230879">
                <a:moveTo>
                  <a:pt x="961491" y="6438"/>
                </a:moveTo>
                <a:lnTo>
                  <a:pt x="955090" y="38"/>
                </a:lnTo>
                <a:lnTo>
                  <a:pt x="939279" y="38"/>
                </a:lnTo>
                <a:lnTo>
                  <a:pt x="932878" y="6438"/>
                </a:lnTo>
                <a:lnTo>
                  <a:pt x="932878" y="22225"/>
                </a:lnTo>
                <a:lnTo>
                  <a:pt x="939279" y="28613"/>
                </a:lnTo>
                <a:lnTo>
                  <a:pt x="955090" y="28613"/>
                </a:lnTo>
                <a:lnTo>
                  <a:pt x="961491" y="22225"/>
                </a:lnTo>
                <a:lnTo>
                  <a:pt x="961491" y="6438"/>
                </a:lnTo>
                <a:close/>
              </a:path>
              <a:path w="1990725" h="3230879">
                <a:moveTo>
                  <a:pt x="1018667" y="6438"/>
                </a:moveTo>
                <a:lnTo>
                  <a:pt x="1012266" y="38"/>
                </a:lnTo>
                <a:lnTo>
                  <a:pt x="996454" y="38"/>
                </a:lnTo>
                <a:lnTo>
                  <a:pt x="990066" y="6438"/>
                </a:lnTo>
                <a:lnTo>
                  <a:pt x="990066" y="22225"/>
                </a:lnTo>
                <a:lnTo>
                  <a:pt x="996454" y="28613"/>
                </a:lnTo>
                <a:lnTo>
                  <a:pt x="1012266" y="28613"/>
                </a:lnTo>
                <a:lnTo>
                  <a:pt x="1018667" y="22225"/>
                </a:lnTo>
                <a:lnTo>
                  <a:pt x="1018667" y="6438"/>
                </a:lnTo>
                <a:close/>
              </a:path>
              <a:path w="1990725" h="3230879">
                <a:moveTo>
                  <a:pt x="1075842" y="6438"/>
                </a:moveTo>
                <a:lnTo>
                  <a:pt x="1069454" y="38"/>
                </a:lnTo>
                <a:lnTo>
                  <a:pt x="1053642" y="38"/>
                </a:lnTo>
                <a:lnTo>
                  <a:pt x="1047242" y="6438"/>
                </a:lnTo>
                <a:lnTo>
                  <a:pt x="1047242" y="22225"/>
                </a:lnTo>
                <a:lnTo>
                  <a:pt x="1053642" y="28613"/>
                </a:lnTo>
                <a:lnTo>
                  <a:pt x="1069454" y="28613"/>
                </a:lnTo>
                <a:lnTo>
                  <a:pt x="1075842" y="22225"/>
                </a:lnTo>
                <a:lnTo>
                  <a:pt x="1075842" y="6438"/>
                </a:lnTo>
                <a:close/>
              </a:path>
              <a:path w="1990725" h="3230879">
                <a:moveTo>
                  <a:pt x="1133017" y="6438"/>
                </a:moveTo>
                <a:lnTo>
                  <a:pt x="1126629" y="38"/>
                </a:lnTo>
                <a:lnTo>
                  <a:pt x="1110818" y="38"/>
                </a:lnTo>
                <a:lnTo>
                  <a:pt x="1104417" y="6438"/>
                </a:lnTo>
                <a:lnTo>
                  <a:pt x="1104417" y="22225"/>
                </a:lnTo>
                <a:lnTo>
                  <a:pt x="1110818" y="28613"/>
                </a:lnTo>
                <a:lnTo>
                  <a:pt x="1126629" y="28613"/>
                </a:lnTo>
                <a:lnTo>
                  <a:pt x="1133017" y="22225"/>
                </a:lnTo>
                <a:lnTo>
                  <a:pt x="1133017" y="6438"/>
                </a:lnTo>
                <a:close/>
              </a:path>
              <a:path w="1990725" h="3230879">
                <a:moveTo>
                  <a:pt x="1190205" y="6438"/>
                </a:moveTo>
                <a:lnTo>
                  <a:pt x="1183805" y="38"/>
                </a:lnTo>
                <a:lnTo>
                  <a:pt x="1167993" y="38"/>
                </a:lnTo>
                <a:lnTo>
                  <a:pt x="1161592" y="6438"/>
                </a:lnTo>
                <a:lnTo>
                  <a:pt x="1161592" y="22225"/>
                </a:lnTo>
                <a:lnTo>
                  <a:pt x="1167993" y="28613"/>
                </a:lnTo>
                <a:lnTo>
                  <a:pt x="1183805" y="28613"/>
                </a:lnTo>
                <a:lnTo>
                  <a:pt x="1190205" y="22225"/>
                </a:lnTo>
                <a:lnTo>
                  <a:pt x="1190205" y="6438"/>
                </a:lnTo>
                <a:close/>
              </a:path>
              <a:path w="1990725" h="3230879">
                <a:moveTo>
                  <a:pt x="1247381" y="6438"/>
                </a:moveTo>
                <a:lnTo>
                  <a:pt x="1240980" y="38"/>
                </a:lnTo>
                <a:lnTo>
                  <a:pt x="1225169" y="38"/>
                </a:lnTo>
                <a:lnTo>
                  <a:pt x="1218780" y="6438"/>
                </a:lnTo>
                <a:lnTo>
                  <a:pt x="1218780" y="22225"/>
                </a:lnTo>
                <a:lnTo>
                  <a:pt x="1225169" y="28613"/>
                </a:lnTo>
                <a:lnTo>
                  <a:pt x="1240980" y="28613"/>
                </a:lnTo>
                <a:lnTo>
                  <a:pt x="1247381" y="22225"/>
                </a:lnTo>
                <a:lnTo>
                  <a:pt x="1247381" y="6438"/>
                </a:lnTo>
                <a:close/>
              </a:path>
              <a:path w="1990725" h="3230879">
                <a:moveTo>
                  <a:pt x="1304556" y="6438"/>
                </a:moveTo>
                <a:lnTo>
                  <a:pt x="1298168" y="38"/>
                </a:lnTo>
                <a:lnTo>
                  <a:pt x="1282357" y="38"/>
                </a:lnTo>
                <a:lnTo>
                  <a:pt x="1275956" y="6438"/>
                </a:lnTo>
                <a:lnTo>
                  <a:pt x="1275956" y="22225"/>
                </a:lnTo>
                <a:lnTo>
                  <a:pt x="1282357" y="28613"/>
                </a:lnTo>
                <a:lnTo>
                  <a:pt x="1298168" y="28613"/>
                </a:lnTo>
                <a:lnTo>
                  <a:pt x="1304556" y="22225"/>
                </a:lnTo>
                <a:lnTo>
                  <a:pt x="1304556" y="6438"/>
                </a:lnTo>
                <a:close/>
              </a:path>
              <a:path w="1990725" h="3230879">
                <a:moveTo>
                  <a:pt x="1361732" y="6438"/>
                </a:moveTo>
                <a:lnTo>
                  <a:pt x="1355344" y="38"/>
                </a:lnTo>
                <a:lnTo>
                  <a:pt x="1339532" y="38"/>
                </a:lnTo>
                <a:lnTo>
                  <a:pt x="1333131" y="6438"/>
                </a:lnTo>
                <a:lnTo>
                  <a:pt x="1333131" y="22225"/>
                </a:lnTo>
                <a:lnTo>
                  <a:pt x="1339532" y="28613"/>
                </a:lnTo>
                <a:lnTo>
                  <a:pt x="1355344" y="28613"/>
                </a:lnTo>
                <a:lnTo>
                  <a:pt x="1361732" y="22225"/>
                </a:lnTo>
                <a:lnTo>
                  <a:pt x="1361732" y="6438"/>
                </a:lnTo>
                <a:close/>
              </a:path>
              <a:path w="1990725" h="3230879">
                <a:moveTo>
                  <a:pt x="1418920" y="6438"/>
                </a:moveTo>
                <a:lnTo>
                  <a:pt x="1412519" y="38"/>
                </a:lnTo>
                <a:lnTo>
                  <a:pt x="1396707" y="38"/>
                </a:lnTo>
                <a:lnTo>
                  <a:pt x="1390307" y="6438"/>
                </a:lnTo>
                <a:lnTo>
                  <a:pt x="1390307" y="22225"/>
                </a:lnTo>
                <a:lnTo>
                  <a:pt x="1396707" y="28613"/>
                </a:lnTo>
                <a:lnTo>
                  <a:pt x="1412519" y="28613"/>
                </a:lnTo>
                <a:lnTo>
                  <a:pt x="1418920" y="22225"/>
                </a:lnTo>
                <a:lnTo>
                  <a:pt x="1418920" y="6438"/>
                </a:lnTo>
                <a:close/>
              </a:path>
              <a:path w="1990725" h="3230879">
                <a:moveTo>
                  <a:pt x="1476095" y="6438"/>
                </a:moveTo>
                <a:lnTo>
                  <a:pt x="1469694" y="38"/>
                </a:lnTo>
                <a:lnTo>
                  <a:pt x="1453883" y="38"/>
                </a:lnTo>
                <a:lnTo>
                  <a:pt x="1447495" y="6438"/>
                </a:lnTo>
                <a:lnTo>
                  <a:pt x="1447495" y="22225"/>
                </a:lnTo>
                <a:lnTo>
                  <a:pt x="1453883" y="28613"/>
                </a:lnTo>
                <a:lnTo>
                  <a:pt x="1469694" y="28613"/>
                </a:lnTo>
                <a:lnTo>
                  <a:pt x="1476095" y="22225"/>
                </a:lnTo>
                <a:lnTo>
                  <a:pt x="1476095" y="6438"/>
                </a:lnTo>
                <a:close/>
              </a:path>
              <a:path w="1990725" h="3230879">
                <a:moveTo>
                  <a:pt x="1533271" y="6438"/>
                </a:moveTo>
                <a:lnTo>
                  <a:pt x="1526882" y="38"/>
                </a:lnTo>
                <a:lnTo>
                  <a:pt x="1511071" y="38"/>
                </a:lnTo>
                <a:lnTo>
                  <a:pt x="1504670" y="6438"/>
                </a:lnTo>
                <a:lnTo>
                  <a:pt x="1504670" y="22225"/>
                </a:lnTo>
                <a:lnTo>
                  <a:pt x="1511071" y="28613"/>
                </a:lnTo>
                <a:lnTo>
                  <a:pt x="1526882" y="28613"/>
                </a:lnTo>
                <a:lnTo>
                  <a:pt x="1533271" y="22225"/>
                </a:lnTo>
                <a:lnTo>
                  <a:pt x="1533271" y="6438"/>
                </a:lnTo>
                <a:close/>
              </a:path>
              <a:path w="1990725" h="3230879">
                <a:moveTo>
                  <a:pt x="1590459" y="6438"/>
                </a:moveTo>
                <a:lnTo>
                  <a:pt x="1584058" y="38"/>
                </a:lnTo>
                <a:lnTo>
                  <a:pt x="1568246" y="38"/>
                </a:lnTo>
                <a:lnTo>
                  <a:pt x="1561846" y="6438"/>
                </a:lnTo>
                <a:lnTo>
                  <a:pt x="1561846" y="22225"/>
                </a:lnTo>
                <a:lnTo>
                  <a:pt x="1568246" y="28613"/>
                </a:lnTo>
                <a:lnTo>
                  <a:pt x="1584058" y="28613"/>
                </a:lnTo>
                <a:lnTo>
                  <a:pt x="1590459" y="22225"/>
                </a:lnTo>
                <a:lnTo>
                  <a:pt x="1590459" y="6438"/>
                </a:lnTo>
                <a:close/>
              </a:path>
              <a:path w="1990725" h="3230879">
                <a:moveTo>
                  <a:pt x="1647634" y="6438"/>
                </a:moveTo>
                <a:lnTo>
                  <a:pt x="1641233" y="38"/>
                </a:lnTo>
                <a:lnTo>
                  <a:pt x="1625422" y="38"/>
                </a:lnTo>
                <a:lnTo>
                  <a:pt x="1619034" y="6438"/>
                </a:lnTo>
                <a:lnTo>
                  <a:pt x="1619034" y="22225"/>
                </a:lnTo>
                <a:lnTo>
                  <a:pt x="1625422" y="28613"/>
                </a:lnTo>
                <a:lnTo>
                  <a:pt x="1641233" y="28613"/>
                </a:lnTo>
                <a:lnTo>
                  <a:pt x="1647634" y="22225"/>
                </a:lnTo>
                <a:lnTo>
                  <a:pt x="1647634" y="6438"/>
                </a:lnTo>
                <a:close/>
              </a:path>
              <a:path w="1990725" h="3230879">
                <a:moveTo>
                  <a:pt x="1704809" y="6438"/>
                </a:moveTo>
                <a:lnTo>
                  <a:pt x="1698409" y="38"/>
                </a:lnTo>
                <a:lnTo>
                  <a:pt x="1682597" y="38"/>
                </a:lnTo>
                <a:lnTo>
                  <a:pt x="1676209" y="6438"/>
                </a:lnTo>
                <a:lnTo>
                  <a:pt x="1676209" y="22225"/>
                </a:lnTo>
                <a:lnTo>
                  <a:pt x="1682597" y="28613"/>
                </a:lnTo>
                <a:lnTo>
                  <a:pt x="1698409" y="28613"/>
                </a:lnTo>
                <a:lnTo>
                  <a:pt x="1704809" y="22225"/>
                </a:lnTo>
                <a:lnTo>
                  <a:pt x="1704809" y="6438"/>
                </a:lnTo>
                <a:close/>
              </a:path>
              <a:path w="1990725" h="3230879">
                <a:moveTo>
                  <a:pt x="1761985" y="6438"/>
                </a:moveTo>
                <a:lnTo>
                  <a:pt x="1755597" y="38"/>
                </a:lnTo>
                <a:lnTo>
                  <a:pt x="1739785" y="38"/>
                </a:lnTo>
                <a:lnTo>
                  <a:pt x="1733384" y="6438"/>
                </a:lnTo>
                <a:lnTo>
                  <a:pt x="1733384" y="22225"/>
                </a:lnTo>
                <a:lnTo>
                  <a:pt x="1739785" y="28613"/>
                </a:lnTo>
                <a:lnTo>
                  <a:pt x="1755597" y="28613"/>
                </a:lnTo>
                <a:lnTo>
                  <a:pt x="1761985" y="22225"/>
                </a:lnTo>
                <a:lnTo>
                  <a:pt x="1761985" y="6438"/>
                </a:lnTo>
                <a:close/>
              </a:path>
              <a:path w="1990725" h="3230879">
                <a:moveTo>
                  <a:pt x="1819173" y="6438"/>
                </a:moveTo>
                <a:lnTo>
                  <a:pt x="1812772" y="38"/>
                </a:lnTo>
                <a:lnTo>
                  <a:pt x="1796961" y="38"/>
                </a:lnTo>
                <a:lnTo>
                  <a:pt x="1790560" y="6438"/>
                </a:lnTo>
                <a:lnTo>
                  <a:pt x="1790560" y="22225"/>
                </a:lnTo>
                <a:lnTo>
                  <a:pt x="1796961" y="28613"/>
                </a:lnTo>
                <a:lnTo>
                  <a:pt x="1812772" y="28613"/>
                </a:lnTo>
                <a:lnTo>
                  <a:pt x="1819173" y="22225"/>
                </a:lnTo>
                <a:lnTo>
                  <a:pt x="1819173" y="6438"/>
                </a:lnTo>
                <a:close/>
              </a:path>
              <a:path w="1990725" h="3230879">
                <a:moveTo>
                  <a:pt x="1876348" y="6438"/>
                </a:moveTo>
                <a:lnTo>
                  <a:pt x="1869948" y="38"/>
                </a:lnTo>
                <a:lnTo>
                  <a:pt x="1854136" y="38"/>
                </a:lnTo>
                <a:lnTo>
                  <a:pt x="1847748" y="6438"/>
                </a:lnTo>
                <a:lnTo>
                  <a:pt x="1847748" y="22225"/>
                </a:lnTo>
                <a:lnTo>
                  <a:pt x="1854136" y="28613"/>
                </a:lnTo>
                <a:lnTo>
                  <a:pt x="1869948" y="28613"/>
                </a:lnTo>
                <a:lnTo>
                  <a:pt x="1876348" y="22225"/>
                </a:lnTo>
                <a:lnTo>
                  <a:pt x="1876348" y="6438"/>
                </a:lnTo>
                <a:close/>
              </a:path>
              <a:path w="1990725" h="3230879">
                <a:moveTo>
                  <a:pt x="1933524" y="6438"/>
                </a:moveTo>
                <a:lnTo>
                  <a:pt x="1927123" y="38"/>
                </a:lnTo>
                <a:lnTo>
                  <a:pt x="1911311" y="38"/>
                </a:lnTo>
                <a:lnTo>
                  <a:pt x="1904923" y="6438"/>
                </a:lnTo>
                <a:lnTo>
                  <a:pt x="1904923" y="22225"/>
                </a:lnTo>
                <a:lnTo>
                  <a:pt x="1911311" y="28613"/>
                </a:lnTo>
                <a:lnTo>
                  <a:pt x="1927123" y="28613"/>
                </a:lnTo>
                <a:lnTo>
                  <a:pt x="1933524" y="22225"/>
                </a:lnTo>
                <a:lnTo>
                  <a:pt x="1933524" y="6438"/>
                </a:lnTo>
                <a:close/>
              </a:path>
              <a:path w="1990725" h="3230879">
                <a:moveTo>
                  <a:pt x="1990699" y="6438"/>
                </a:moveTo>
                <a:lnTo>
                  <a:pt x="1984311" y="38"/>
                </a:lnTo>
                <a:lnTo>
                  <a:pt x="1968500" y="38"/>
                </a:lnTo>
                <a:lnTo>
                  <a:pt x="1962099" y="6438"/>
                </a:lnTo>
                <a:lnTo>
                  <a:pt x="1962099" y="22225"/>
                </a:lnTo>
                <a:lnTo>
                  <a:pt x="1968500" y="28613"/>
                </a:lnTo>
                <a:lnTo>
                  <a:pt x="1984311" y="28613"/>
                </a:lnTo>
                <a:lnTo>
                  <a:pt x="1990699" y="22225"/>
                </a:lnTo>
                <a:lnTo>
                  <a:pt x="1990699" y="6438"/>
                </a:lnTo>
                <a:close/>
              </a:path>
            </a:pathLst>
          </a:custGeom>
          <a:solidFill>
            <a:srgbClr val="2179E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48436" y="4451539"/>
            <a:ext cx="3569970" cy="323850"/>
            <a:chOff x="348436" y="4451539"/>
            <a:chExt cx="3569970" cy="323850"/>
          </a:xfrm>
        </p:grpSpPr>
        <p:sp>
          <p:nvSpPr>
            <p:cNvPr id="15" name="object 15"/>
            <p:cNvSpPr/>
            <p:nvPr/>
          </p:nvSpPr>
          <p:spPr>
            <a:xfrm>
              <a:off x="348436" y="4600116"/>
              <a:ext cx="3402329" cy="28575"/>
            </a:xfrm>
            <a:custGeom>
              <a:avLst/>
              <a:gdLst/>
              <a:ahLst/>
              <a:cxnLst/>
              <a:rect l="l" t="t" r="r" b="b"/>
              <a:pathLst>
                <a:path w="3402329" h="28575">
                  <a:moveTo>
                    <a:pt x="22206" y="1"/>
                  </a:moveTo>
                  <a:lnTo>
                    <a:pt x="6396" y="1"/>
                  </a:lnTo>
                  <a:lnTo>
                    <a:pt x="0" y="6398"/>
                  </a:lnTo>
                  <a:lnTo>
                    <a:pt x="0" y="22179"/>
                  </a:lnTo>
                  <a:lnTo>
                    <a:pt x="6396" y="28576"/>
                  </a:lnTo>
                  <a:lnTo>
                    <a:pt x="22206" y="28576"/>
                  </a:lnTo>
                  <a:lnTo>
                    <a:pt x="28603" y="22179"/>
                  </a:lnTo>
                  <a:lnTo>
                    <a:pt x="28603" y="6398"/>
                  </a:lnTo>
                  <a:lnTo>
                    <a:pt x="22206" y="1"/>
                  </a:lnTo>
                  <a:close/>
                </a:path>
                <a:path w="3402329" h="28575">
                  <a:moveTo>
                    <a:pt x="79385" y="1"/>
                  </a:moveTo>
                  <a:lnTo>
                    <a:pt x="63575" y="1"/>
                  </a:lnTo>
                  <a:lnTo>
                    <a:pt x="57178" y="6398"/>
                  </a:lnTo>
                  <a:lnTo>
                    <a:pt x="57178" y="22179"/>
                  </a:lnTo>
                  <a:lnTo>
                    <a:pt x="63575" y="28576"/>
                  </a:lnTo>
                  <a:lnTo>
                    <a:pt x="79385" y="28576"/>
                  </a:lnTo>
                  <a:lnTo>
                    <a:pt x="85782" y="22179"/>
                  </a:lnTo>
                  <a:lnTo>
                    <a:pt x="85782" y="6398"/>
                  </a:lnTo>
                  <a:lnTo>
                    <a:pt x="79385" y="1"/>
                  </a:lnTo>
                  <a:close/>
                </a:path>
                <a:path w="3402329" h="28575">
                  <a:moveTo>
                    <a:pt x="136563" y="1"/>
                  </a:moveTo>
                  <a:lnTo>
                    <a:pt x="120753" y="1"/>
                  </a:lnTo>
                  <a:lnTo>
                    <a:pt x="114357" y="6398"/>
                  </a:lnTo>
                  <a:lnTo>
                    <a:pt x="114357" y="22179"/>
                  </a:lnTo>
                  <a:lnTo>
                    <a:pt x="120753" y="28576"/>
                  </a:lnTo>
                  <a:lnTo>
                    <a:pt x="136563" y="28576"/>
                  </a:lnTo>
                  <a:lnTo>
                    <a:pt x="142960" y="22179"/>
                  </a:lnTo>
                  <a:lnTo>
                    <a:pt x="142960" y="6398"/>
                  </a:lnTo>
                  <a:lnTo>
                    <a:pt x="136563" y="1"/>
                  </a:lnTo>
                  <a:close/>
                </a:path>
                <a:path w="3402329" h="28575">
                  <a:moveTo>
                    <a:pt x="193742" y="1"/>
                  </a:moveTo>
                  <a:lnTo>
                    <a:pt x="177932" y="1"/>
                  </a:lnTo>
                  <a:lnTo>
                    <a:pt x="171535" y="6398"/>
                  </a:lnTo>
                  <a:lnTo>
                    <a:pt x="171535" y="22179"/>
                  </a:lnTo>
                  <a:lnTo>
                    <a:pt x="177932" y="28576"/>
                  </a:lnTo>
                  <a:lnTo>
                    <a:pt x="193742" y="28576"/>
                  </a:lnTo>
                  <a:lnTo>
                    <a:pt x="200139" y="22179"/>
                  </a:lnTo>
                  <a:lnTo>
                    <a:pt x="200139" y="6398"/>
                  </a:lnTo>
                  <a:lnTo>
                    <a:pt x="193742" y="1"/>
                  </a:lnTo>
                  <a:close/>
                </a:path>
                <a:path w="3402329" h="28575">
                  <a:moveTo>
                    <a:pt x="250921" y="1"/>
                  </a:moveTo>
                  <a:lnTo>
                    <a:pt x="235110" y="1"/>
                  </a:lnTo>
                  <a:lnTo>
                    <a:pt x="228714" y="6398"/>
                  </a:lnTo>
                  <a:lnTo>
                    <a:pt x="228714" y="22179"/>
                  </a:lnTo>
                  <a:lnTo>
                    <a:pt x="235110" y="28576"/>
                  </a:lnTo>
                  <a:lnTo>
                    <a:pt x="250921" y="28576"/>
                  </a:lnTo>
                  <a:lnTo>
                    <a:pt x="257317" y="22179"/>
                  </a:lnTo>
                  <a:lnTo>
                    <a:pt x="257317" y="6398"/>
                  </a:lnTo>
                  <a:lnTo>
                    <a:pt x="250921" y="1"/>
                  </a:lnTo>
                  <a:close/>
                </a:path>
                <a:path w="3402329" h="28575">
                  <a:moveTo>
                    <a:pt x="308099" y="1"/>
                  </a:moveTo>
                  <a:lnTo>
                    <a:pt x="292289" y="1"/>
                  </a:lnTo>
                  <a:lnTo>
                    <a:pt x="285892" y="6398"/>
                  </a:lnTo>
                  <a:lnTo>
                    <a:pt x="285892" y="22179"/>
                  </a:lnTo>
                  <a:lnTo>
                    <a:pt x="292289" y="28576"/>
                  </a:lnTo>
                  <a:lnTo>
                    <a:pt x="308099" y="28576"/>
                  </a:lnTo>
                  <a:lnTo>
                    <a:pt x="314496" y="22179"/>
                  </a:lnTo>
                  <a:lnTo>
                    <a:pt x="314496" y="6398"/>
                  </a:lnTo>
                  <a:lnTo>
                    <a:pt x="308099" y="1"/>
                  </a:lnTo>
                  <a:close/>
                </a:path>
                <a:path w="3402329" h="28575">
                  <a:moveTo>
                    <a:pt x="365278" y="1"/>
                  </a:moveTo>
                  <a:lnTo>
                    <a:pt x="349468" y="1"/>
                  </a:lnTo>
                  <a:lnTo>
                    <a:pt x="343071" y="6398"/>
                  </a:lnTo>
                  <a:lnTo>
                    <a:pt x="343071" y="22179"/>
                  </a:lnTo>
                  <a:lnTo>
                    <a:pt x="349468" y="28576"/>
                  </a:lnTo>
                  <a:lnTo>
                    <a:pt x="365278" y="28576"/>
                  </a:lnTo>
                  <a:lnTo>
                    <a:pt x="371674" y="22179"/>
                  </a:lnTo>
                  <a:lnTo>
                    <a:pt x="371674" y="6398"/>
                  </a:lnTo>
                  <a:lnTo>
                    <a:pt x="365278" y="1"/>
                  </a:lnTo>
                  <a:close/>
                </a:path>
                <a:path w="3402329" h="28575">
                  <a:moveTo>
                    <a:pt x="422456" y="1"/>
                  </a:moveTo>
                  <a:lnTo>
                    <a:pt x="406646" y="1"/>
                  </a:lnTo>
                  <a:lnTo>
                    <a:pt x="400249" y="6398"/>
                  </a:lnTo>
                  <a:lnTo>
                    <a:pt x="400249" y="22179"/>
                  </a:lnTo>
                  <a:lnTo>
                    <a:pt x="406646" y="28576"/>
                  </a:lnTo>
                  <a:lnTo>
                    <a:pt x="422456" y="28576"/>
                  </a:lnTo>
                  <a:lnTo>
                    <a:pt x="428853" y="22179"/>
                  </a:lnTo>
                  <a:lnTo>
                    <a:pt x="428853" y="6398"/>
                  </a:lnTo>
                  <a:lnTo>
                    <a:pt x="422456" y="1"/>
                  </a:lnTo>
                  <a:close/>
                </a:path>
                <a:path w="3402329" h="28575">
                  <a:moveTo>
                    <a:pt x="479635" y="1"/>
                  </a:moveTo>
                  <a:lnTo>
                    <a:pt x="463825" y="1"/>
                  </a:lnTo>
                  <a:lnTo>
                    <a:pt x="457428" y="6398"/>
                  </a:lnTo>
                  <a:lnTo>
                    <a:pt x="457428" y="22179"/>
                  </a:lnTo>
                  <a:lnTo>
                    <a:pt x="463825" y="28576"/>
                  </a:lnTo>
                  <a:lnTo>
                    <a:pt x="479635" y="28576"/>
                  </a:lnTo>
                  <a:lnTo>
                    <a:pt x="486032" y="22179"/>
                  </a:lnTo>
                  <a:lnTo>
                    <a:pt x="486032" y="6398"/>
                  </a:lnTo>
                  <a:lnTo>
                    <a:pt x="479635" y="1"/>
                  </a:lnTo>
                  <a:close/>
                </a:path>
                <a:path w="3402329" h="28575">
                  <a:moveTo>
                    <a:pt x="536813" y="1"/>
                  </a:moveTo>
                  <a:lnTo>
                    <a:pt x="521003" y="1"/>
                  </a:lnTo>
                  <a:lnTo>
                    <a:pt x="514607" y="6398"/>
                  </a:lnTo>
                  <a:lnTo>
                    <a:pt x="514607" y="22179"/>
                  </a:lnTo>
                  <a:lnTo>
                    <a:pt x="521003" y="28576"/>
                  </a:lnTo>
                  <a:lnTo>
                    <a:pt x="536813" y="28576"/>
                  </a:lnTo>
                  <a:lnTo>
                    <a:pt x="543210" y="22179"/>
                  </a:lnTo>
                  <a:lnTo>
                    <a:pt x="543210" y="6398"/>
                  </a:lnTo>
                  <a:lnTo>
                    <a:pt x="536813" y="1"/>
                  </a:lnTo>
                  <a:close/>
                </a:path>
                <a:path w="3402329" h="28575">
                  <a:moveTo>
                    <a:pt x="593992" y="1"/>
                  </a:moveTo>
                  <a:lnTo>
                    <a:pt x="578182" y="1"/>
                  </a:lnTo>
                  <a:lnTo>
                    <a:pt x="571785" y="6398"/>
                  </a:lnTo>
                  <a:lnTo>
                    <a:pt x="571785" y="22179"/>
                  </a:lnTo>
                  <a:lnTo>
                    <a:pt x="578182" y="28576"/>
                  </a:lnTo>
                  <a:lnTo>
                    <a:pt x="593992" y="28576"/>
                  </a:lnTo>
                  <a:lnTo>
                    <a:pt x="600389" y="22179"/>
                  </a:lnTo>
                  <a:lnTo>
                    <a:pt x="600389" y="6398"/>
                  </a:lnTo>
                  <a:lnTo>
                    <a:pt x="593992" y="1"/>
                  </a:lnTo>
                  <a:close/>
                </a:path>
                <a:path w="3402329" h="28575">
                  <a:moveTo>
                    <a:pt x="651171" y="1"/>
                  </a:moveTo>
                  <a:lnTo>
                    <a:pt x="635360" y="1"/>
                  </a:lnTo>
                  <a:lnTo>
                    <a:pt x="628964" y="6398"/>
                  </a:lnTo>
                  <a:lnTo>
                    <a:pt x="628964" y="22179"/>
                  </a:lnTo>
                  <a:lnTo>
                    <a:pt x="635360" y="28576"/>
                  </a:lnTo>
                  <a:lnTo>
                    <a:pt x="651171" y="28576"/>
                  </a:lnTo>
                  <a:lnTo>
                    <a:pt x="657567" y="22179"/>
                  </a:lnTo>
                  <a:lnTo>
                    <a:pt x="657567" y="6398"/>
                  </a:lnTo>
                  <a:lnTo>
                    <a:pt x="651171" y="1"/>
                  </a:lnTo>
                  <a:close/>
                </a:path>
                <a:path w="3402329" h="28575">
                  <a:moveTo>
                    <a:pt x="708349" y="1"/>
                  </a:moveTo>
                  <a:lnTo>
                    <a:pt x="692539" y="1"/>
                  </a:lnTo>
                  <a:lnTo>
                    <a:pt x="686142" y="6398"/>
                  </a:lnTo>
                  <a:lnTo>
                    <a:pt x="686142" y="22179"/>
                  </a:lnTo>
                  <a:lnTo>
                    <a:pt x="692539" y="28576"/>
                  </a:lnTo>
                  <a:lnTo>
                    <a:pt x="708349" y="28576"/>
                  </a:lnTo>
                  <a:lnTo>
                    <a:pt x="714746" y="22179"/>
                  </a:lnTo>
                  <a:lnTo>
                    <a:pt x="714746" y="6398"/>
                  </a:lnTo>
                  <a:lnTo>
                    <a:pt x="708349" y="1"/>
                  </a:lnTo>
                  <a:close/>
                </a:path>
                <a:path w="3402329" h="28575">
                  <a:moveTo>
                    <a:pt x="765528" y="1"/>
                  </a:moveTo>
                  <a:lnTo>
                    <a:pt x="749718" y="1"/>
                  </a:lnTo>
                  <a:lnTo>
                    <a:pt x="743321" y="6398"/>
                  </a:lnTo>
                  <a:lnTo>
                    <a:pt x="743321" y="22179"/>
                  </a:lnTo>
                  <a:lnTo>
                    <a:pt x="749718" y="28576"/>
                  </a:lnTo>
                  <a:lnTo>
                    <a:pt x="765528" y="28576"/>
                  </a:lnTo>
                  <a:lnTo>
                    <a:pt x="771924" y="22179"/>
                  </a:lnTo>
                  <a:lnTo>
                    <a:pt x="771924" y="6398"/>
                  </a:lnTo>
                  <a:lnTo>
                    <a:pt x="765528" y="1"/>
                  </a:lnTo>
                  <a:close/>
                </a:path>
                <a:path w="3402329" h="28575">
                  <a:moveTo>
                    <a:pt x="822706" y="1"/>
                  </a:moveTo>
                  <a:lnTo>
                    <a:pt x="806896" y="1"/>
                  </a:lnTo>
                  <a:lnTo>
                    <a:pt x="800499" y="6398"/>
                  </a:lnTo>
                  <a:lnTo>
                    <a:pt x="800499" y="22179"/>
                  </a:lnTo>
                  <a:lnTo>
                    <a:pt x="806896" y="28576"/>
                  </a:lnTo>
                  <a:lnTo>
                    <a:pt x="822706" y="28576"/>
                  </a:lnTo>
                  <a:lnTo>
                    <a:pt x="829103" y="22179"/>
                  </a:lnTo>
                  <a:lnTo>
                    <a:pt x="829103" y="6398"/>
                  </a:lnTo>
                  <a:lnTo>
                    <a:pt x="822706" y="1"/>
                  </a:lnTo>
                  <a:close/>
                </a:path>
                <a:path w="3402329" h="28575">
                  <a:moveTo>
                    <a:pt x="879885" y="1"/>
                  </a:moveTo>
                  <a:lnTo>
                    <a:pt x="864075" y="1"/>
                  </a:lnTo>
                  <a:lnTo>
                    <a:pt x="857678" y="6398"/>
                  </a:lnTo>
                  <a:lnTo>
                    <a:pt x="857678" y="22179"/>
                  </a:lnTo>
                  <a:lnTo>
                    <a:pt x="864075" y="28576"/>
                  </a:lnTo>
                  <a:lnTo>
                    <a:pt x="879885" y="28576"/>
                  </a:lnTo>
                  <a:lnTo>
                    <a:pt x="886281" y="22179"/>
                  </a:lnTo>
                  <a:lnTo>
                    <a:pt x="886281" y="6398"/>
                  </a:lnTo>
                  <a:lnTo>
                    <a:pt x="879885" y="1"/>
                  </a:lnTo>
                  <a:close/>
                </a:path>
                <a:path w="3402329" h="28575">
                  <a:moveTo>
                    <a:pt x="937064" y="1"/>
                  </a:moveTo>
                  <a:lnTo>
                    <a:pt x="921253" y="1"/>
                  </a:lnTo>
                  <a:lnTo>
                    <a:pt x="914856" y="6398"/>
                  </a:lnTo>
                  <a:lnTo>
                    <a:pt x="914856" y="22179"/>
                  </a:lnTo>
                  <a:lnTo>
                    <a:pt x="921253" y="28576"/>
                  </a:lnTo>
                  <a:lnTo>
                    <a:pt x="937064" y="28576"/>
                  </a:lnTo>
                  <a:lnTo>
                    <a:pt x="943460" y="22179"/>
                  </a:lnTo>
                  <a:lnTo>
                    <a:pt x="943460" y="6398"/>
                  </a:lnTo>
                  <a:lnTo>
                    <a:pt x="937064" y="1"/>
                  </a:lnTo>
                  <a:close/>
                </a:path>
                <a:path w="3402329" h="28575">
                  <a:moveTo>
                    <a:pt x="994242" y="1"/>
                  </a:moveTo>
                  <a:lnTo>
                    <a:pt x="978432" y="1"/>
                  </a:lnTo>
                  <a:lnTo>
                    <a:pt x="972035" y="6398"/>
                  </a:lnTo>
                  <a:lnTo>
                    <a:pt x="972035" y="22179"/>
                  </a:lnTo>
                  <a:lnTo>
                    <a:pt x="978432" y="28576"/>
                  </a:lnTo>
                  <a:lnTo>
                    <a:pt x="994242" y="28576"/>
                  </a:lnTo>
                  <a:lnTo>
                    <a:pt x="1000639" y="22179"/>
                  </a:lnTo>
                  <a:lnTo>
                    <a:pt x="1000639" y="6398"/>
                  </a:lnTo>
                  <a:lnTo>
                    <a:pt x="994242" y="1"/>
                  </a:lnTo>
                  <a:close/>
                </a:path>
                <a:path w="3402329" h="28575">
                  <a:moveTo>
                    <a:pt x="1051421" y="1"/>
                  </a:moveTo>
                  <a:lnTo>
                    <a:pt x="1035611" y="1"/>
                  </a:lnTo>
                  <a:lnTo>
                    <a:pt x="1029214" y="6398"/>
                  </a:lnTo>
                  <a:lnTo>
                    <a:pt x="1029214" y="22179"/>
                  </a:lnTo>
                  <a:lnTo>
                    <a:pt x="1035611" y="28576"/>
                  </a:lnTo>
                  <a:lnTo>
                    <a:pt x="1051421" y="28576"/>
                  </a:lnTo>
                  <a:lnTo>
                    <a:pt x="1057817" y="22179"/>
                  </a:lnTo>
                  <a:lnTo>
                    <a:pt x="1057817" y="6398"/>
                  </a:lnTo>
                  <a:lnTo>
                    <a:pt x="1051421" y="1"/>
                  </a:lnTo>
                  <a:close/>
                </a:path>
                <a:path w="3402329" h="28575">
                  <a:moveTo>
                    <a:pt x="1108599" y="1"/>
                  </a:moveTo>
                  <a:lnTo>
                    <a:pt x="1092789" y="1"/>
                  </a:lnTo>
                  <a:lnTo>
                    <a:pt x="1086392" y="6398"/>
                  </a:lnTo>
                  <a:lnTo>
                    <a:pt x="1086392" y="22179"/>
                  </a:lnTo>
                  <a:lnTo>
                    <a:pt x="1092789" y="28576"/>
                  </a:lnTo>
                  <a:lnTo>
                    <a:pt x="1108599" y="28576"/>
                  </a:lnTo>
                  <a:lnTo>
                    <a:pt x="1114996" y="22179"/>
                  </a:lnTo>
                  <a:lnTo>
                    <a:pt x="1114996" y="6398"/>
                  </a:lnTo>
                  <a:lnTo>
                    <a:pt x="1108599" y="1"/>
                  </a:lnTo>
                  <a:close/>
                </a:path>
                <a:path w="3402329" h="28575">
                  <a:moveTo>
                    <a:pt x="1165778" y="1"/>
                  </a:moveTo>
                  <a:lnTo>
                    <a:pt x="1149968" y="1"/>
                  </a:lnTo>
                  <a:lnTo>
                    <a:pt x="1143571" y="6398"/>
                  </a:lnTo>
                  <a:lnTo>
                    <a:pt x="1143571" y="22179"/>
                  </a:lnTo>
                  <a:lnTo>
                    <a:pt x="1149968" y="28576"/>
                  </a:lnTo>
                  <a:lnTo>
                    <a:pt x="1165778" y="28576"/>
                  </a:lnTo>
                  <a:lnTo>
                    <a:pt x="1172174" y="22179"/>
                  </a:lnTo>
                  <a:lnTo>
                    <a:pt x="1172174" y="6398"/>
                  </a:lnTo>
                  <a:lnTo>
                    <a:pt x="1165778" y="1"/>
                  </a:lnTo>
                  <a:close/>
                </a:path>
                <a:path w="3402329" h="28575">
                  <a:moveTo>
                    <a:pt x="1222956" y="1"/>
                  </a:moveTo>
                  <a:lnTo>
                    <a:pt x="1207146" y="1"/>
                  </a:lnTo>
                  <a:lnTo>
                    <a:pt x="1200749" y="6398"/>
                  </a:lnTo>
                  <a:lnTo>
                    <a:pt x="1200749" y="22179"/>
                  </a:lnTo>
                  <a:lnTo>
                    <a:pt x="1207146" y="28576"/>
                  </a:lnTo>
                  <a:lnTo>
                    <a:pt x="1222956" y="28576"/>
                  </a:lnTo>
                  <a:lnTo>
                    <a:pt x="1229353" y="22179"/>
                  </a:lnTo>
                  <a:lnTo>
                    <a:pt x="1229353" y="6398"/>
                  </a:lnTo>
                  <a:lnTo>
                    <a:pt x="1222956" y="1"/>
                  </a:lnTo>
                  <a:close/>
                </a:path>
                <a:path w="3402329" h="28575">
                  <a:moveTo>
                    <a:pt x="1280135" y="1"/>
                  </a:moveTo>
                  <a:lnTo>
                    <a:pt x="1264325" y="1"/>
                  </a:lnTo>
                  <a:lnTo>
                    <a:pt x="1257928" y="6398"/>
                  </a:lnTo>
                  <a:lnTo>
                    <a:pt x="1257928" y="22179"/>
                  </a:lnTo>
                  <a:lnTo>
                    <a:pt x="1264325" y="28576"/>
                  </a:lnTo>
                  <a:lnTo>
                    <a:pt x="1280135" y="28576"/>
                  </a:lnTo>
                  <a:lnTo>
                    <a:pt x="1286532" y="22179"/>
                  </a:lnTo>
                  <a:lnTo>
                    <a:pt x="1286532" y="6398"/>
                  </a:lnTo>
                  <a:lnTo>
                    <a:pt x="1280135" y="1"/>
                  </a:lnTo>
                  <a:close/>
                </a:path>
                <a:path w="3402329" h="28575">
                  <a:moveTo>
                    <a:pt x="1337313" y="1"/>
                  </a:moveTo>
                  <a:lnTo>
                    <a:pt x="1321503" y="1"/>
                  </a:lnTo>
                  <a:lnTo>
                    <a:pt x="1315107" y="6398"/>
                  </a:lnTo>
                  <a:lnTo>
                    <a:pt x="1315107" y="22179"/>
                  </a:lnTo>
                  <a:lnTo>
                    <a:pt x="1321503" y="28576"/>
                  </a:lnTo>
                  <a:lnTo>
                    <a:pt x="1337313" y="28576"/>
                  </a:lnTo>
                  <a:lnTo>
                    <a:pt x="1343710" y="22179"/>
                  </a:lnTo>
                  <a:lnTo>
                    <a:pt x="1343710" y="6398"/>
                  </a:lnTo>
                  <a:lnTo>
                    <a:pt x="1337313" y="1"/>
                  </a:lnTo>
                  <a:close/>
                </a:path>
                <a:path w="3402329" h="28575">
                  <a:moveTo>
                    <a:pt x="1394492" y="1"/>
                  </a:moveTo>
                  <a:lnTo>
                    <a:pt x="1378682" y="1"/>
                  </a:lnTo>
                  <a:lnTo>
                    <a:pt x="1372285" y="6398"/>
                  </a:lnTo>
                  <a:lnTo>
                    <a:pt x="1372285" y="22179"/>
                  </a:lnTo>
                  <a:lnTo>
                    <a:pt x="1378682" y="28576"/>
                  </a:lnTo>
                  <a:lnTo>
                    <a:pt x="1394492" y="28576"/>
                  </a:lnTo>
                  <a:lnTo>
                    <a:pt x="1400889" y="22179"/>
                  </a:lnTo>
                  <a:lnTo>
                    <a:pt x="1400889" y="6398"/>
                  </a:lnTo>
                  <a:lnTo>
                    <a:pt x="1394492" y="1"/>
                  </a:lnTo>
                  <a:close/>
                </a:path>
                <a:path w="3402329" h="28575">
                  <a:moveTo>
                    <a:pt x="1451670" y="1"/>
                  </a:moveTo>
                  <a:lnTo>
                    <a:pt x="1435860" y="1"/>
                  </a:lnTo>
                  <a:lnTo>
                    <a:pt x="1429464" y="6398"/>
                  </a:lnTo>
                  <a:lnTo>
                    <a:pt x="1429464" y="22179"/>
                  </a:lnTo>
                  <a:lnTo>
                    <a:pt x="1435860" y="28576"/>
                  </a:lnTo>
                  <a:lnTo>
                    <a:pt x="1451670" y="28576"/>
                  </a:lnTo>
                  <a:lnTo>
                    <a:pt x="1458067" y="22179"/>
                  </a:lnTo>
                  <a:lnTo>
                    <a:pt x="1458067" y="6398"/>
                  </a:lnTo>
                  <a:lnTo>
                    <a:pt x="1451670" y="1"/>
                  </a:lnTo>
                  <a:close/>
                </a:path>
                <a:path w="3402329" h="28575">
                  <a:moveTo>
                    <a:pt x="1508850" y="1"/>
                  </a:moveTo>
                  <a:lnTo>
                    <a:pt x="1493039" y="1"/>
                  </a:lnTo>
                  <a:lnTo>
                    <a:pt x="1486642" y="6398"/>
                  </a:lnTo>
                  <a:lnTo>
                    <a:pt x="1486642" y="22179"/>
                  </a:lnTo>
                  <a:lnTo>
                    <a:pt x="1493039" y="28576"/>
                  </a:lnTo>
                  <a:lnTo>
                    <a:pt x="1508850" y="28576"/>
                  </a:lnTo>
                  <a:lnTo>
                    <a:pt x="1515247" y="22179"/>
                  </a:lnTo>
                  <a:lnTo>
                    <a:pt x="1515247" y="6398"/>
                  </a:lnTo>
                  <a:lnTo>
                    <a:pt x="1508850" y="1"/>
                  </a:lnTo>
                  <a:close/>
                </a:path>
                <a:path w="3402329" h="28575">
                  <a:moveTo>
                    <a:pt x="1566027" y="1"/>
                  </a:moveTo>
                  <a:lnTo>
                    <a:pt x="1550219" y="1"/>
                  </a:lnTo>
                  <a:lnTo>
                    <a:pt x="1543822" y="6398"/>
                  </a:lnTo>
                  <a:lnTo>
                    <a:pt x="1543822" y="22179"/>
                  </a:lnTo>
                  <a:lnTo>
                    <a:pt x="1550219" y="28576"/>
                  </a:lnTo>
                  <a:lnTo>
                    <a:pt x="1566027" y="28576"/>
                  </a:lnTo>
                  <a:lnTo>
                    <a:pt x="1572424" y="22179"/>
                  </a:lnTo>
                  <a:lnTo>
                    <a:pt x="1572424" y="6398"/>
                  </a:lnTo>
                  <a:lnTo>
                    <a:pt x="1566027" y="1"/>
                  </a:lnTo>
                  <a:close/>
                </a:path>
                <a:path w="3402329" h="28575">
                  <a:moveTo>
                    <a:pt x="1623207" y="1"/>
                  </a:moveTo>
                  <a:lnTo>
                    <a:pt x="1607396" y="1"/>
                  </a:lnTo>
                  <a:lnTo>
                    <a:pt x="1600999" y="6398"/>
                  </a:lnTo>
                  <a:lnTo>
                    <a:pt x="1600999" y="22179"/>
                  </a:lnTo>
                  <a:lnTo>
                    <a:pt x="1607396" y="28576"/>
                  </a:lnTo>
                  <a:lnTo>
                    <a:pt x="1623207" y="28576"/>
                  </a:lnTo>
                  <a:lnTo>
                    <a:pt x="1629604" y="22179"/>
                  </a:lnTo>
                  <a:lnTo>
                    <a:pt x="1629604" y="6398"/>
                  </a:lnTo>
                  <a:lnTo>
                    <a:pt x="1623207" y="1"/>
                  </a:lnTo>
                  <a:close/>
                </a:path>
                <a:path w="3402329" h="28575">
                  <a:moveTo>
                    <a:pt x="1680386" y="1"/>
                  </a:moveTo>
                  <a:lnTo>
                    <a:pt x="1664576" y="1"/>
                  </a:lnTo>
                  <a:lnTo>
                    <a:pt x="1658179" y="6398"/>
                  </a:lnTo>
                  <a:lnTo>
                    <a:pt x="1658179" y="22179"/>
                  </a:lnTo>
                  <a:lnTo>
                    <a:pt x="1664576" y="28576"/>
                  </a:lnTo>
                  <a:lnTo>
                    <a:pt x="1680386" y="28576"/>
                  </a:lnTo>
                  <a:lnTo>
                    <a:pt x="1686782" y="22179"/>
                  </a:lnTo>
                  <a:lnTo>
                    <a:pt x="1686782" y="6398"/>
                  </a:lnTo>
                  <a:lnTo>
                    <a:pt x="1680386" y="1"/>
                  </a:lnTo>
                  <a:close/>
                </a:path>
                <a:path w="3402329" h="28575">
                  <a:moveTo>
                    <a:pt x="1737564" y="1"/>
                  </a:moveTo>
                  <a:lnTo>
                    <a:pt x="1721754" y="1"/>
                  </a:lnTo>
                  <a:lnTo>
                    <a:pt x="1715357" y="6398"/>
                  </a:lnTo>
                  <a:lnTo>
                    <a:pt x="1715357" y="22179"/>
                  </a:lnTo>
                  <a:lnTo>
                    <a:pt x="1721754" y="28576"/>
                  </a:lnTo>
                  <a:lnTo>
                    <a:pt x="1737564" y="28576"/>
                  </a:lnTo>
                  <a:lnTo>
                    <a:pt x="1743961" y="22179"/>
                  </a:lnTo>
                  <a:lnTo>
                    <a:pt x="1743961" y="6398"/>
                  </a:lnTo>
                  <a:lnTo>
                    <a:pt x="1737564" y="1"/>
                  </a:lnTo>
                  <a:close/>
                </a:path>
                <a:path w="3402329" h="28575">
                  <a:moveTo>
                    <a:pt x="1794743" y="1"/>
                  </a:moveTo>
                  <a:lnTo>
                    <a:pt x="1778933" y="1"/>
                  </a:lnTo>
                  <a:lnTo>
                    <a:pt x="1772536" y="6398"/>
                  </a:lnTo>
                  <a:lnTo>
                    <a:pt x="1772536" y="22179"/>
                  </a:lnTo>
                  <a:lnTo>
                    <a:pt x="1778933" y="28576"/>
                  </a:lnTo>
                  <a:lnTo>
                    <a:pt x="1794743" y="28576"/>
                  </a:lnTo>
                  <a:lnTo>
                    <a:pt x="1801139" y="22179"/>
                  </a:lnTo>
                  <a:lnTo>
                    <a:pt x="1801139" y="6398"/>
                  </a:lnTo>
                  <a:lnTo>
                    <a:pt x="1794743" y="1"/>
                  </a:lnTo>
                  <a:close/>
                </a:path>
                <a:path w="3402329" h="28575">
                  <a:moveTo>
                    <a:pt x="1851921" y="1"/>
                  </a:moveTo>
                  <a:lnTo>
                    <a:pt x="1836111" y="1"/>
                  </a:lnTo>
                  <a:lnTo>
                    <a:pt x="1829714" y="6398"/>
                  </a:lnTo>
                  <a:lnTo>
                    <a:pt x="1829714" y="22179"/>
                  </a:lnTo>
                  <a:lnTo>
                    <a:pt x="1836111" y="28576"/>
                  </a:lnTo>
                  <a:lnTo>
                    <a:pt x="1851921" y="28576"/>
                  </a:lnTo>
                  <a:lnTo>
                    <a:pt x="1858318" y="22179"/>
                  </a:lnTo>
                  <a:lnTo>
                    <a:pt x="1858318" y="6398"/>
                  </a:lnTo>
                  <a:lnTo>
                    <a:pt x="1851921" y="1"/>
                  </a:lnTo>
                  <a:close/>
                </a:path>
                <a:path w="3402329" h="28575">
                  <a:moveTo>
                    <a:pt x="1909100" y="1"/>
                  </a:moveTo>
                  <a:lnTo>
                    <a:pt x="1893290" y="1"/>
                  </a:lnTo>
                  <a:lnTo>
                    <a:pt x="1886893" y="6398"/>
                  </a:lnTo>
                  <a:lnTo>
                    <a:pt x="1886893" y="22179"/>
                  </a:lnTo>
                  <a:lnTo>
                    <a:pt x="1893290" y="28576"/>
                  </a:lnTo>
                  <a:lnTo>
                    <a:pt x="1909100" y="28576"/>
                  </a:lnTo>
                  <a:lnTo>
                    <a:pt x="1915496" y="22179"/>
                  </a:lnTo>
                  <a:lnTo>
                    <a:pt x="1915496" y="6398"/>
                  </a:lnTo>
                  <a:lnTo>
                    <a:pt x="1909100" y="1"/>
                  </a:lnTo>
                  <a:close/>
                </a:path>
                <a:path w="3402329" h="28575">
                  <a:moveTo>
                    <a:pt x="1966278" y="1"/>
                  </a:moveTo>
                  <a:lnTo>
                    <a:pt x="1950468" y="1"/>
                  </a:lnTo>
                  <a:lnTo>
                    <a:pt x="1944072" y="6396"/>
                  </a:lnTo>
                  <a:lnTo>
                    <a:pt x="1944071" y="22179"/>
                  </a:lnTo>
                  <a:lnTo>
                    <a:pt x="1950468" y="28576"/>
                  </a:lnTo>
                  <a:lnTo>
                    <a:pt x="1966278" y="28576"/>
                  </a:lnTo>
                  <a:lnTo>
                    <a:pt x="1972675" y="22179"/>
                  </a:lnTo>
                  <a:lnTo>
                    <a:pt x="1972675" y="6396"/>
                  </a:lnTo>
                  <a:lnTo>
                    <a:pt x="1966278" y="1"/>
                  </a:lnTo>
                  <a:close/>
                </a:path>
                <a:path w="3402329" h="28575">
                  <a:moveTo>
                    <a:pt x="2023457" y="1"/>
                  </a:moveTo>
                  <a:lnTo>
                    <a:pt x="2007647" y="1"/>
                  </a:lnTo>
                  <a:lnTo>
                    <a:pt x="2001250" y="6396"/>
                  </a:lnTo>
                  <a:lnTo>
                    <a:pt x="2001250" y="22179"/>
                  </a:lnTo>
                  <a:lnTo>
                    <a:pt x="2007647" y="28576"/>
                  </a:lnTo>
                  <a:lnTo>
                    <a:pt x="2023457" y="28576"/>
                  </a:lnTo>
                  <a:lnTo>
                    <a:pt x="2029853" y="22179"/>
                  </a:lnTo>
                  <a:lnTo>
                    <a:pt x="2029853" y="6396"/>
                  </a:lnTo>
                  <a:lnTo>
                    <a:pt x="2023457" y="1"/>
                  </a:lnTo>
                  <a:close/>
                </a:path>
                <a:path w="3402329" h="28575">
                  <a:moveTo>
                    <a:pt x="2080635" y="1"/>
                  </a:moveTo>
                  <a:lnTo>
                    <a:pt x="2064825" y="1"/>
                  </a:lnTo>
                  <a:lnTo>
                    <a:pt x="2058428" y="6396"/>
                  </a:lnTo>
                  <a:lnTo>
                    <a:pt x="2058428" y="22179"/>
                  </a:lnTo>
                  <a:lnTo>
                    <a:pt x="2064825" y="28576"/>
                  </a:lnTo>
                  <a:lnTo>
                    <a:pt x="2080635" y="28576"/>
                  </a:lnTo>
                  <a:lnTo>
                    <a:pt x="2087032" y="22179"/>
                  </a:lnTo>
                  <a:lnTo>
                    <a:pt x="2087032" y="6396"/>
                  </a:lnTo>
                  <a:lnTo>
                    <a:pt x="2080635" y="1"/>
                  </a:lnTo>
                  <a:close/>
                </a:path>
                <a:path w="3402329" h="28575">
                  <a:moveTo>
                    <a:pt x="2137813" y="1"/>
                  </a:moveTo>
                  <a:lnTo>
                    <a:pt x="2122004" y="1"/>
                  </a:lnTo>
                  <a:lnTo>
                    <a:pt x="2115607" y="6396"/>
                  </a:lnTo>
                  <a:lnTo>
                    <a:pt x="2115607" y="22179"/>
                  </a:lnTo>
                  <a:lnTo>
                    <a:pt x="2122004" y="28576"/>
                  </a:lnTo>
                  <a:lnTo>
                    <a:pt x="2137813" y="28576"/>
                  </a:lnTo>
                  <a:lnTo>
                    <a:pt x="2144210" y="22179"/>
                  </a:lnTo>
                  <a:lnTo>
                    <a:pt x="2144210" y="6396"/>
                  </a:lnTo>
                  <a:lnTo>
                    <a:pt x="2137813" y="1"/>
                  </a:lnTo>
                  <a:close/>
                </a:path>
                <a:path w="3402329" h="28575">
                  <a:moveTo>
                    <a:pt x="2194992" y="1"/>
                  </a:moveTo>
                  <a:lnTo>
                    <a:pt x="2179182" y="1"/>
                  </a:lnTo>
                  <a:lnTo>
                    <a:pt x="2172785" y="6396"/>
                  </a:lnTo>
                  <a:lnTo>
                    <a:pt x="2172785" y="22179"/>
                  </a:lnTo>
                  <a:lnTo>
                    <a:pt x="2179182" y="28576"/>
                  </a:lnTo>
                  <a:lnTo>
                    <a:pt x="2194992" y="28576"/>
                  </a:lnTo>
                  <a:lnTo>
                    <a:pt x="2201389" y="22179"/>
                  </a:lnTo>
                  <a:lnTo>
                    <a:pt x="2201389" y="6396"/>
                  </a:lnTo>
                  <a:lnTo>
                    <a:pt x="2194992" y="1"/>
                  </a:lnTo>
                  <a:close/>
                </a:path>
                <a:path w="3402329" h="28575">
                  <a:moveTo>
                    <a:pt x="2252170" y="1"/>
                  </a:moveTo>
                  <a:lnTo>
                    <a:pt x="2236360" y="1"/>
                  </a:lnTo>
                  <a:lnTo>
                    <a:pt x="2229964" y="6396"/>
                  </a:lnTo>
                  <a:lnTo>
                    <a:pt x="2229964" y="22179"/>
                  </a:lnTo>
                  <a:lnTo>
                    <a:pt x="2236360" y="28576"/>
                  </a:lnTo>
                  <a:lnTo>
                    <a:pt x="2252170" y="28576"/>
                  </a:lnTo>
                  <a:lnTo>
                    <a:pt x="2258567" y="22179"/>
                  </a:lnTo>
                  <a:lnTo>
                    <a:pt x="2258567" y="6396"/>
                  </a:lnTo>
                  <a:lnTo>
                    <a:pt x="2252170" y="1"/>
                  </a:lnTo>
                  <a:close/>
                </a:path>
                <a:path w="3402329" h="28575">
                  <a:moveTo>
                    <a:pt x="2309350" y="1"/>
                  </a:moveTo>
                  <a:lnTo>
                    <a:pt x="2293539" y="1"/>
                  </a:lnTo>
                  <a:lnTo>
                    <a:pt x="2287142" y="6396"/>
                  </a:lnTo>
                  <a:lnTo>
                    <a:pt x="2287142" y="22179"/>
                  </a:lnTo>
                  <a:lnTo>
                    <a:pt x="2293539" y="28576"/>
                  </a:lnTo>
                  <a:lnTo>
                    <a:pt x="2309350" y="28576"/>
                  </a:lnTo>
                  <a:lnTo>
                    <a:pt x="2315745" y="22179"/>
                  </a:lnTo>
                  <a:lnTo>
                    <a:pt x="2315745" y="6396"/>
                  </a:lnTo>
                  <a:lnTo>
                    <a:pt x="2309350" y="1"/>
                  </a:lnTo>
                  <a:close/>
                </a:path>
                <a:path w="3402329" h="28575">
                  <a:moveTo>
                    <a:pt x="2366528" y="1"/>
                  </a:moveTo>
                  <a:lnTo>
                    <a:pt x="2350717" y="1"/>
                  </a:lnTo>
                  <a:lnTo>
                    <a:pt x="2344320" y="6396"/>
                  </a:lnTo>
                  <a:lnTo>
                    <a:pt x="2344320" y="22179"/>
                  </a:lnTo>
                  <a:lnTo>
                    <a:pt x="2350717" y="28576"/>
                  </a:lnTo>
                  <a:lnTo>
                    <a:pt x="2366528" y="28576"/>
                  </a:lnTo>
                  <a:lnTo>
                    <a:pt x="2372925" y="22179"/>
                  </a:lnTo>
                  <a:lnTo>
                    <a:pt x="2372925" y="6396"/>
                  </a:lnTo>
                  <a:lnTo>
                    <a:pt x="2366528" y="1"/>
                  </a:lnTo>
                  <a:close/>
                </a:path>
                <a:path w="3402329" h="28575">
                  <a:moveTo>
                    <a:pt x="2423707" y="1"/>
                  </a:moveTo>
                  <a:lnTo>
                    <a:pt x="2407897" y="1"/>
                  </a:lnTo>
                  <a:lnTo>
                    <a:pt x="2401500" y="6396"/>
                  </a:lnTo>
                  <a:lnTo>
                    <a:pt x="2401500" y="22179"/>
                  </a:lnTo>
                  <a:lnTo>
                    <a:pt x="2407897" y="28576"/>
                  </a:lnTo>
                  <a:lnTo>
                    <a:pt x="2423707" y="28576"/>
                  </a:lnTo>
                  <a:lnTo>
                    <a:pt x="2430102" y="22179"/>
                  </a:lnTo>
                  <a:lnTo>
                    <a:pt x="2430102" y="6396"/>
                  </a:lnTo>
                  <a:lnTo>
                    <a:pt x="2423707" y="1"/>
                  </a:lnTo>
                  <a:close/>
                </a:path>
                <a:path w="3402329" h="28575">
                  <a:moveTo>
                    <a:pt x="2480885" y="1"/>
                  </a:moveTo>
                  <a:lnTo>
                    <a:pt x="2465074" y="1"/>
                  </a:lnTo>
                  <a:lnTo>
                    <a:pt x="2458677" y="6396"/>
                  </a:lnTo>
                  <a:lnTo>
                    <a:pt x="2458677" y="22179"/>
                  </a:lnTo>
                  <a:lnTo>
                    <a:pt x="2465074" y="28576"/>
                  </a:lnTo>
                  <a:lnTo>
                    <a:pt x="2480885" y="28576"/>
                  </a:lnTo>
                  <a:lnTo>
                    <a:pt x="2487282" y="22179"/>
                  </a:lnTo>
                  <a:lnTo>
                    <a:pt x="2487282" y="6396"/>
                  </a:lnTo>
                  <a:lnTo>
                    <a:pt x="2480885" y="1"/>
                  </a:lnTo>
                  <a:close/>
                </a:path>
                <a:path w="3402329" h="28575">
                  <a:moveTo>
                    <a:pt x="2538063" y="1"/>
                  </a:moveTo>
                  <a:lnTo>
                    <a:pt x="2522254" y="1"/>
                  </a:lnTo>
                  <a:lnTo>
                    <a:pt x="2515857" y="6396"/>
                  </a:lnTo>
                  <a:lnTo>
                    <a:pt x="2515857" y="22179"/>
                  </a:lnTo>
                  <a:lnTo>
                    <a:pt x="2522254" y="28576"/>
                  </a:lnTo>
                  <a:lnTo>
                    <a:pt x="2538063" y="28576"/>
                  </a:lnTo>
                  <a:lnTo>
                    <a:pt x="2544460" y="22179"/>
                  </a:lnTo>
                  <a:lnTo>
                    <a:pt x="2544460" y="6396"/>
                  </a:lnTo>
                  <a:lnTo>
                    <a:pt x="2538063" y="1"/>
                  </a:lnTo>
                  <a:close/>
                </a:path>
                <a:path w="3402329" h="28575">
                  <a:moveTo>
                    <a:pt x="2595242" y="1"/>
                  </a:moveTo>
                  <a:lnTo>
                    <a:pt x="2579432" y="1"/>
                  </a:lnTo>
                  <a:lnTo>
                    <a:pt x="2573035" y="6396"/>
                  </a:lnTo>
                  <a:lnTo>
                    <a:pt x="2573035" y="22179"/>
                  </a:lnTo>
                  <a:lnTo>
                    <a:pt x="2579432" y="28576"/>
                  </a:lnTo>
                  <a:lnTo>
                    <a:pt x="2595242" y="28576"/>
                  </a:lnTo>
                  <a:lnTo>
                    <a:pt x="2601639" y="22179"/>
                  </a:lnTo>
                  <a:lnTo>
                    <a:pt x="2601639" y="6396"/>
                  </a:lnTo>
                  <a:lnTo>
                    <a:pt x="2595242" y="1"/>
                  </a:lnTo>
                  <a:close/>
                </a:path>
                <a:path w="3402329" h="28575">
                  <a:moveTo>
                    <a:pt x="2652420" y="1"/>
                  </a:moveTo>
                  <a:lnTo>
                    <a:pt x="2636610" y="1"/>
                  </a:lnTo>
                  <a:lnTo>
                    <a:pt x="2630214" y="6396"/>
                  </a:lnTo>
                  <a:lnTo>
                    <a:pt x="2630214" y="22179"/>
                  </a:lnTo>
                  <a:lnTo>
                    <a:pt x="2636610" y="28576"/>
                  </a:lnTo>
                  <a:lnTo>
                    <a:pt x="2652420" y="28576"/>
                  </a:lnTo>
                  <a:lnTo>
                    <a:pt x="2658817" y="22179"/>
                  </a:lnTo>
                  <a:lnTo>
                    <a:pt x="2658817" y="6396"/>
                  </a:lnTo>
                  <a:lnTo>
                    <a:pt x="2652420" y="1"/>
                  </a:lnTo>
                  <a:close/>
                </a:path>
                <a:path w="3402329" h="28575">
                  <a:moveTo>
                    <a:pt x="2709599" y="1"/>
                  </a:moveTo>
                  <a:lnTo>
                    <a:pt x="2693789" y="1"/>
                  </a:lnTo>
                  <a:lnTo>
                    <a:pt x="2687392" y="6396"/>
                  </a:lnTo>
                  <a:lnTo>
                    <a:pt x="2687392" y="22179"/>
                  </a:lnTo>
                  <a:lnTo>
                    <a:pt x="2693789" y="28576"/>
                  </a:lnTo>
                  <a:lnTo>
                    <a:pt x="2709599" y="28576"/>
                  </a:lnTo>
                  <a:lnTo>
                    <a:pt x="2715996" y="22179"/>
                  </a:lnTo>
                  <a:lnTo>
                    <a:pt x="2715996" y="6396"/>
                  </a:lnTo>
                  <a:lnTo>
                    <a:pt x="2709599" y="1"/>
                  </a:lnTo>
                  <a:close/>
                </a:path>
                <a:path w="3402329" h="28575">
                  <a:moveTo>
                    <a:pt x="2766777" y="1"/>
                  </a:moveTo>
                  <a:lnTo>
                    <a:pt x="2750967" y="1"/>
                  </a:lnTo>
                  <a:lnTo>
                    <a:pt x="2744571" y="6396"/>
                  </a:lnTo>
                  <a:lnTo>
                    <a:pt x="2744571" y="22179"/>
                  </a:lnTo>
                  <a:lnTo>
                    <a:pt x="2750967" y="28576"/>
                  </a:lnTo>
                  <a:lnTo>
                    <a:pt x="2766777" y="28576"/>
                  </a:lnTo>
                  <a:lnTo>
                    <a:pt x="2773174" y="22179"/>
                  </a:lnTo>
                  <a:lnTo>
                    <a:pt x="2773174" y="6396"/>
                  </a:lnTo>
                  <a:lnTo>
                    <a:pt x="2766777" y="1"/>
                  </a:lnTo>
                  <a:close/>
                </a:path>
                <a:path w="3402329" h="28575">
                  <a:moveTo>
                    <a:pt x="2823956" y="1"/>
                  </a:moveTo>
                  <a:lnTo>
                    <a:pt x="2808146" y="1"/>
                  </a:lnTo>
                  <a:lnTo>
                    <a:pt x="2801749" y="6396"/>
                  </a:lnTo>
                  <a:lnTo>
                    <a:pt x="2801749" y="22179"/>
                  </a:lnTo>
                  <a:lnTo>
                    <a:pt x="2808146" y="28576"/>
                  </a:lnTo>
                  <a:lnTo>
                    <a:pt x="2823956" y="28576"/>
                  </a:lnTo>
                  <a:lnTo>
                    <a:pt x="2830352" y="22179"/>
                  </a:lnTo>
                  <a:lnTo>
                    <a:pt x="2830352" y="6396"/>
                  </a:lnTo>
                  <a:lnTo>
                    <a:pt x="2823956" y="1"/>
                  </a:lnTo>
                  <a:close/>
                </a:path>
                <a:path w="3402329" h="28575">
                  <a:moveTo>
                    <a:pt x="2881134" y="0"/>
                  </a:moveTo>
                  <a:lnTo>
                    <a:pt x="2865324" y="0"/>
                  </a:lnTo>
                  <a:lnTo>
                    <a:pt x="2858927" y="6396"/>
                  </a:lnTo>
                  <a:lnTo>
                    <a:pt x="2858927" y="22179"/>
                  </a:lnTo>
                  <a:lnTo>
                    <a:pt x="2865324" y="28575"/>
                  </a:lnTo>
                  <a:lnTo>
                    <a:pt x="2881134" y="28575"/>
                  </a:lnTo>
                  <a:lnTo>
                    <a:pt x="2887531" y="22179"/>
                  </a:lnTo>
                  <a:lnTo>
                    <a:pt x="2887531" y="6396"/>
                  </a:lnTo>
                  <a:lnTo>
                    <a:pt x="2881134" y="0"/>
                  </a:lnTo>
                  <a:close/>
                </a:path>
                <a:path w="3402329" h="28575">
                  <a:moveTo>
                    <a:pt x="2938312" y="0"/>
                  </a:moveTo>
                  <a:lnTo>
                    <a:pt x="2922503" y="0"/>
                  </a:lnTo>
                  <a:lnTo>
                    <a:pt x="2916106" y="6396"/>
                  </a:lnTo>
                  <a:lnTo>
                    <a:pt x="2916106" y="22179"/>
                  </a:lnTo>
                  <a:lnTo>
                    <a:pt x="2922503" y="28575"/>
                  </a:lnTo>
                  <a:lnTo>
                    <a:pt x="2938312" y="28575"/>
                  </a:lnTo>
                  <a:lnTo>
                    <a:pt x="2944709" y="22179"/>
                  </a:lnTo>
                  <a:lnTo>
                    <a:pt x="2944709" y="6396"/>
                  </a:lnTo>
                  <a:lnTo>
                    <a:pt x="2938312" y="0"/>
                  </a:lnTo>
                  <a:close/>
                </a:path>
                <a:path w="3402329" h="28575">
                  <a:moveTo>
                    <a:pt x="2995491" y="0"/>
                  </a:moveTo>
                  <a:lnTo>
                    <a:pt x="2979681" y="0"/>
                  </a:lnTo>
                  <a:lnTo>
                    <a:pt x="2973284" y="6396"/>
                  </a:lnTo>
                  <a:lnTo>
                    <a:pt x="2973284" y="22179"/>
                  </a:lnTo>
                  <a:lnTo>
                    <a:pt x="2979681" y="28575"/>
                  </a:lnTo>
                  <a:lnTo>
                    <a:pt x="2995491" y="28575"/>
                  </a:lnTo>
                  <a:lnTo>
                    <a:pt x="3001888" y="22179"/>
                  </a:lnTo>
                  <a:lnTo>
                    <a:pt x="3001888" y="6396"/>
                  </a:lnTo>
                  <a:lnTo>
                    <a:pt x="2995491" y="0"/>
                  </a:lnTo>
                  <a:close/>
                </a:path>
                <a:path w="3402329" h="28575">
                  <a:moveTo>
                    <a:pt x="3052669" y="0"/>
                  </a:moveTo>
                  <a:lnTo>
                    <a:pt x="3036860" y="0"/>
                  </a:lnTo>
                  <a:lnTo>
                    <a:pt x="3030463" y="6396"/>
                  </a:lnTo>
                  <a:lnTo>
                    <a:pt x="3030463" y="22179"/>
                  </a:lnTo>
                  <a:lnTo>
                    <a:pt x="3036860" y="28575"/>
                  </a:lnTo>
                  <a:lnTo>
                    <a:pt x="3052669" y="28575"/>
                  </a:lnTo>
                  <a:lnTo>
                    <a:pt x="3059066" y="22179"/>
                  </a:lnTo>
                  <a:lnTo>
                    <a:pt x="3059066" y="6396"/>
                  </a:lnTo>
                  <a:lnTo>
                    <a:pt x="3052669" y="0"/>
                  </a:lnTo>
                  <a:close/>
                </a:path>
                <a:path w="3402329" h="28575">
                  <a:moveTo>
                    <a:pt x="3109848" y="0"/>
                  </a:moveTo>
                  <a:lnTo>
                    <a:pt x="3094038" y="0"/>
                  </a:lnTo>
                  <a:lnTo>
                    <a:pt x="3087641" y="6396"/>
                  </a:lnTo>
                  <a:lnTo>
                    <a:pt x="3087641" y="22179"/>
                  </a:lnTo>
                  <a:lnTo>
                    <a:pt x="3094038" y="28575"/>
                  </a:lnTo>
                  <a:lnTo>
                    <a:pt x="3109848" y="28575"/>
                  </a:lnTo>
                  <a:lnTo>
                    <a:pt x="3116245" y="22179"/>
                  </a:lnTo>
                  <a:lnTo>
                    <a:pt x="3116245" y="6396"/>
                  </a:lnTo>
                  <a:lnTo>
                    <a:pt x="3109848" y="0"/>
                  </a:lnTo>
                  <a:close/>
                </a:path>
                <a:path w="3402329" h="28575">
                  <a:moveTo>
                    <a:pt x="3167026" y="0"/>
                  </a:moveTo>
                  <a:lnTo>
                    <a:pt x="3151216" y="0"/>
                  </a:lnTo>
                  <a:lnTo>
                    <a:pt x="3144820" y="6396"/>
                  </a:lnTo>
                  <a:lnTo>
                    <a:pt x="3144820" y="22179"/>
                  </a:lnTo>
                  <a:lnTo>
                    <a:pt x="3151216" y="28575"/>
                  </a:lnTo>
                  <a:lnTo>
                    <a:pt x="3167026" y="28575"/>
                  </a:lnTo>
                  <a:lnTo>
                    <a:pt x="3173423" y="22179"/>
                  </a:lnTo>
                  <a:lnTo>
                    <a:pt x="3173423" y="6396"/>
                  </a:lnTo>
                  <a:lnTo>
                    <a:pt x="3167026" y="0"/>
                  </a:lnTo>
                  <a:close/>
                </a:path>
                <a:path w="3402329" h="28575">
                  <a:moveTo>
                    <a:pt x="3224206" y="0"/>
                  </a:moveTo>
                  <a:lnTo>
                    <a:pt x="3208395" y="0"/>
                  </a:lnTo>
                  <a:lnTo>
                    <a:pt x="3201998" y="6396"/>
                  </a:lnTo>
                  <a:lnTo>
                    <a:pt x="3201998" y="22179"/>
                  </a:lnTo>
                  <a:lnTo>
                    <a:pt x="3208395" y="28575"/>
                  </a:lnTo>
                  <a:lnTo>
                    <a:pt x="3224206" y="28575"/>
                  </a:lnTo>
                  <a:lnTo>
                    <a:pt x="3230601" y="22179"/>
                  </a:lnTo>
                  <a:lnTo>
                    <a:pt x="3230601" y="6396"/>
                  </a:lnTo>
                  <a:lnTo>
                    <a:pt x="3224206" y="0"/>
                  </a:lnTo>
                  <a:close/>
                </a:path>
                <a:path w="3402329" h="28575">
                  <a:moveTo>
                    <a:pt x="3281383" y="0"/>
                  </a:moveTo>
                  <a:lnTo>
                    <a:pt x="3265573" y="0"/>
                  </a:lnTo>
                  <a:lnTo>
                    <a:pt x="3259176" y="6396"/>
                  </a:lnTo>
                  <a:lnTo>
                    <a:pt x="3259176" y="22179"/>
                  </a:lnTo>
                  <a:lnTo>
                    <a:pt x="3265573" y="28575"/>
                  </a:lnTo>
                  <a:lnTo>
                    <a:pt x="3281383" y="28575"/>
                  </a:lnTo>
                  <a:lnTo>
                    <a:pt x="3287780" y="22179"/>
                  </a:lnTo>
                  <a:lnTo>
                    <a:pt x="3287780" y="6396"/>
                  </a:lnTo>
                  <a:lnTo>
                    <a:pt x="3281383" y="0"/>
                  </a:lnTo>
                  <a:close/>
                </a:path>
                <a:path w="3402329" h="28575">
                  <a:moveTo>
                    <a:pt x="3338563" y="0"/>
                  </a:moveTo>
                  <a:lnTo>
                    <a:pt x="3322752" y="0"/>
                  </a:lnTo>
                  <a:lnTo>
                    <a:pt x="3316355" y="6396"/>
                  </a:lnTo>
                  <a:lnTo>
                    <a:pt x="3316355" y="22179"/>
                  </a:lnTo>
                  <a:lnTo>
                    <a:pt x="3322752" y="28575"/>
                  </a:lnTo>
                  <a:lnTo>
                    <a:pt x="3338563" y="28575"/>
                  </a:lnTo>
                  <a:lnTo>
                    <a:pt x="3344960" y="22179"/>
                  </a:lnTo>
                  <a:lnTo>
                    <a:pt x="3344960" y="6396"/>
                  </a:lnTo>
                  <a:lnTo>
                    <a:pt x="3338563" y="0"/>
                  </a:lnTo>
                  <a:close/>
                </a:path>
                <a:path w="3402329" h="28575">
                  <a:moveTo>
                    <a:pt x="3395741" y="0"/>
                  </a:moveTo>
                  <a:lnTo>
                    <a:pt x="3379932" y="0"/>
                  </a:lnTo>
                  <a:lnTo>
                    <a:pt x="3373535" y="6396"/>
                  </a:lnTo>
                  <a:lnTo>
                    <a:pt x="3373535" y="22179"/>
                  </a:lnTo>
                  <a:lnTo>
                    <a:pt x="3379932" y="28575"/>
                  </a:lnTo>
                  <a:lnTo>
                    <a:pt x="3395741" y="28575"/>
                  </a:lnTo>
                  <a:lnTo>
                    <a:pt x="3402138" y="22179"/>
                  </a:lnTo>
                  <a:lnTo>
                    <a:pt x="3402138" y="6396"/>
                  </a:lnTo>
                  <a:lnTo>
                    <a:pt x="3395741" y="0"/>
                  </a:lnTo>
                  <a:close/>
                </a:path>
              </a:pathLst>
            </a:custGeom>
            <a:solidFill>
              <a:srgbClr val="2179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53402" y="4457889"/>
              <a:ext cx="258445" cy="311150"/>
            </a:xfrm>
            <a:custGeom>
              <a:avLst/>
              <a:gdLst/>
              <a:ahLst/>
              <a:cxnLst/>
              <a:rect l="l" t="t" r="r" b="b"/>
              <a:pathLst>
                <a:path w="258445" h="311150">
                  <a:moveTo>
                    <a:pt x="0" y="0"/>
                  </a:moveTo>
                  <a:lnTo>
                    <a:pt x="0" y="310972"/>
                  </a:lnTo>
                  <a:lnTo>
                    <a:pt x="258086" y="155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653402" y="4457889"/>
              <a:ext cx="258445" cy="311150"/>
            </a:xfrm>
            <a:custGeom>
              <a:avLst/>
              <a:gdLst/>
              <a:ahLst/>
              <a:cxnLst/>
              <a:rect l="l" t="t" r="r" b="b"/>
              <a:pathLst>
                <a:path w="258445" h="311150">
                  <a:moveTo>
                    <a:pt x="0" y="0"/>
                  </a:moveTo>
                  <a:lnTo>
                    <a:pt x="258087" y="155486"/>
                  </a:lnTo>
                  <a:lnTo>
                    <a:pt x="0" y="31097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8522521" y="1422886"/>
            <a:ext cx="3423920" cy="4908550"/>
            <a:chOff x="8522521" y="1422886"/>
            <a:chExt cx="3423920" cy="4908550"/>
          </a:xfrm>
        </p:grpSpPr>
        <p:sp>
          <p:nvSpPr>
            <p:cNvPr id="19" name="object 19"/>
            <p:cNvSpPr/>
            <p:nvPr/>
          </p:nvSpPr>
          <p:spPr>
            <a:xfrm>
              <a:off x="8772677" y="1422895"/>
              <a:ext cx="3173730" cy="4779010"/>
            </a:xfrm>
            <a:custGeom>
              <a:avLst/>
              <a:gdLst/>
              <a:ahLst/>
              <a:cxnLst/>
              <a:rect l="l" t="t" r="r" b="b"/>
              <a:pathLst>
                <a:path w="3173729" h="4779010">
                  <a:moveTo>
                    <a:pt x="28587" y="4756213"/>
                  </a:moveTo>
                  <a:lnTo>
                    <a:pt x="22186" y="4749812"/>
                  </a:lnTo>
                  <a:lnTo>
                    <a:pt x="6375" y="4749838"/>
                  </a:lnTo>
                  <a:lnTo>
                    <a:pt x="12" y="4756213"/>
                  </a:lnTo>
                  <a:lnTo>
                    <a:pt x="0" y="4772012"/>
                  </a:lnTo>
                  <a:lnTo>
                    <a:pt x="6400" y="4778413"/>
                  </a:lnTo>
                  <a:lnTo>
                    <a:pt x="22212" y="4778387"/>
                  </a:lnTo>
                  <a:lnTo>
                    <a:pt x="28575" y="4772012"/>
                  </a:lnTo>
                  <a:lnTo>
                    <a:pt x="28587" y="4756213"/>
                  </a:lnTo>
                  <a:close/>
                </a:path>
                <a:path w="3173729" h="4779010">
                  <a:moveTo>
                    <a:pt x="85763" y="4756150"/>
                  </a:moveTo>
                  <a:lnTo>
                    <a:pt x="79362" y="4749762"/>
                  </a:lnTo>
                  <a:lnTo>
                    <a:pt x="63550" y="4749774"/>
                  </a:lnTo>
                  <a:lnTo>
                    <a:pt x="57188" y="4756150"/>
                  </a:lnTo>
                  <a:lnTo>
                    <a:pt x="57175" y="4771961"/>
                  </a:lnTo>
                  <a:lnTo>
                    <a:pt x="63576" y="4778349"/>
                  </a:lnTo>
                  <a:lnTo>
                    <a:pt x="79387" y="4778337"/>
                  </a:lnTo>
                  <a:lnTo>
                    <a:pt x="85750" y="4771961"/>
                  </a:lnTo>
                  <a:lnTo>
                    <a:pt x="85763" y="4756150"/>
                  </a:lnTo>
                  <a:close/>
                </a:path>
                <a:path w="3173729" h="4779010">
                  <a:moveTo>
                    <a:pt x="142938" y="4756099"/>
                  </a:moveTo>
                  <a:lnTo>
                    <a:pt x="136537" y="4749711"/>
                  </a:lnTo>
                  <a:lnTo>
                    <a:pt x="120726" y="4749724"/>
                  </a:lnTo>
                  <a:lnTo>
                    <a:pt x="114363" y="4756099"/>
                  </a:lnTo>
                  <a:lnTo>
                    <a:pt x="114350" y="4771910"/>
                  </a:lnTo>
                  <a:lnTo>
                    <a:pt x="120751" y="4778299"/>
                  </a:lnTo>
                  <a:lnTo>
                    <a:pt x="136563" y="4778286"/>
                  </a:lnTo>
                  <a:lnTo>
                    <a:pt x="142925" y="4771910"/>
                  </a:lnTo>
                  <a:lnTo>
                    <a:pt x="142938" y="4756099"/>
                  </a:lnTo>
                  <a:close/>
                </a:path>
                <a:path w="3173729" h="4779010">
                  <a:moveTo>
                    <a:pt x="200126" y="4756048"/>
                  </a:moveTo>
                  <a:lnTo>
                    <a:pt x="193725" y="4749660"/>
                  </a:lnTo>
                  <a:lnTo>
                    <a:pt x="177914" y="4749673"/>
                  </a:lnTo>
                  <a:lnTo>
                    <a:pt x="171538" y="4756048"/>
                  </a:lnTo>
                  <a:lnTo>
                    <a:pt x="171538" y="4771860"/>
                  </a:lnTo>
                  <a:lnTo>
                    <a:pt x="177939" y="4778248"/>
                  </a:lnTo>
                  <a:lnTo>
                    <a:pt x="193751" y="4778235"/>
                  </a:lnTo>
                  <a:lnTo>
                    <a:pt x="200113" y="4771860"/>
                  </a:lnTo>
                  <a:lnTo>
                    <a:pt x="200126" y="4756048"/>
                  </a:lnTo>
                  <a:close/>
                </a:path>
                <a:path w="3173729" h="4779010">
                  <a:moveTo>
                    <a:pt x="257302" y="4755997"/>
                  </a:moveTo>
                  <a:lnTo>
                    <a:pt x="250901" y="4749609"/>
                  </a:lnTo>
                  <a:lnTo>
                    <a:pt x="235089" y="4749622"/>
                  </a:lnTo>
                  <a:lnTo>
                    <a:pt x="228727" y="4755997"/>
                  </a:lnTo>
                  <a:lnTo>
                    <a:pt x="228714" y="4771809"/>
                  </a:lnTo>
                  <a:lnTo>
                    <a:pt x="235115" y="4778197"/>
                  </a:lnTo>
                  <a:lnTo>
                    <a:pt x="250926" y="4778184"/>
                  </a:lnTo>
                  <a:lnTo>
                    <a:pt x="257289" y="4771809"/>
                  </a:lnTo>
                  <a:lnTo>
                    <a:pt x="257302" y="4755997"/>
                  </a:lnTo>
                  <a:close/>
                </a:path>
                <a:path w="3173729" h="4779010">
                  <a:moveTo>
                    <a:pt x="314477" y="4755947"/>
                  </a:moveTo>
                  <a:lnTo>
                    <a:pt x="308076" y="4749558"/>
                  </a:lnTo>
                  <a:lnTo>
                    <a:pt x="292265" y="4749571"/>
                  </a:lnTo>
                  <a:lnTo>
                    <a:pt x="285902" y="4755947"/>
                  </a:lnTo>
                  <a:lnTo>
                    <a:pt x="285889" y="4771745"/>
                  </a:lnTo>
                  <a:lnTo>
                    <a:pt x="292290" y="4778146"/>
                  </a:lnTo>
                  <a:lnTo>
                    <a:pt x="308102" y="4778133"/>
                  </a:lnTo>
                  <a:lnTo>
                    <a:pt x="314464" y="4771745"/>
                  </a:lnTo>
                  <a:lnTo>
                    <a:pt x="314477" y="4755947"/>
                  </a:lnTo>
                  <a:close/>
                </a:path>
                <a:path w="3173729" h="4779010">
                  <a:moveTo>
                    <a:pt x="371652" y="4755896"/>
                  </a:moveTo>
                  <a:lnTo>
                    <a:pt x="365252" y="4749495"/>
                  </a:lnTo>
                  <a:lnTo>
                    <a:pt x="349440" y="4749508"/>
                  </a:lnTo>
                  <a:lnTo>
                    <a:pt x="343077" y="4755896"/>
                  </a:lnTo>
                  <a:lnTo>
                    <a:pt x="343065" y="4771695"/>
                  </a:lnTo>
                  <a:lnTo>
                    <a:pt x="349465" y="4778083"/>
                  </a:lnTo>
                  <a:lnTo>
                    <a:pt x="365277" y="4778070"/>
                  </a:lnTo>
                  <a:lnTo>
                    <a:pt x="371640" y="4771695"/>
                  </a:lnTo>
                  <a:lnTo>
                    <a:pt x="371652" y="4755896"/>
                  </a:lnTo>
                  <a:close/>
                </a:path>
                <a:path w="3173729" h="4779010">
                  <a:moveTo>
                    <a:pt x="428840" y="4755832"/>
                  </a:moveTo>
                  <a:lnTo>
                    <a:pt x="422440" y="4749444"/>
                  </a:lnTo>
                  <a:lnTo>
                    <a:pt x="406628" y="4749457"/>
                  </a:lnTo>
                  <a:lnTo>
                    <a:pt x="400253" y="4755832"/>
                  </a:lnTo>
                  <a:lnTo>
                    <a:pt x="400253" y="4771644"/>
                  </a:lnTo>
                  <a:lnTo>
                    <a:pt x="406654" y="4778032"/>
                  </a:lnTo>
                  <a:lnTo>
                    <a:pt x="422465" y="4778019"/>
                  </a:lnTo>
                  <a:lnTo>
                    <a:pt x="428828" y="4771644"/>
                  </a:lnTo>
                  <a:lnTo>
                    <a:pt x="428840" y="4755832"/>
                  </a:lnTo>
                  <a:close/>
                </a:path>
                <a:path w="3173729" h="4779010">
                  <a:moveTo>
                    <a:pt x="486016" y="4755781"/>
                  </a:moveTo>
                  <a:lnTo>
                    <a:pt x="479615" y="4749393"/>
                  </a:lnTo>
                  <a:lnTo>
                    <a:pt x="463804" y="4749406"/>
                  </a:lnTo>
                  <a:lnTo>
                    <a:pt x="457441" y="4755781"/>
                  </a:lnTo>
                  <a:lnTo>
                    <a:pt x="457428" y="4771593"/>
                  </a:lnTo>
                  <a:lnTo>
                    <a:pt x="463829" y="4777981"/>
                  </a:lnTo>
                  <a:lnTo>
                    <a:pt x="479640" y="4777968"/>
                  </a:lnTo>
                  <a:lnTo>
                    <a:pt x="486003" y="4771593"/>
                  </a:lnTo>
                  <a:lnTo>
                    <a:pt x="486016" y="4755781"/>
                  </a:lnTo>
                  <a:close/>
                </a:path>
                <a:path w="3173729" h="4779010">
                  <a:moveTo>
                    <a:pt x="543191" y="4755731"/>
                  </a:moveTo>
                  <a:lnTo>
                    <a:pt x="536790" y="4749343"/>
                  </a:lnTo>
                  <a:lnTo>
                    <a:pt x="520979" y="4749355"/>
                  </a:lnTo>
                  <a:lnTo>
                    <a:pt x="514616" y="4755731"/>
                  </a:lnTo>
                  <a:lnTo>
                    <a:pt x="514604" y="4771542"/>
                  </a:lnTo>
                  <a:lnTo>
                    <a:pt x="521004" y="4777930"/>
                  </a:lnTo>
                  <a:lnTo>
                    <a:pt x="536816" y="4777918"/>
                  </a:lnTo>
                  <a:lnTo>
                    <a:pt x="543179" y="4771542"/>
                  </a:lnTo>
                  <a:lnTo>
                    <a:pt x="543191" y="4755731"/>
                  </a:lnTo>
                  <a:close/>
                </a:path>
                <a:path w="3173729" h="4779010">
                  <a:moveTo>
                    <a:pt x="600367" y="4755680"/>
                  </a:moveTo>
                  <a:lnTo>
                    <a:pt x="593966" y="4749292"/>
                  </a:lnTo>
                  <a:lnTo>
                    <a:pt x="578154" y="4749304"/>
                  </a:lnTo>
                  <a:lnTo>
                    <a:pt x="571792" y="4755680"/>
                  </a:lnTo>
                  <a:lnTo>
                    <a:pt x="571779" y="4771491"/>
                  </a:lnTo>
                  <a:lnTo>
                    <a:pt x="578180" y="4777879"/>
                  </a:lnTo>
                  <a:lnTo>
                    <a:pt x="593991" y="4777867"/>
                  </a:lnTo>
                  <a:lnTo>
                    <a:pt x="600354" y="4771491"/>
                  </a:lnTo>
                  <a:lnTo>
                    <a:pt x="600367" y="4755680"/>
                  </a:lnTo>
                  <a:close/>
                </a:path>
                <a:path w="3173729" h="4779010">
                  <a:moveTo>
                    <a:pt x="657555" y="4755629"/>
                  </a:moveTo>
                  <a:lnTo>
                    <a:pt x="651141" y="4749228"/>
                  </a:lnTo>
                  <a:lnTo>
                    <a:pt x="635342" y="4749254"/>
                  </a:lnTo>
                  <a:lnTo>
                    <a:pt x="628967" y="4755629"/>
                  </a:lnTo>
                  <a:lnTo>
                    <a:pt x="628967" y="4771428"/>
                  </a:lnTo>
                  <a:lnTo>
                    <a:pt x="635368" y="4777829"/>
                  </a:lnTo>
                  <a:lnTo>
                    <a:pt x="651179" y="4777803"/>
                  </a:lnTo>
                  <a:lnTo>
                    <a:pt x="657542" y="4771428"/>
                  </a:lnTo>
                  <a:lnTo>
                    <a:pt x="657555" y="4755629"/>
                  </a:lnTo>
                  <a:close/>
                </a:path>
                <a:path w="3173729" h="4779010">
                  <a:moveTo>
                    <a:pt x="714730" y="4755578"/>
                  </a:moveTo>
                  <a:lnTo>
                    <a:pt x="708329" y="4749177"/>
                  </a:lnTo>
                  <a:lnTo>
                    <a:pt x="692518" y="4749190"/>
                  </a:lnTo>
                  <a:lnTo>
                    <a:pt x="686155" y="4755578"/>
                  </a:lnTo>
                  <a:lnTo>
                    <a:pt x="686142" y="4771377"/>
                  </a:lnTo>
                  <a:lnTo>
                    <a:pt x="692543" y="4777765"/>
                  </a:lnTo>
                  <a:lnTo>
                    <a:pt x="708355" y="4777752"/>
                  </a:lnTo>
                  <a:lnTo>
                    <a:pt x="714717" y="4771377"/>
                  </a:lnTo>
                  <a:lnTo>
                    <a:pt x="714730" y="4755578"/>
                  </a:lnTo>
                  <a:close/>
                </a:path>
                <a:path w="3173729" h="4779010">
                  <a:moveTo>
                    <a:pt x="771906" y="4755515"/>
                  </a:moveTo>
                  <a:lnTo>
                    <a:pt x="765505" y="4749127"/>
                  </a:lnTo>
                  <a:lnTo>
                    <a:pt x="749693" y="4749139"/>
                  </a:lnTo>
                  <a:lnTo>
                    <a:pt x="743331" y="4755515"/>
                  </a:lnTo>
                  <a:lnTo>
                    <a:pt x="743318" y="4771326"/>
                  </a:lnTo>
                  <a:lnTo>
                    <a:pt x="749719" y="4777714"/>
                  </a:lnTo>
                  <a:lnTo>
                    <a:pt x="765530" y="4777702"/>
                  </a:lnTo>
                  <a:lnTo>
                    <a:pt x="771893" y="4771326"/>
                  </a:lnTo>
                  <a:lnTo>
                    <a:pt x="771906" y="4755515"/>
                  </a:lnTo>
                  <a:close/>
                </a:path>
                <a:path w="3173729" h="4779010">
                  <a:moveTo>
                    <a:pt x="829081" y="4755464"/>
                  </a:moveTo>
                  <a:lnTo>
                    <a:pt x="822680" y="4749076"/>
                  </a:lnTo>
                  <a:lnTo>
                    <a:pt x="806869" y="4749089"/>
                  </a:lnTo>
                  <a:lnTo>
                    <a:pt x="800506" y="4755464"/>
                  </a:lnTo>
                  <a:lnTo>
                    <a:pt x="800493" y="4771275"/>
                  </a:lnTo>
                  <a:lnTo>
                    <a:pt x="806894" y="4777664"/>
                  </a:lnTo>
                  <a:lnTo>
                    <a:pt x="822706" y="4777651"/>
                  </a:lnTo>
                  <a:lnTo>
                    <a:pt x="829068" y="4771275"/>
                  </a:lnTo>
                  <a:lnTo>
                    <a:pt x="829081" y="4755464"/>
                  </a:lnTo>
                  <a:close/>
                </a:path>
                <a:path w="3173729" h="4779010">
                  <a:moveTo>
                    <a:pt x="886269" y="4755413"/>
                  </a:moveTo>
                  <a:lnTo>
                    <a:pt x="879856" y="4749025"/>
                  </a:lnTo>
                  <a:lnTo>
                    <a:pt x="864057" y="4749038"/>
                  </a:lnTo>
                  <a:lnTo>
                    <a:pt x="857681" y="4755413"/>
                  </a:lnTo>
                  <a:lnTo>
                    <a:pt x="857681" y="4771225"/>
                  </a:lnTo>
                  <a:lnTo>
                    <a:pt x="864082" y="4777613"/>
                  </a:lnTo>
                  <a:lnTo>
                    <a:pt x="879894" y="4777600"/>
                  </a:lnTo>
                  <a:lnTo>
                    <a:pt x="886256" y="4771225"/>
                  </a:lnTo>
                  <a:lnTo>
                    <a:pt x="886269" y="4755413"/>
                  </a:lnTo>
                  <a:close/>
                </a:path>
                <a:path w="3173729" h="4779010">
                  <a:moveTo>
                    <a:pt x="943444" y="4755362"/>
                  </a:moveTo>
                  <a:lnTo>
                    <a:pt x="937044" y="4748974"/>
                  </a:lnTo>
                  <a:lnTo>
                    <a:pt x="921232" y="4748987"/>
                  </a:lnTo>
                  <a:lnTo>
                    <a:pt x="914869" y="4755362"/>
                  </a:lnTo>
                  <a:lnTo>
                    <a:pt x="914857" y="4771174"/>
                  </a:lnTo>
                  <a:lnTo>
                    <a:pt x="921258" y="4777562"/>
                  </a:lnTo>
                  <a:lnTo>
                    <a:pt x="937069" y="4777549"/>
                  </a:lnTo>
                  <a:lnTo>
                    <a:pt x="943432" y="4771174"/>
                  </a:lnTo>
                  <a:lnTo>
                    <a:pt x="943444" y="4755362"/>
                  </a:lnTo>
                  <a:close/>
                </a:path>
                <a:path w="3173729" h="4779010">
                  <a:moveTo>
                    <a:pt x="1000620" y="4755312"/>
                  </a:moveTo>
                  <a:lnTo>
                    <a:pt x="994219" y="4748911"/>
                  </a:lnTo>
                  <a:lnTo>
                    <a:pt x="978408" y="4748936"/>
                  </a:lnTo>
                  <a:lnTo>
                    <a:pt x="972045" y="4755312"/>
                  </a:lnTo>
                  <a:lnTo>
                    <a:pt x="972032" y="4771110"/>
                  </a:lnTo>
                  <a:lnTo>
                    <a:pt x="978433" y="4777511"/>
                  </a:lnTo>
                  <a:lnTo>
                    <a:pt x="994244" y="4777486"/>
                  </a:lnTo>
                  <a:lnTo>
                    <a:pt x="1000607" y="4771110"/>
                  </a:lnTo>
                  <a:lnTo>
                    <a:pt x="1000620" y="4755312"/>
                  </a:lnTo>
                  <a:close/>
                </a:path>
                <a:path w="3173729" h="4779010">
                  <a:moveTo>
                    <a:pt x="1057795" y="4755248"/>
                  </a:moveTo>
                  <a:lnTo>
                    <a:pt x="1051394" y="4748860"/>
                  </a:lnTo>
                  <a:lnTo>
                    <a:pt x="1035583" y="4748873"/>
                  </a:lnTo>
                  <a:lnTo>
                    <a:pt x="1029220" y="4755248"/>
                  </a:lnTo>
                  <a:lnTo>
                    <a:pt x="1029208" y="4771060"/>
                  </a:lnTo>
                  <a:lnTo>
                    <a:pt x="1035608" y="4777448"/>
                  </a:lnTo>
                  <a:lnTo>
                    <a:pt x="1051420" y="4777435"/>
                  </a:lnTo>
                  <a:lnTo>
                    <a:pt x="1057783" y="4771060"/>
                  </a:lnTo>
                  <a:lnTo>
                    <a:pt x="1057795" y="4755248"/>
                  </a:lnTo>
                  <a:close/>
                </a:path>
                <a:path w="3173729" h="4779010">
                  <a:moveTo>
                    <a:pt x="1114983" y="4755197"/>
                  </a:moveTo>
                  <a:lnTo>
                    <a:pt x="1108570" y="4748809"/>
                  </a:lnTo>
                  <a:lnTo>
                    <a:pt x="1092771" y="4748822"/>
                  </a:lnTo>
                  <a:lnTo>
                    <a:pt x="1086396" y="4755197"/>
                  </a:lnTo>
                  <a:lnTo>
                    <a:pt x="1086383" y="4771009"/>
                  </a:lnTo>
                  <a:lnTo>
                    <a:pt x="1092796" y="4777397"/>
                  </a:lnTo>
                  <a:lnTo>
                    <a:pt x="1108608" y="4777384"/>
                  </a:lnTo>
                  <a:lnTo>
                    <a:pt x="1114971" y="4771009"/>
                  </a:lnTo>
                  <a:lnTo>
                    <a:pt x="1114983" y="4755197"/>
                  </a:lnTo>
                  <a:close/>
                </a:path>
                <a:path w="3173729" h="4779010">
                  <a:moveTo>
                    <a:pt x="1172159" y="4755146"/>
                  </a:moveTo>
                  <a:lnTo>
                    <a:pt x="1165758" y="4748758"/>
                  </a:lnTo>
                  <a:lnTo>
                    <a:pt x="1149946" y="4748771"/>
                  </a:lnTo>
                  <a:lnTo>
                    <a:pt x="1143584" y="4755146"/>
                  </a:lnTo>
                  <a:lnTo>
                    <a:pt x="1143571" y="4770958"/>
                  </a:lnTo>
                  <a:lnTo>
                    <a:pt x="1149972" y="4777346"/>
                  </a:lnTo>
                  <a:lnTo>
                    <a:pt x="1165783" y="4777333"/>
                  </a:lnTo>
                  <a:lnTo>
                    <a:pt x="1172146" y="4770958"/>
                  </a:lnTo>
                  <a:lnTo>
                    <a:pt x="1172159" y="4755146"/>
                  </a:lnTo>
                  <a:close/>
                </a:path>
                <a:path w="3173729" h="4779010">
                  <a:moveTo>
                    <a:pt x="1229334" y="4755096"/>
                  </a:moveTo>
                  <a:lnTo>
                    <a:pt x="1222933" y="4748708"/>
                  </a:lnTo>
                  <a:lnTo>
                    <a:pt x="1207122" y="4748720"/>
                  </a:lnTo>
                  <a:lnTo>
                    <a:pt x="1200759" y="4755096"/>
                  </a:lnTo>
                  <a:lnTo>
                    <a:pt x="1200746" y="4770907"/>
                  </a:lnTo>
                  <a:lnTo>
                    <a:pt x="1207147" y="4777295"/>
                  </a:lnTo>
                  <a:lnTo>
                    <a:pt x="1222959" y="4777283"/>
                  </a:lnTo>
                  <a:lnTo>
                    <a:pt x="1229321" y="4770907"/>
                  </a:lnTo>
                  <a:lnTo>
                    <a:pt x="1229334" y="4755096"/>
                  </a:lnTo>
                  <a:close/>
                </a:path>
                <a:path w="3173729" h="4779010">
                  <a:moveTo>
                    <a:pt x="1286510" y="4755045"/>
                  </a:moveTo>
                  <a:lnTo>
                    <a:pt x="1280109" y="4748657"/>
                  </a:lnTo>
                  <a:lnTo>
                    <a:pt x="1264297" y="4748669"/>
                  </a:lnTo>
                  <a:lnTo>
                    <a:pt x="1257935" y="4755045"/>
                  </a:lnTo>
                  <a:lnTo>
                    <a:pt x="1257922" y="4770856"/>
                  </a:lnTo>
                  <a:lnTo>
                    <a:pt x="1264323" y="4777244"/>
                  </a:lnTo>
                  <a:lnTo>
                    <a:pt x="1280134" y="4777232"/>
                  </a:lnTo>
                  <a:lnTo>
                    <a:pt x="1286497" y="4770856"/>
                  </a:lnTo>
                  <a:lnTo>
                    <a:pt x="1286510" y="4755045"/>
                  </a:lnTo>
                  <a:close/>
                </a:path>
                <a:path w="3173729" h="4779010">
                  <a:moveTo>
                    <a:pt x="1343698" y="4754994"/>
                  </a:moveTo>
                  <a:lnTo>
                    <a:pt x="1337284" y="4748593"/>
                  </a:lnTo>
                  <a:lnTo>
                    <a:pt x="1321485" y="4748619"/>
                  </a:lnTo>
                  <a:lnTo>
                    <a:pt x="1315110" y="4754994"/>
                  </a:lnTo>
                  <a:lnTo>
                    <a:pt x="1315110" y="4770793"/>
                  </a:lnTo>
                  <a:lnTo>
                    <a:pt x="1321511" y="4777194"/>
                  </a:lnTo>
                  <a:lnTo>
                    <a:pt x="1337322" y="4777168"/>
                  </a:lnTo>
                  <a:lnTo>
                    <a:pt x="1343685" y="4770793"/>
                  </a:lnTo>
                  <a:lnTo>
                    <a:pt x="1343698" y="4754994"/>
                  </a:lnTo>
                  <a:close/>
                </a:path>
                <a:path w="3173729" h="4779010">
                  <a:moveTo>
                    <a:pt x="1400873" y="4754931"/>
                  </a:moveTo>
                  <a:lnTo>
                    <a:pt x="1394472" y="4748542"/>
                  </a:lnTo>
                  <a:lnTo>
                    <a:pt x="1378661" y="4748555"/>
                  </a:lnTo>
                  <a:lnTo>
                    <a:pt x="1372298" y="4754931"/>
                  </a:lnTo>
                  <a:lnTo>
                    <a:pt x="1372285" y="4770742"/>
                  </a:lnTo>
                  <a:lnTo>
                    <a:pt x="1378686" y="4777130"/>
                  </a:lnTo>
                  <a:lnTo>
                    <a:pt x="1394498" y="4777117"/>
                  </a:lnTo>
                  <a:lnTo>
                    <a:pt x="1400860" y="4770742"/>
                  </a:lnTo>
                  <a:lnTo>
                    <a:pt x="1400873" y="4754931"/>
                  </a:lnTo>
                  <a:close/>
                </a:path>
                <a:path w="3173729" h="4779010">
                  <a:moveTo>
                    <a:pt x="1458048" y="4754880"/>
                  </a:moveTo>
                  <a:lnTo>
                    <a:pt x="1451648" y="4748492"/>
                  </a:lnTo>
                  <a:lnTo>
                    <a:pt x="1435836" y="4748504"/>
                  </a:lnTo>
                  <a:lnTo>
                    <a:pt x="1429473" y="4754880"/>
                  </a:lnTo>
                  <a:lnTo>
                    <a:pt x="1429461" y="4770691"/>
                  </a:lnTo>
                  <a:lnTo>
                    <a:pt x="1435862" y="4777079"/>
                  </a:lnTo>
                  <a:lnTo>
                    <a:pt x="1451673" y="4777067"/>
                  </a:lnTo>
                  <a:lnTo>
                    <a:pt x="1458036" y="4770691"/>
                  </a:lnTo>
                  <a:lnTo>
                    <a:pt x="1458048" y="4754880"/>
                  </a:lnTo>
                  <a:close/>
                </a:path>
                <a:path w="3173729" h="4779010">
                  <a:moveTo>
                    <a:pt x="1476844" y="16522"/>
                  </a:moveTo>
                  <a:lnTo>
                    <a:pt x="1470494" y="10096"/>
                  </a:lnTo>
                  <a:lnTo>
                    <a:pt x="1454683" y="9994"/>
                  </a:lnTo>
                  <a:lnTo>
                    <a:pt x="1448244" y="16344"/>
                  </a:lnTo>
                  <a:lnTo>
                    <a:pt x="1448142" y="32131"/>
                  </a:lnTo>
                  <a:lnTo>
                    <a:pt x="1454505" y="38569"/>
                  </a:lnTo>
                  <a:lnTo>
                    <a:pt x="1470317" y="38671"/>
                  </a:lnTo>
                  <a:lnTo>
                    <a:pt x="1476756" y="32308"/>
                  </a:lnTo>
                  <a:lnTo>
                    <a:pt x="1476844" y="16522"/>
                  </a:lnTo>
                  <a:close/>
                </a:path>
                <a:path w="3173729" h="4779010">
                  <a:moveTo>
                    <a:pt x="1515224" y="4754829"/>
                  </a:moveTo>
                  <a:lnTo>
                    <a:pt x="1508823" y="4748441"/>
                  </a:lnTo>
                  <a:lnTo>
                    <a:pt x="1493012" y="4748454"/>
                  </a:lnTo>
                  <a:lnTo>
                    <a:pt x="1486649" y="4754829"/>
                  </a:lnTo>
                  <a:lnTo>
                    <a:pt x="1486636" y="4770640"/>
                  </a:lnTo>
                  <a:lnTo>
                    <a:pt x="1493037" y="4777029"/>
                  </a:lnTo>
                  <a:lnTo>
                    <a:pt x="1508848" y="4777016"/>
                  </a:lnTo>
                  <a:lnTo>
                    <a:pt x="1515211" y="4770640"/>
                  </a:lnTo>
                  <a:lnTo>
                    <a:pt x="1515224" y="4754829"/>
                  </a:lnTo>
                  <a:close/>
                </a:path>
                <a:path w="3173729" h="4779010">
                  <a:moveTo>
                    <a:pt x="1534033" y="16891"/>
                  </a:moveTo>
                  <a:lnTo>
                    <a:pt x="1527670" y="10452"/>
                  </a:lnTo>
                  <a:lnTo>
                    <a:pt x="1511858" y="10350"/>
                  </a:lnTo>
                  <a:lnTo>
                    <a:pt x="1505419" y="16713"/>
                  </a:lnTo>
                  <a:lnTo>
                    <a:pt x="1505331" y="32486"/>
                  </a:lnTo>
                  <a:lnTo>
                    <a:pt x="1511681" y="38925"/>
                  </a:lnTo>
                  <a:lnTo>
                    <a:pt x="1527492" y="39027"/>
                  </a:lnTo>
                  <a:lnTo>
                    <a:pt x="1533931" y="32664"/>
                  </a:lnTo>
                  <a:lnTo>
                    <a:pt x="1534033" y="16891"/>
                  </a:lnTo>
                  <a:close/>
                </a:path>
                <a:path w="3173729" h="4779010">
                  <a:moveTo>
                    <a:pt x="1572412" y="4754778"/>
                  </a:moveTo>
                  <a:lnTo>
                    <a:pt x="1565998" y="4748390"/>
                  </a:lnTo>
                  <a:lnTo>
                    <a:pt x="1550200" y="4748403"/>
                  </a:lnTo>
                  <a:lnTo>
                    <a:pt x="1543824" y="4754778"/>
                  </a:lnTo>
                  <a:lnTo>
                    <a:pt x="1543824" y="4770590"/>
                  </a:lnTo>
                  <a:lnTo>
                    <a:pt x="1550225" y="4776978"/>
                  </a:lnTo>
                  <a:lnTo>
                    <a:pt x="1566037" y="4776965"/>
                  </a:lnTo>
                  <a:lnTo>
                    <a:pt x="1572399" y="4770590"/>
                  </a:lnTo>
                  <a:lnTo>
                    <a:pt x="1572412" y="4754778"/>
                  </a:lnTo>
                  <a:close/>
                </a:path>
                <a:path w="3173729" h="4779010">
                  <a:moveTo>
                    <a:pt x="1591208" y="17246"/>
                  </a:moveTo>
                  <a:lnTo>
                    <a:pt x="1584845" y="10807"/>
                  </a:lnTo>
                  <a:lnTo>
                    <a:pt x="1569034" y="10706"/>
                  </a:lnTo>
                  <a:lnTo>
                    <a:pt x="1562595" y="17068"/>
                  </a:lnTo>
                  <a:lnTo>
                    <a:pt x="1562506" y="32842"/>
                  </a:lnTo>
                  <a:lnTo>
                    <a:pt x="1568856" y="39281"/>
                  </a:lnTo>
                  <a:lnTo>
                    <a:pt x="1584667" y="39382"/>
                  </a:lnTo>
                  <a:lnTo>
                    <a:pt x="1591106" y="33032"/>
                  </a:lnTo>
                  <a:lnTo>
                    <a:pt x="1591208" y="17246"/>
                  </a:lnTo>
                  <a:close/>
                </a:path>
                <a:path w="3173729" h="4779010">
                  <a:moveTo>
                    <a:pt x="1629587" y="4754727"/>
                  </a:moveTo>
                  <a:lnTo>
                    <a:pt x="1623187" y="4748339"/>
                  </a:lnTo>
                  <a:lnTo>
                    <a:pt x="1607375" y="4748352"/>
                  </a:lnTo>
                  <a:lnTo>
                    <a:pt x="1601012" y="4754727"/>
                  </a:lnTo>
                  <a:lnTo>
                    <a:pt x="1601000" y="4770539"/>
                  </a:lnTo>
                  <a:lnTo>
                    <a:pt x="1607400" y="4776927"/>
                  </a:lnTo>
                  <a:lnTo>
                    <a:pt x="1623212" y="4776914"/>
                  </a:lnTo>
                  <a:lnTo>
                    <a:pt x="1629575" y="4770539"/>
                  </a:lnTo>
                  <a:lnTo>
                    <a:pt x="1629587" y="4754727"/>
                  </a:lnTo>
                  <a:close/>
                </a:path>
                <a:path w="3173729" h="4779010">
                  <a:moveTo>
                    <a:pt x="1648383" y="17602"/>
                  </a:moveTo>
                  <a:lnTo>
                    <a:pt x="1642021" y="11163"/>
                  </a:lnTo>
                  <a:lnTo>
                    <a:pt x="1626209" y="11074"/>
                  </a:lnTo>
                  <a:lnTo>
                    <a:pt x="1619783" y="17424"/>
                  </a:lnTo>
                  <a:lnTo>
                    <a:pt x="1619681" y="33210"/>
                  </a:lnTo>
                  <a:lnTo>
                    <a:pt x="1626031" y="39649"/>
                  </a:lnTo>
                  <a:lnTo>
                    <a:pt x="1641843" y="39738"/>
                  </a:lnTo>
                  <a:lnTo>
                    <a:pt x="1648282" y="33388"/>
                  </a:lnTo>
                  <a:lnTo>
                    <a:pt x="1648383" y="17602"/>
                  </a:lnTo>
                  <a:close/>
                </a:path>
                <a:path w="3173729" h="4779010">
                  <a:moveTo>
                    <a:pt x="1686763" y="4754677"/>
                  </a:moveTo>
                  <a:lnTo>
                    <a:pt x="1680362" y="4748276"/>
                  </a:lnTo>
                  <a:lnTo>
                    <a:pt x="1664550" y="4748301"/>
                  </a:lnTo>
                  <a:lnTo>
                    <a:pt x="1658188" y="4754677"/>
                  </a:lnTo>
                  <a:lnTo>
                    <a:pt x="1658175" y="4770475"/>
                  </a:lnTo>
                  <a:lnTo>
                    <a:pt x="1664576" y="4776876"/>
                  </a:lnTo>
                  <a:lnTo>
                    <a:pt x="1680387" y="4776851"/>
                  </a:lnTo>
                  <a:lnTo>
                    <a:pt x="1686750" y="4770475"/>
                  </a:lnTo>
                  <a:lnTo>
                    <a:pt x="1686763" y="4754677"/>
                  </a:lnTo>
                  <a:close/>
                </a:path>
                <a:path w="3173729" h="4779010">
                  <a:moveTo>
                    <a:pt x="1705559" y="17970"/>
                  </a:moveTo>
                  <a:lnTo>
                    <a:pt x="1699209" y="11531"/>
                  </a:lnTo>
                  <a:lnTo>
                    <a:pt x="1683397" y="11430"/>
                  </a:lnTo>
                  <a:lnTo>
                    <a:pt x="1676958" y="17780"/>
                  </a:lnTo>
                  <a:lnTo>
                    <a:pt x="1676857" y="33566"/>
                  </a:lnTo>
                  <a:lnTo>
                    <a:pt x="1683219" y="40005"/>
                  </a:lnTo>
                  <a:lnTo>
                    <a:pt x="1699018" y="40106"/>
                  </a:lnTo>
                  <a:lnTo>
                    <a:pt x="1705457" y="33743"/>
                  </a:lnTo>
                  <a:lnTo>
                    <a:pt x="1705559" y="17970"/>
                  </a:lnTo>
                  <a:close/>
                </a:path>
                <a:path w="3173729" h="4779010">
                  <a:moveTo>
                    <a:pt x="1743938" y="4754613"/>
                  </a:moveTo>
                  <a:lnTo>
                    <a:pt x="1737537" y="4748225"/>
                  </a:lnTo>
                  <a:lnTo>
                    <a:pt x="1721726" y="4748238"/>
                  </a:lnTo>
                  <a:lnTo>
                    <a:pt x="1715363" y="4754613"/>
                  </a:lnTo>
                  <a:lnTo>
                    <a:pt x="1715350" y="4770425"/>
                  </a:lnTo>
                  <a:lnTo>
                    <a:pt x="1721751" y="4776813"/>
                  </a:lnTo>
                  <a:lnTo>
                    <a:pt x="1737563" y="4776800"/>
                  </a:lnTo>
                  <a:lnTo>
                    <a:pt x="1743925" y="4770425"/>
                  </a:lnTo>
                  <a:lnTo>
                    <a:pt x="1743938" y="4754613"/>
                  </a:lnTo>
                  <a:close/>
                </a:path>
                <a:path w="3173729" h="4779010">
                  <a:moveTo>
                    <a:pt x="1762734" y="18326"/>
                  </a:moveTo>
                  <a:lnTo>
                    <a:pt x="1756384" y="11887"/>
                  </a:lnTo>
                  <a:lnTo>
                    <a:pt x="1740573" y="11785"/>
                  </a:lnTo>
                  <a:lnTo>
                    <a:pt x="1734134" y="18148"/>
                  </a:lnTo>
                  <a:lnTo>
                    <a:pt x="1734032" y="33921"/>
                  </a:lnTo>
                  <a:lnTo>
                    <a:pt x="1740395" y="40360"/>
                  </a:lnTo>
                  <a:lnTo>
                    <a:pt x="1756206" y="40462"/>
                  </a:lnTo>
                  <a:lnTo>
                    <a:pt x="1762633" y="34099"/>
                  </a:lnTo>
                  <a:lnTo>
                    <a:pt x="1762734" y="18326"/>
                  </a:lnTo>
                  <a:close/>
                </a:path>
                <a:path w="3173729" h="4779010">
                  <a:moveTo>
                    <a:pt x="1801126" y="4754562"/>
                  </a:moveTo>
                  <a:lnTo>
                    <a:pt x="1794713" y="4748174"/>
                  </a:lnTo>
                  <a:lnTo>
                    <a:pt x="1778914" y="4748187"/>
                  </a:lnTo>
                  <a:lnTo>
                    <a:pt x="1772539" y="4754562"/>
                  </a:lnTo>
                  <a:lnTo>
                    <a:pt x="1772539" y="4770374"/>
                  </a:lnTo>
                  <a:lnTo>
                    <a:pt x="1778939" y="4776762"/>
                  </a:lnTo>
                  <a:lnTo>
                    <a:pt x="1794751" y="4776749"/>
                  </a:lnTo>
                  <a:lnTo>
                    <a:pt x="1801114" y="4770374"/>
                  </a:lnTo>
                  <a:lnTo>
                    <a:pt x="1801126" y="4754562"/>
                  </a:lnTo>
                  <a:close/>
                </a:path>
                <a:path w="3173729" h="4779010">
                  <a:moveTo>
                    <a:pt x="1819910" y="18681"/>
                  </a:moveTo>
                  <a:lnTo>
                    <a:pt x="1813560" y="12242"/>
                  </a:lnTo>
                  <a:lnTo>
                    <a:pt x="1797748" y="12141"/>
                  </a:lnTo>
                  <a:lnTo>
                    <a:pt x="1791309" y="18503"/>
                  </a:lnTo>
                  <a:lnTo>
                    <a:pt x="1791208" y="34290"/>
                  </a:lnTo>
                  <a:lnTo>
                    <a:pt x="1797570" y="40716"/>
                  </a:lnTo>
                  <a:lnTo>
                    <a:pt x="1813382" y="40817"/>
                  </a:lnTo>
                  <a:lnTo>
                    <a:pt x="1819821" y="34467"/>
                  </a:lnTo>
                  <a:lnTo>
                    <a:pt x="1819910" y="18681"/>
                  </a:lnTo>
                  <a:close/>
                </a:path>
                <a:path w="3173729" h="4779010">
                  <a:moveTo>
                    <a:pt x="1858302" y="4754511"/>
                  </a:moveTo>
                  <a:lnTo>
                    <a:pt x="1851901" y="4748123"/>
                  </a:lnTo>
                  <a:lnTo>
                    <a:pt x="1836089" y="4748136"/>
                  </a:lnTo>
                  <a:lnTo>
                    <a:pt x="1829727" y="4754511"/>
                  </a:lnTo>
                  <a:lnTo>
                    <a:pt x="1829714" y="4770323"/>
                  </a:lnTo>
                  <a:lnTo>
                    <a:pt x="1836115" y="4776711"/>
                  </a:lnTo>
                  <a:lnTo>
                    <a:pt x="1851926" y="4776698"/>
                  </a:lnTo>
                  <a:lnTo>
                    <a:pt x="1858289" y="4770323"/>
                  </a:lnTo>
                  <a:lnTo>
                    <a:pt x="1858302" y="4754511"/>
                  </a:lnTo>
                  <a:close/>
                </a:path>
                <a:path w="3173729" h="4779010">
                  <a:moveTo>
                    <a:pt x="1877098" y="19037"/>
                  </a:moveTo>
                  <a:lnTo>
                    <a:pt x="1870735" y="12611"/>
                  </a:lnTo>
                  <a:lnTo>
                    <a:pt x="1854923" y="12509"/>
                  </a:lnTo>
                  <a:lnTo>
                    <a:pt x="1848485" y="18859"/>
                  </a:lnTo>
                  <a:lnTo>
                    <a:pt x="1848383" y="34645"/>
                  </a:lnTo>
                  <a:lnTo>
                    <a:pt x="1854746" y="41084"/>
                  </a:lnTo>
                  <a:lnTo>
                    <a:pt x="1870557" y="41173"/>
                  </a:lnTo>
                  <a:lnTo>
                    <a:pt x="1876996" y="34823"/>
                  </a:lnTo>
                  <a:lnTo>
                    <a:pt x="1877098" y="19037"/>
                  </a:lnTo>
                  <a:close/>
                </a:path>
                <a:path w="3173729" h="4779010">
                  <a:moveTo>
                    <a:pt x="1915477" y="4754461"/>
                  </a:moveTo>
                  <a:lnTo>
                    <a:pt x="1909076" y="4748073"/>
                  </a:lnTo>
                  <a:lnTo>
                    <a:pt x="1893265" y="4748085"/>
                  </a:lnTo>
                  <a:lnTo>
                    <a:pt x="1886902" y="4754461"/>
                  </a:lnTo>
                  <a:lnTo>
                    <a:pt x="1886889" y="4770272"/>
                  </a:lnTo>
                  <a:lnTo>
                    <a:pt x="1893290" y="4776660"/>
                  </a:lnTo>
                  <a:lnTo>
                    <a:pt x="1909102" y="4776648"/>
                  </a:lnTo>
                  <a:lnTo>
                    <a:pt x="1915464" y="4770272"/>
                  </a:lnTo>
                  <a:lnTo>
                    <a:pt x="1915477" y="4754461"/>
                  </a:lnTo>
                  <a:close/>
                </a:path>
                <a:path w="3173729" h="4779010">
                  <a:moveTo>
                    <a:pt x="1934273" y="19405"/>
                  </a:moveTo>
                  <a:lnTo>
                    <a:pt x="1927910" y="12966"/>
                  </a:lnTo>
                  <a:lnTo>
                    <a:pt x="1912099" y="12865"/>
                  </a:lnTo>
                  <a:lnTo>
                    <a:pt x="1905660" y="19215"/>
                  </a:lnTo>
                  <a:lnTo>
                    <a:pt x="1905571" y="35001"/>
                  </a:lnTo>
                  <a:lnTo>
                    <a:pt x="1911921" y="41440"/>
                  </a:lnTo>
                  <a:lnTo>
                    <a:pt x="1927733" y="41541"/>
                  </a:lnTo>
                  <a:lnTo>
                    <a:pt x="1934171" y="35179"/>
                  </a:lnTo>
                  <a:lnTo>
                    <a:pt x="1934273" y="19405"/>
                  </a:lnTo>
                  <a:close/>
                </a:path>
                <a:path w="3173729" h="4779010">
                  <a:moveTo>
                    <a:pt x="1972652" y="4754410"/>
                  </a:moveTo>
                  <a:lnTo>
                    <a:pt x="1966252" y="4748022"/>
                  </a:lnTo>
                  <a:lnTo>
                    <a:pt x="1950440" y="4748034"/>
                  </a:lnTo>
                  <a:lnTo>
                    <a:pt x="1944077" y="4754410"/>
                  </a:lnTo>
                  <a:lnTo>
                    <a:pt x="1944065" y="4770209"/>
                  </a:lnTo>
                  <a:lnTo>
                    <a:pt x="1950466" y="4776609"/>
                  </a:lnTo>
                  <a:lnTo>
                    <a:pt x="1966277" y="4776597"/>
                  </a:lnTo>
                  <a:lnTo>
                    <a:pt x="1972640" y="4770209"/>
                  </a:lnTo>
                  <a:lnTo>
                    <a:pt x="1972652" y="4754410"/>
                  </a:lnTo>
                  <a:close/>
                </a:path>
                <a:path w="3173729" h="4779010">
                  <a:moveTo>
                    <a:pt x="1991448" y="19761"/>
                  </a:moveTo>
                  <a:lnTo>
                    <a:pt x="1985086" y="13322"/>
                  </a:lnTo>
                  <a:lnTo>
                    <a:pt x="1969274" y="13220"/>
                  </a:lnTo>
                  <a:lnTo>
                    <a:pt x="1962848" y="19583"/>
                  </a:lnTo>
                  <a:lnTo>
                    <a:pt x="1962746" y="35356"/>
                  </a:lnTo>
                  <a:lnTo>
                    <a:pt x="1969096" y="41795"/>
                  </a:lnTo>
                  <a:lnTo>
                    <a:pt x="1984908" y="41897"/>
                  </a:lnTo>
                  <a:lnTo>
                    <a:pt x="1991347" y="35547"/>
                  </a:lnTo>
                  <a:lnTo>
                    <a:pt x="1991448" y="19761"/>
                  </a:lnTo>
                  <a:close/>
                </a:path>
                <a:path w="3173729" h="4779010">
                  <a:moveTo>
                    <a:pt x="2029841" y="4754359"/>
                  </a:moveTo>
                  <a:lnTo>
                    <a:pt x="2023427" y="4747958"/>
                  </a:lnTo>
                  <a:lnTo>
                    <a:pt x="2007628" y="4747984"/>
                  </a:lnTo>
                  <a:lnTo>
                    <a:pt x="2001253" y="4754359"/>
                  </a:lnTo>
                  <a:lnTo>
                    <a:pt x="2001253" y="4770158"/>
                  </a:lnTo>
                  <a:lnTo>
                    <a:pt x="2007654" y="4776559"/>
                  </a:lnTo>
                  <a:lnTo>
                    <a:pt x="2023465" y="4776533"/>
                  </a:lnTo>
                  <a:lnTo>
                    <a:pt x="2029828" y="4770158"/>
                  </a:lnTo>
                  <a:lnTo>
                    <a:pt x="2029841" y="4754359"/>
                  </a:lnTo>
                  <a:close/>
                </a:path>
                <a:path w="3173729" h="4779010">
                  <a:moveTo>
                    <a:pt x="2048624" y="20116"/>
                  </a:moveTo>
                  <a:lnTo>
                    <a:pt x="2042261" y="13677"/>
                  </a:lnTo>
                  <a:lnTo>
                    <a:pt x="2026462" y="13589"/>
                  </a:lnTo>
                  <a:lnTo>
                    <a:pt x="2020023" y="19939"/>
                  </a:lnTo>
                  <a:lnTo>
                    <a:pt x="2019922" y="35725"/>
                  </a:lnTo>
                  <a:lnTo>
                    <a:pt x="2026272" y="42151"/>
                  </a:lnTo>
                  <a:lnTo>
                    <a:pt x="2042083" y="42252"/>
                  </a:lnTo>
                  <a:lnTo>
                    <a:pt x="2048522" y="35902"/>
                  </a:lnTo>
                  <a:lnTo>
                    <a:pt x="2048624" y="20116"/>
                  </a:lnTo>
                  <a:close/>
                </a:path>
                <a:path w="3173729" h="4779010">
                  <a:moveTo>
                    <a:pt x="2087016" y="4754296"/>
                  </a:moveTo>
                  <a:lnTo>
                    <a:pt x="2080615" y="4747907"/>
                  </a:lnTo>
                  <a:lnTo>
                    <a:pt x="2064804" y="4747920"/>
                  </a:lnTo>
                  <a:lnTo>
                    <a:pt x="2058441" y="4754296"/>
                  </a:lnTo>
                  <a:lnTo>
                    <a:pt x="2058428" y="4770107"/>
                  </a:lnTo>
                  <a:lnTo>
                    <a:pt x="2064829" y="4776495"/>
                  </a:lnTo>
                  <a:lnTo>
                    <a:pt x="2080641" y="4776482"/>
                  </a:lnTo>
                  <a:lnTo>
                    <a:pt x="2087003" y="4770107"/>
                  </a:lnTo>
                  <a:lnTo>
                    <a:pt x="2087016" y="4754296"/>
                  </a:lnTo>
                  <a:close/>
                </a:path>
                <a:path w="3173729" h="4779010">
                  <a:moveTo>
                    <a:pt x="2105799" y="20472"/>
                  </a:moveTo>
                  <a:lnTo>
                    <a:pt x="2099449" y="14046"/>
                  </a:lnTo>
                  <a:lnTo>
                    <a:pt x="2083638" y="13944"/>
                  </a:lnTo>
                  <a:lnTo>
                    <a:pt x="2077199" y="20294"/>
                  </a:lnTo>
                  <a:lnTo>
                    <a:pt x="2077097" y="36080"/>
                  </a:lnTo>
                  <a:lnTo>
                    <a:pt x="2083460" y="42519"/>
                  </a:lnTo>
                  <a:lnTo>
                    <a:pt x="2099271" y="42621"/>
                  </a:lnTo>
                  <a:lnTo>
                    <a:pt x="2105698" y="36258"/>
                  </a:lnTo>
                  <a:lnTo>
                    <a:pt x="2105799" y="20472"/>
                  </a:lnTo>
                  <a:close/>
                </a:path>
                <a:path w="3173729" h="4779010">
                  <a:moveTo>
                    <a:pt x="2144191" y="4754245"/>
                  </a:moveTo>
                  <a:lnTo>
                    <a:pt x="2137791" y="4747857"/>
                  </a:lnTo>
                  <a:lnTo>
                    <a:pt x="2121979" y="4747869"/>
                  </a:lnTo>
                  <a:lnTo>
                    <a:pt x="2115616" y="4754245"/>
                  </a:lnTo>
                  <a:lnTo>
                    <a:pt x="2115604" y="4770056"/>
                  </a:lnTo>
                  <a:lnTo>
                    <a:pt x="2122005" y="4776444"/>
                  </a:lnTo>
                  <a:lnTo>
                    <a:pt x="2137816" y="4776432"/>
                  </a:lnTo>
                  <a:lnTo>
                    <a:pt x="2144179" y="4770056"/>
                  </a:lnTo>
                  <a:lnTo>
                    <a:pt x="2144191" y="4754245"/>
                  </a:lnTo>
                  <a:close/>
                </a:path>
                <a:path w="3173729" h="4779010">
                  <a:moveTo>
                    <a:pt x="2162975" y="20840"/>
                  </a:moveTo>
                  <a:lnTo>
                    <a:pt x="2156625" y="14401"/>
                  </a:lnTo>
                  <a:lnTo>
                    <a:pt x="2140813" y="14300"/>
                  </a:lnTo>
                  <a:lnTo>
                    <a:pt x="2134374" y="20662"/>
                  </a:lnTo>
                  <a:lnTo>
                    <a:pt x="2134273" y="36436"/>
                  </a:lnTo>
                  <a:lnTo>
                    <a:pt x="2140635" y="42875"/>
                  </a:lnTo>
                  <a:lnTo>
                    <a:pt x="2156447" y="42976"/>
                  </a:lnTo>
                  <a:lnTo>
                    <a:pt x="2162873" y="36614"/>
                  </a:lnTo>
                  <a:lnTo>
                    <a:pt x="2162975" y="20840"/>
                  </a:lnTo>
                  <a:close/>
                </a:path>
                <a:path w="3173729" h="4779010">
                  <a:moveTo>
                    <a:pt x="2201367" y="4754194"/>
                  </a:moveTo>
                  <a:lnTo>
                    <a:pt x="2194966" y="4747806"/>
                  </a:lnTo>
                  <a:lnTo>
                    <a:pt x="2179155" y="4747819"/>
                  </a:lnTo>
                  <a:lnTo>
                    <a:pt x="2172792" y="4754194"/>
                  </a:lnTo>
                  <a:lnTo>
                    <a:pt x="2172779" y="4770005"/>
                  </a:lnTo>
                  <a:lnTo>
                    <a:pt x="2179180" y="4776394"/>
                  </a:lnTo>
                  <a:lnTo>
                    <a:pt x="2194991" y="4776381"/>
                  </a:lnTo>
                  <a:lnTo>
                    <a:pt x="2201354" y="4770005"/>
                  </a:lnTo>
                  <a:lnTo>
                    <a:pt x="2201367" y="4754194"/>
                  </a:lnTo>
                  <a:close/>
                </a:path>
                <a:path w="3173729" h="4779010">
                  <a:moveTo>
                    <a:pt x="2220150" y="21196"/>
                  </a:moveTo>
                  <a:lnTo>
                    <a:pt x="2213800" y="14757"/>
                  </a:lnTo>
                  <a:lnTo>
                    <a:pt x="2197989" y="14655"/>
                  </a:lnTo>
                  <a:lnTo>
                    <a:pt x="2191550" y="21018"/>
                  </a:lnTo>
                  <a:lnTo>
                    <a:pt x="2191448" y="36791"/>
                  </a:lnTo>
                  <a:lnTo>
                    <a:pt x="2197811" y="43230"/>
                  </a:lnTo>
                  <a:lnTo>
                    <a:pt x="2213622" y="43332"/>
                  </a:lnTo>
                  <a:lnTo>
                    <a:pt x="2220061" y="36982"/>
                  </a:lnTo>
                  <a:lnTo>
                    <a:pt x="2220150" y="21196"/>
                  </a:lnTo>
                  <a:close/>
                </a:path>
                <a:path w="3173729" h="4779010">
                  <a:moveTo>
                    <a:pt x="2258555" y="4754143"/>
                  </a:moveTo>
                  <a:lnTo>
                    <a:pt x="2252141" y="4747755"/>
                  </a:lnTo>
                  <a:lnTo>
                    <a:pt x="2236343" y="4747768"/>
                  </a:lnTo>
                  <a:lnTo>
                    <a:pt x="2229967" y="4754143"/>
                  </a:lnTo>
                  <a:lnTo>
                    <a:pt x="2229955" y="4769955"/>
                  </a:lnTo>
                  <a:lnTo>
                    <a:pt x="2236368" y="4776343"/>
                  </a:lnTo>
                  <a:lnTo>
                    <a:pt x="2252180" y="4776330"/>
                  </a:lnTo>
                  <a:lnTo>
                    <a:pt x="2258542" y="4769955"/>
                  </a:lnTo>
                  <a:lnTo>
                    <a:pt x="2258555" y="4754143"/>
                  </a:lnTo>
                  <a:close/>
                </a:path>
                <a:path w="3173729" h="4779010">
                  <a:moveTo>
                    <a:pt x="2277338" y="21551"/>
                  </a:moveTo>
                  <a:lnTo>
                    <a:pt x="2270976" y="15113"/>
                  </a:lnTo>
                  <a:lnTo>
                    <a:pt x="2255164" y="15024"/>
                  </a:lnTo>
                  <a:lnTo>
                    <a:pt x="2248725" y="21374"/>
                  </a:lnTo>
                  <a:lnTo>
                    <a:pt x="2248636" y="37160"/>
                  </a:lnTo>
                  <a:lnTo>
                    <a:pt x="2254986" y="43599"/>
                  </a:lnTo>
                  <a:lnTo>
                    <a:pt x="2270798" y="43688"/>
                  </a:lnTo>
                  <a:lnTo>
                    <a:pt x="2277237" y="37338"/>
                  </a:lnTo>
                  <a:lnTo>
                    <a:pt x="2277338" y="21551"/>
                  </a:lnTo>
                  <a:close/>
                </a:path>
                <a:path w="3173729" h="4779010">
                  <a:moveTo>
                    <a:pt x="2315730" y="4754092"/>
                  </a:moveTo>
                  <a:lnTo>
                    <a:pt x="2309330" y="4747704"/>
                  </a:lnTo>
                  <a:lnTo>
                    <a:pt x="2293518" y="4747717"/>
                  </a:lnTo>
                  <a:lnTo>
                    <a:pt x="2287155" y="4754092"/>
                  </a:lnTo>
                  <a:lnTo>
                    <a:pt x="2287143" y="4769891"/>
                  </a:lnTo>
                  <a:lnTo>
                    <a:pt x="2293543" y="4776292"/>
                  </a:lnTo>
                  <a:lnTo>
                    <a:pt x="2309355" y="4776279"/>
                  </a:lnTo>
                  <a:lnTo>
                    <a:pt x="2315718" y="4769891"/>
                  </a:lnTo>
                  <a:lnTo>
                    <a:pt x="2315730" y="4754092"/>
                  </a:lnTo>
                  <a:close/>
                </a:path>
                <a:path w="3173729" h="4779010">
                  <a:moveTo>
                    <a:pt x="2334514" y="21920"/>
                  </a:moveTo>
                  <a:lnTo>
                    <a:pt x="2328151" y="15481"/>
                  </a:lnTo>
                  <a:lnTo>
                    <a:pt x="2312339" y="15379"/>
                  </a:lnTo>
                  <a:lnTo>
                    <a:pt x="2305913" y="21729"/>
                  </a:lnTo>
                  <a:lnTo>
                    <a:pt x="2305812" y="37515"/>
                  </a:lnTo>
                  <a:lnTo>
                    <a:pt x="2312162" y="43954"/>
                  </a:lnTo>
                  <a:lnTo>
                    <a:pt x="2327973" y="44056"/>
                  </a:lnTo>
                  <a:lnTo>
                    <a:pt x="2334412" y="37693"/>
                  </a:lnTo>
                  <a:lnTo>
                    <a:pt x="2334514" y="21920"/>
                  </a:lnTo>
                  <a:close/>
                </a:path>
                <a:path w="3173729" h="4779010">
                  <a:moveTo>
                    <a:pt x="2372906" y="4754042"/>
                  </a:moveTo>
                  <a:lnTo>
                    <a:pt x="2366505" y="4747641"/>
                  </a:lnTo>
                  <a:lnTo>
                    <a:pt x="2350693" y="4747666"/>
                  </a:lnTo>
                  <a:lnTo>
                    <a:pt x="2344331" y="4754042"/>
                  </a:lnTo>
                  <a:lnTo>
                    <a:pt x="2344318" y="4769840"/>
                  </a:lnTo>
                  <a:lnTo>
                    <a:pt x="2350719" y="4776241"/>
                  </a:lnTo>
                  <a:lnTo>
                    <a:pt x="2366530" y="4776216"/>
                  </a:lnTo>
                  <a:lnTo>
                    <a:pt x="2372893" y="4769840"/>
                  </a:lnTo>
                  <a:lnTo>
                    <a:pt x="2372906" y="4754042"/>
                  </a:lnTo>
                  <a:close/>
                </a:path>
                <a:path w="3173729" h="4779010">
                  <a:moveTo>
                    <a:pt x="2391689" y="22275"/>
                  </a:moveTo>
                  <a:lnTo>
                    <a:pt x="2385326" y="15836"/>
                  </a:lnTo>
                  <a:lnTo>
                    <a:pt x="2369528" y="15735"/>
                  </a:lnTo>
                  <a:lnTo>
                    <a:pt x="2363089" y="22098"/>
                  </a:lnTo>
                  <a:lnTo>
                    <a:pt x="2362987" y="37871"/>
                  </a:lnTo>
                  <a:lnTo>
                    <a:pt x="2369337" y="44310"/>
                  </a:lnTo>
                  <a:lnTo>
                    <a:pt x="2385149" y="44411"/>
                  </a:lnTo>
                  <a:lnTo>
                    <a:pt x="2391587" y="38049"/>
                  </a:lnTo>
                  <a:lnTo>
                    <a:pt x="2391689" y="22275"/>
                  </a:lnTo>
                  <a:close/>
                </a:path>
                <a:path w="3173729" h="4779010">
                  <a:moveTo>
                    <a:pt x="2430081" y="4753978"/>
                  </a:moveTo>
                  <a:lnTo>
                    <a:pt x="2423680" y="4747590"/>
                  </a:lnTo>
                  <a:lnTo>
                    <a:pt x="2407869" y="4747603"/>
                  </a:lnTo>
                  <a:lnTo>
                    <a:pt x="2401506" y="4753978"/>
                  </a:lnTo>
                  <a:lnTo>
                    <a:pt x="2401493" y="4769790"/>
                  </a:lnTo>
                  <a:lnTo>
                    <a:pt x="2407894" y="4776178"/>
                  </a:lnTo>
                  <a:lnTo>
                    <a:pt x="2423706" y="4776165"/>
                  </a:lnTo>
                  <a:lnTo>
                    <a:pt x="2430068" y="4769790"/>
                  </a:lnTo>
                  <a:lnTo>
                    <a:pt x="2430081" y="4753978"/>
                  </a:lnTo>
                  <a:close/>
                </a:path>
                <a:path w="3173729" h="4779010">
                  <a:moveTo>
                    <a:pt x="2448864" y="22631"/>
                  </a:moveTo>
                  <a:lnTo>
                    <a:pt x="2442514" y="16192"/>
                  </a:lnTo>
                  <a:lnTo>
                    <a:pt x="2426703" y="16090"/>
                  </a:lnTo>
                  <a:lnTo>
                    <a:pt x="2420264" y="22453"/>
                  </a:lnTo>
                  <a:lnTo>
                    <a:pt x="2420162" y="38239"/>
                  </a:lnTo>
                  <a:lnTo>
                    <a:pt x="2426525" y="44665"/>
                  </a:lnTo>
                  <a:lnTo>
                    <a:pt x="2442324" y="44767"/>
                  </a:lnTo>
                  <a:lnTo>
                    <a:pt x="2448763" y="38417"/>
                  </a:lnTo>
                  <a:lnTo>
                    <a:pt x="2448864" y="22631"/>
                  </a:lnTo>
                  <a:close/>
                </a:path>
                <a:path w="3173729" h="4779010">
                  <a:moveTo>
                    <a:pt x="2487269" y="4753927"/>
                  </a:moveTo>
                  <a:lnTo>
                    <a:pt x="2480856" y="4747539"/>
                  </a:lnTo>
                  <a:lnTo>
                    <a:pt x="2465057" y="4747552"/>
                  </a:lnTo>
                  <a:lnTo>
                    <a:pt x="2458682" y="4753927"/>
                  </a:lnTo>
                  <a:lnTo>
                    <a:pt x="2458669" y="4769739"/>
                  </a:lnTo>
                  <a:lnTo>
                    <a:pt x="2465082" y="4776127"/>
                  </a:lnTo>
                  <a:lnTo>
                    <a:pt x="2480894" y="4776114"/>
                  </a:lnTo>
                  <a:lnTo>
                    <a:pt x="2487257" y="4769739"/>
                  </a:lnTo>
                  <a:lnTo>
                    <a:pt x="2487269" y="4753927"/>
                  </a:lnTo>
                  <a:close/>
                </a:path>
                <a:path w="3173729" h="4779010">
                  <a:moveTo>
                    <a:pt x="2506040" y="22987"/>
                  </a:moveTo>
                  <a:lnTo>
                    <a:pt x="2499690" y="16560"/>
                  </a:lnTo>
                  <a:lnTo>
                    <a:pt x="2483878" y="16459"/>
                  </a:lnTo>
                  <a:lnTo>
                    <a:pt x="2477439" y="22809"/>
                  </a:lnTo>
                  <a:lnTo>
                    <a:pt x="2477338" y="38595"/>
                  </a:lnTo>
                  <a:lnTo>
                    <a:pt x="2483701" y="45034"/>
                  </a:lnTo>
                  <a:lnTo>
                    <a:pt x="2499512" y="45135"/>
                  </a:lnTo>
                  <a:lnTo>
                    <a:pt x="2505938" y="38773"/>
                  </a:lnTo>
                  <a:lnTo>
                    <a:pt x="2506040" y="22987"/>
                  </a:lnTo>
                  <a:close/>
                </a:path>
                <a:path w="3173729" h="4779010">
                  <a:moveTo>
                    <a:pt x="2544445" y="4753876"/>
                  </a:moveTo>
                  <a:lnTo>
                    <a:pt x="2538044" y="4747488"/>
                  </a:lnTo>
                  <a:lnTo>
                    <a:pt x="2522232" y="4747501"/>
                  </a:lnTo>
                  <a:lnTo>
                    <a:pt x="2515870" y="4753876"/>
                  </a:lnTo>
                  <a:lnTo>
                    <a:pt x="2515857" y="4769688"/>
                  </a:lnTo>
                  <a:lnTo>
                    <a:pt x="2522258" y="4776076"/>
                  </a:lnTo>
                  <a:lnTo>
                    <a:pt x="2538069" y="4776063"/>
                  </a:lnTo>
                  <a:lnTo>
                    <a:pt x="2544432" y="4769688"/>
                  </a:lnTo>
                  <a:lnTo>
                    <a:pt x="2544445" y="4753876"/>
                  </a:lnTo>
                  <a:close/>
                </a:path>
                <a:path w="3173729" h="4779010">
                  <a:moveTo>
                    <a:pt x="2563215" y="23355"/>
                  </a:moveTo>
                  <a:lnTo>
                    <a:pt x="2556865" y="16916"/>
                  </a:lnTo>
                  <a:lnTo>
                    <a:pt x="2541054" y="16814"/>
                  </a:lnTo>
                  <a:lnTo>
                    <a:pt x="2534615" y="23177"/>
                  </a:lnTo>
                  <a:lnTo>
                    <a:pt x="2534513" y="38950"/>
                  </a:lnTo>
                  <a:lnTo>
                    <a:pt x="2540876" y="45389"/>
                  </a:lnTo>
                  <a:lnTo>
                    <a:pt x="2556687" y="45491"/>
                  </a:lnTo>
                  <a:lnTo>
                    <a:pt x="2563126" y="39128"/>
                  </a:lnTo>
                  <a:lnTo>
                    <a:pt x="2563215" y="23355"/>
                  </a:lnTo>
                  <a:close/>
                </a:path>
                <a:path w="3173729" h="4779010">
                  <a:moveTo>
                    <a:pt x="2601620" y="4753826"/>
                  </a:moveTo>
                  <a:lnTo>
                    <a:pt x="2595219" y="4747438"/>
                  </a:lnTo>
                  <a:lnTo>
                    <a:pt x="2579408" y="4747450"/>
                  </a:lnTo>
                  <a:lnTo>
                    <a:pt x="2573045" y="4753826"/>
                  </a:lnTo>
                  <a:lnTo>
                    <a:pt x="2573032" y="4769637"/>
                  </a:lnTo>
                  <a:lnTo>
                    <a:pt x="2579433" y="4776025"/>
                  </a:lnTo>
                  <a:lnTo>
                    <a:pt x="2595245" y="4776013"/>
                  </a:lnTo>
                  <a:lnTo>
                    <a:pt x="2601607" y="4769637"/>
                  </a:lnTo>
                  <a:lnTo>
                    <a:pt x="2601620" y="4753826"/>
                  </a:lnTo>
                  <a:close/>
                </a:path>
                <a:path w="3173729" h="4779010">
                  <a:moveTo>
                    <a:pt x="2620403" y="23710"/>
                  </a:moveTo>
                  <a:lnTo>
                    <a:pt x="2614041" y="17272"/>
                  </a:lnTo>
                  <a:lnTo>
                    <a:pt x="2598229" y="17170"/>
                  </a:lnTo>
                  <a:lnTo>
                    <a:pt x="2591790" y="23533"/>
                  </a:lnTo>
                  <a:lnTo>
                    <a:pt x="2591701" y="39306"/>
                  </a:lnTo>
                  <a:lnTo>
                    <a:pt x="2598051" y="45745"/>
                  </a:lnTo>
                  <a:lnTo>
                    <a:pt x="2613863" y="45847"/>
                  </a:lnTo>
                  <a:lnTo>
                    <a:pt x="2620302" y="39497"/>
                  </a:lnTo>
                  <a:lnTo>
                    <a:pt x="2620403" y="23710"/>
                  </a:lnTo>
                  <a:close/>
                </a:path>
                <a:path w="3173729" h="4779010">
                  <a:moveTo>
                    <a:pt x="2658795" y="4753775"/>
                  </a:moveTo>
                  <a:lnTo>
                    <a:pt x="2652395" y="4747374"/>
                  </a:lnTo>
                  <a:lnTo>
                    <a:pt x="2636583" y="4747399"/>
                  </a:lnTo>
                  <a:lnTo>
                    <a:pt x="2630220" y="4753775"/>
                  </a:lnTo>
                  <a:lnTo>
                    <a:pt x="2630208" y="4769574"/>
                  </a:lnTo>
                  <a:lnTo>
                    <a:pt x="2636609" y="4775974"/>
                  </a:lnTo>
                  <a:lnTo>
                    <a:pt x="2652420" y="4775949"/>
                  </a:lnTo>
                  <a:lnTo>
                    <a:pt x="2658783" y="4769574"/>
                  </a:lnTo>
                  <a:lnTo>
                    <a:pt x="2658795" y="4753775"/>
                  </a:lnTo>
                  <a:close/>
                </a:path>
                <a:path w="3173729" h="4779010">
                  <a:moveTo>
                    <a:pt x="2677579" y="24066"/>
                  </a:moveTo>
                  <a:lnTo>
                    <a:pt x="2671216" y="17627"/>
                  </a:lnTo>
                  <a:lnTo>
                    <a:pt x="2655405" y="17538"/>
                  </a:lnTo>
                  <a:lnTo>
                    <a:pt x="2648978" y="23888"/>
                  </a:lnTo>
                  <a:lnTo>
                    <a:pt x="2648877" y="39674"/>
                  </a:lnTo>
                  <a:lnTo>
                    <a:pt x="2655227" y="46113"/>
                  </a:lnTo>
                  <a:lnTo>
                    <a:pt x="2671038" y="46202"/>
                  </a:lnTo>
                  <a:lnTo>
                    <a:pt x="2677477" y="39852"/>
                  </a:lnTo>
                  <a:lnTo>
                    <a:pt x="2677579" y="24066"/>
                  </a:lnTo>
                  <a:close/>
                </a:path>
                <a:path w="3173729" h="4779010">
                  <a:moveTo>
                    <a:pt x="2715984" y="4753724"/>
                  </a:moveTo>
                  <a:lnTo>
                    <a:pt x="2709570" y="4747323"/>
                  </a:lnTo>
                  <a:lnTo>
                    <a:pt x="2693771" y="4747336"/>
                  </a:lnTo>
                  <a:lnTo>
                    <a:pt x="2687396" y="4753724"/>
                  </a:lnTo>
                  <a:lnTo>
                    <a:pt x="2687383" y="4769523"/>
                  </a:lnTo>
                  <a:lnTo>
                    <a:pt x="2693797" y="4775911"/>
                  </a:lnTo>
                  <a:lnTo>
                    <a:pt x="2709595" y="4775898"/>
                  </a:lnTo>
                  <a:lnTo>
                    <a:pt x="2715971" y="4769523"/>
                  </a:lnTo>
                  <a:lnTo>
                    <a:pt x="2715984" y="4753724"/>
                  </a:lnTo>
                  <a:close/>
                </a:path>
                <a:path w="3173729" h="4779010">
                  <a:moveTo>
                    <a:pt x="2734754" y="24422"/>
                  </a:moveTo>
                  <a:lnTo>
                    <a:pt x="2728391" y="17995"/>
                  </a:lnTo>
                  <a:lnTo>
                    <a:pt x="2712593" y="17894"/>
                  </a:lnTo>
                  <a:lnTo>
                    <a:pt x="2706154" y="24244"/>
                  </a:lnTo>
                  <a:lnTo>
                    <a:pt x="2706052" y="40030"/>
                  </a:lnTo>
                  <a:lnTo>
                    <a:pt x="2712402" y="46469"/>
                  </a:lnTo>
                  <a:lnTo>
                    <a:pt x="2728214" y="46570"/>
                  </a:lnTo>
                  <a:lnTo>
                    <a:pt x="2734653" y="40208"/>
                  </a:lnTo>
                  <a:lnTo>
                    <a:pt x="2734754" y="24422"/>
                  </a:lnTo>
                  <a:close/>
                </a:path>
                <a:path w="3173729" h="4779010">
                  <a:moveTo>
                    <a:pt x="2773159" y="4753661"/>
                  </a:moveTo>
                  <a:lnTo>
                    <a:pt x="2766758" y="4747272"/>
                  </a:lnTo>
                  <a:lnTo>
                    <a:pt x="2750947" y="4747285"/>
                  </a:lnTo>
                  <a:lnTo>
                    <a:pt x="2744584" y="4753661"/>
                  </a:lnTo>
                  <a:lnTo>
                    <a:pt x="2744571" y="4769472"/>
                  </a:lnTo>
                  <a:lnTo>
                    <a:pt x="2750972" y="4775860"/>
                  </a:lnTo>
                  <a:lnTo>
                    <a:pt x="2766784" y="4775847"/>
                  </a:lnTo>
                  <a:lnTo>
                    <a:pt x="2773146" y="4769472"/>
                  </a:lnTo>
                  <a:lnTo>
                    <a:pt x="2773159" y="4753661"/>
                  </a:lnTo>
                  <a:close/>
                </a:path>
                <a:path w="3173729" h="4779010">
                  <a:moveTo>
                    <a:pt x="2791930" y="24790"/>
                  </a:moveTo>
                  <a:lnTo>
                    <a:pt x="2785580" y="18351"/>
                  </a:lnTo>
                  <a:lnTo>
                    <a:pt x="2769768" y="18249"/>
                  </a:lnTo>
                  <a:lnTo>
                    <a:pt x="2763329" y="24612"/>
                  </a:lnTo>
                  <a:lnTo>
                    <a:pt x="2763228" y="40386"/>
                  </a:lnTo>
                  <a:lnTo>
                    <a:pt x="2769590" y="46824"/>
                  </a:lnTo>
                  <a:lnTo>
                    <a:pt x="2785389" y="46926"/>
                  </a:lnTo>
                  <a:lnTo>
                    <a:pt x="2791828" y="40563"/>
                  </a:lnTo>
                  <a:lnTo>
                    <a:pt x="2791930" y="24790"/>
                  </a:lnTo>
                  <a:close/>
                </a:path>
                <a:path w="3173729" h="4779010">
                  <a:moveTo>
                    <a:pt x="2830334" y="4753610"/>
                  </a:moveTo>
                  <a:lnTo>
                    <a:pt x="2823934" y="4747222"/>
                  </a:lnTo>
                  <a:lnTo>
                    <a:pt x="2808122" y="4747234"/>
                  </a:lnTo>
                  <a:lnTo>
                    <a:pt x="2801759" y="4753610"/>
                  </a:lnTo>
                  <a:lnTo>
                    <a:pt x="2801747" y="4769421"/>
                  </a:lnTo>
                  <a:lnTo>
                    <a:pt x="2808147" y="4775809"/>
                  </a:lnTo>
                  <a:lnTo>
                    <a:pt x="2823959" y="4775797"/>
                  </a:lnTo>
                  <a:lnTo>
                    <a:pt x="2830322" y="4769421"/>
                  </a:lnTo>
                  <a:lnTo>
                    <a:pt x="2830334" y="4753610"/>
                  </a:lnTo>
                  <a:close/>
                </a:path>
                <a:path w="3173729" h="4779010">
                  <a:moveTo>
                    <a:pt x="2849105" y="25146"/>
                  </a:moveTo>
                  <a:lnTo>
                    <a:pt x="2842755" y="18707"/>
                  </a:lnTo>
                  <a:lnTo>
                    <a:pt x="2826943" y="18605"/>
                  </a:lnTo>
                  <a:lnTo>
                    <a:pt x="2820505" y="24968"/>
                  </a:lnTo>
                  <a:lnTo>
                    <a:pt x="2820403" y="40754"/>
                  </a:lnTo>
                  <a:lnTo>
                    <a:pt x="2826766" y="47180"/>
                  </a:lnTo>
                  <a:lnTo>
                    <a:pt x="2842577" y="47282"/>
                  </a:lnTo>
                  <a:lnTo>
                    <a:pt x="2849003" y="40932"/>
                  </a:lnTo>
                  <a:lnTo>
                    <a:pt x="2849105" y="25146"/>
                  </a:lnTo>
                  <a:close/>
                </a:path>
                <a:path w="3173729" h="4779010">
                  <a:moveTo>
                    <a:pt x="2887510" y="4753559"/>
                  </a:moveTo>
                  <a:lnTo>
                    <a:pt x="2881109" y="4747171"/>
                  </a:lnTo>
                  <a:lnTo>
                    <a:pt x="2865297" y="4747184"/>
                  </a:lnTo>
                  <a:lnTo>
                    <a:pt x="2858935" y="4753559"/>
                  </a:lnTo>
                  <a:lnTo>
                    <a:pt x="2858922" y="4769370"/>
                  </a:lnTo>
                  <a:lnTo>
                    <a:pt x="2865323" y="4775759"/>
                  </a:lnTo>
                  <a:lnTo>
                    <a:pt x="2881134" y="4775746"/>
                  </a:lnTo>
                  <a:lnTo>
                    <a:pt x="2887497" y="4769370"/>
                  </a:lnTo>
                  <a:lnTo>
                    <a:pt x="2887510" y="4753559"/>
                  </a:lnTo>
                  <a:close/>
                </a:path>
                <a:path w="3173729" h="4779010">
                  <a:moveTo>
                    <a:pt x="2906280" y="25501"/>
                  </a:moveTo>
                  <a:lnTo>
                    <a:pt x="2899930" y="19062"/>
                  </a:lnTo>
                  <a:lnTo>
                    <a:pt x="2884119" y="18973"/>
                  </a:lnTo>
                  <a:lnTo>
                    <a:pt x="2877680" y="25323"/>
                  </a:lnTo>
                  <a:lnTo>
                    <a:pt x="2877578" y="41109"/>
                  </a:lnTo>
                  <a:lnTo>
                    <a:pt x="2883941" y="47548"/>
                  </a:lnTo>
                  <a:lnTo>
                    <a:pt x="2899753" y="47637"/>
                  </a:lnTo>
                  <a:lnTo>
                    <a:pt x="2906191" y="41287"/>
                  </a:lnTo>
                  <a:lnTo>
                    <a:pt x="2906280" y="25501"/>
                  </a:lnTo>
                  <a:close/>
                </a:path>
                <a:path w="3173729" h="4779010">
                  <a:moveTo>
                    <a:pt x="2944698" y="4753508"/>
                  </a:moveTo>
                  <a:lnTo>
                    <a:pt x="2938284" y="4747120"/>
                  </a:lnTo>
                  <a:lnTo>
                    <a:pt x="2922473" y="4747133"/>
                  </a:lnTo>
                  <a:lnTo>
                    <a:pt x="2916110" y="4753508"/>
                  </a:lnTo>
                  <a:lnTo>
                    <a:pt x="2916097" y="4769320"/>
                  </a:lnTo>
                  <a:lnTo>
                    <a:pt x="2922511" y="4775708"/>
                  </a:lnTo>
                  <a:lnTo>
                    <a:pt x="2938310" y="4775695"/>
                  </a:lnTo>
                  <a:lnTo>
                    <a:pt x="2944685" y="4769320"/>
                  </a:lnTo>
                  <a:lnTo>
                    <a:pt x="2944698" y="4753508"/>
                  </a:lnTo>
                  <a:close/>
                </a:path>
                <a:path w="3173729" h="4779010">
                  <a:moveTo>
                    <a:pt x="2963468" y="25869"/>
                  </a:moveTo>
                  <a:lnTo>
                    <a:pt x="2957106" y="19431"/>
                  </a:lnTo>
                  <a:lnTo>
                    <a:pt x="2941294" y="19329"/>
                  </a:lnTo>
                  <a:lnTo>
                    <a:pt x="2934855" y="25679"/>
                  </a:lnTo>
                  <a:lnTo>
                    <a:pt x="2934766" y="41465"/>
                  </a:lnTo>
                  <a:lnTo>
                    <a:pt x="2941116" y="47904"/>
                  </a:lnTo>
                  <a:lnTo>
                    <a:pt x="2956928" y="48006"/>
                  </a:lnTo>
                  <a:lnTo>
                    <a:pt x="2963367" y="41643"/>
                  </a:lnTo>
                  <a:lnTo>
                    <a:pt x="2963468" y="25869"/>
                  </a:lnTo>
                  <a:close/>
                </a:path>
                <a:path w="3173729" h="4779010">
                  <a:moveTo>
                    <a:pt x="3001873" y="4753457"/>
                  </a:moveTo>
                  <a:lnTo>
                    <a:pt x="2995472" y="4747057"/>
                  </a:lnTo>
                  <a:lnTo>
                    <a:pt x="2979661" y="4747082"/>
                  </a:lnTo>
                  <a:lnTo>
                    <a:pt x="2973298" y="4753457"/>
                  </a:lnTo>
                  <a:lnTo>
                    <a:pt x="2973286" y="4769256"/>
                  </a:lnTo>
                  <a:lnTo>
                    <a:pt x="2979686" y="4775657"/>
                  </a:lnTo>
                  <a:lnTo>
                    <a:pt x="2995498" y="4775632"/>
                  </a:lnTo>
                  <a:lnTo>
                    <a:pt x="3001861" y="4769256"/>
                  </a:lnTo>
                  <a:lnTo>
                    <a:pt x="3001873" y="4753457"/>
                  </a:lnTo>
                  <a:close/>
                </a:path>
                <a:path w="3173729" h="4779010">
                  <a:moveTo>
                    <a:pt x="3020644" y="26225"/>
                  </a:moveTo>
                  <a:lnTo>
                    <a:pt x="3014281" y="19786"/>
                  </a:lnTo>
                  <a:lnTo>
                    <a:pt x="2998470" y="19685"/>
                  </a:lnTo>
                  <a:lnTo>
                    <a:pt x="2992043" y="26047"/>
                  </a:lnTo>
                  <a:lnTo>
                    <a:pt x="2991942" y="41821"/>
                  </a:lnTo>
                  <a:lnTo>
                    <a:pt x="2998292" y="48260"/>
                  </a:lnTo>
                  <a:lnTo>
                    <a:pt x="3014103" y="48361"/>
                  </a:lnTo>
                  <a:lnTo>
                    <a:pt x="3020542" y="41998"/>
                  </a:lnTo>
                  <a:lnTo>
                    <a:pt x="3020644" y="26225"/>
                  </a:lnTo>
                  <a:close/>
                </a:path>
                <a:path w="3173729" h="4779010">
                  <a:moveTo>
                    <a:pt x="3059049" y="4753407"/>
                  </a:moveTo>
                  <a:lnTo>
                    <a:pt x="3052648" y="4747006"/>
                  </a:lnTo>
                  <a:lnTo>
                    <a:pt x="3036836" y="4747018"/>
                  </a:lnTo>
                  <a:lnTo>
                    <a:pt x="3030474" y="4753407"/>
                  </a:lnTo>
                  <a:lnTo>
                    <a:pt x="3030461" y="4769205"/>
                  </a:lnTo>
                  <a:lnTo>
                    <a:pt x="3036862" y="4775593"/>
                  </a:lnTo>
                  <a:lnTo>
                    <a:pt x="3052673" y="4775581"/>
                  </a:lnTo>
                  <a:lnTo>
                    <a:pt x="3059036" y="4769205"/>
                  </a:lnTo>
                  <a:lnTo>
                    <a:pt x="3059049" y="4753407"/>
                  </a:lnTo>
                  <a:close/>
                </a:path>
                <a:path w="3173729" h="4779010">
                  <a:moveTo>
                    <a:pt x="3077819" y="26581"/>
                  </a:moveTo>
                  <a:lnTo>
                    <a:pt x="3071457" y="20142"/>
                  </a:lnTo>
                  <a:lnTo>
                    <a:pt x="3055658" y="20040"/>
                  </a:lnTo>
                  <a:lnTo>
                    <a:pt x="3049219" y="26403"/>
                  </a:lnTo>
                  <a:lnTo>
                    <a:pt x="3049117" y="42189"/>
                  </a:lnTo>
                  <a:lnTo>
                    <a:pt x="3055467" y="48615"/>
                  </a:lnTo>
                  <a:lnTo>
                    <a:pt x="3071279" y="48717"/>
                  </a:lnTo>
                  <a:lnTo>
                    <a:pt x="3077718" y="42367"/>
                  </a:lnTo>
                  <a:lnTo>
                    <a:pt x="3077819" y="26581"/>
                  </a:lnTo>
                  <a:close/>
                </a:path>
                <a:path w="3173729" h="4779010">
                  <a:moveTo>
                    <a:pt x="3116224" y="4753343"/>
                  </a:moveTo>
                  <a:lnTo>
                    <a:pt x="3109823" y="4746955"/>
                  </a:lnTo>
                  <a:lnTo>
                    <a:pt x="3094012" y="4746968"/>
                  </a:lnTo>
                  <a:lnTo>
                    <a:pt x="3087649" y="4753343"/>
                  </a:lnTo>
                  <a:lnTo>
                    <a:pt x="3087636" y="4769155"/>
                  </a:lnTo>
                  <a:lnTo>
                    <a:pt x="3094037" y="4775543"/>
                  </a:lnTo>
                  <a:lnTo>
                    <a:pt x="3109849" y="4775530"/>
                  </a:lnTo>
                  <a:lnTo>
                    <a:pt x="3116211" y="4769155"/>
                  </a:lnTo>
                  <a:lnTo>
                    <a:pt x="3116224" y="4753343"/>
                  </a:lnTo>
                  <a:close/>
                </a:path>
                <a:path w="3173729" h="4779010">
                  <a:moveTo>
                    <a:pt x="3146602" y="4695037"/>
                  </a:moveTo>
                  <a:lnTo>
                    <a:pt x="3140202" y="4688637"/>
                  </a:lnTo>
                  <a:lnTo>
                    <a:pt x="3124428" y="4688637"/>
                  </a:lnTo>
                  <a:lnTo>
                    <a:pt x="3118027" y="4695037"/>
                  </a:lnTo>
                  <a:lnTo>
                    <a:pt x="3118027" y="4710849"/>
                  </a:lnTo>
                  <a:lnTo>
                    <a:pt x="3124428" y="4717237"/>
                  </a:lnTo>
                  <a:lnTo>
                    <a:pt x="3140202" y="4717237"/>
                  </a:lnTo>
                  <a:lnTo>
                    <a:pt x="3146602" y="4710849"/>
                  </a:lnTo>
                  <a:lnTo>
                    <a:pt x="3146602" y="4695037"/>
                  </a:lnTo>
                  <a:close/>
                </a:path>
                <a:path w="3173729" h="4779010">
                  <a:moveTo>
                    <a:pt x="3146602" y="4637849"/>
                  </a:moveTo>
                  <a:lnTo>
                    <a:pt x="3140202" y="4631461"/>
                  </a:lnTo>
                  <a:lnTo>
                    <a:pt x="3124428" y="4631461"/>
                  </a:lnTo>
                  <a:lnTo>
                    <a:pt x="3118027" y="4637849"/>
                  </a:lnTo>
                  <a:lnTo>
                    <a:pt x="3118027" y="4653661"/>
                  </a:lnTo>
                  <a:lnTo>
                    <a:pt x="3124428" y="4660062"/>
                  </a:lnTo>
                  <a:lnTo>
                    <a:pt x="3140202" y="4660062"/>
                  </a:lnTo>
                  <a:lnTo>
                    <a:pt x="3146602" y="4653661"/>
                  </a:lnTo>
                  <a:lnTo>
                    <a:pt x="3146602" y="4637849"/>
                  </a:lnTo>
                  <a:close/>
                </a:path>
                <a:path w="3173729" h="4779010">
                  <a:moveTo>
                    <a:pt x="3146602" y="4580674"/>
                  </a:moveTo>
                  <a:lnTo>
                    <a:pt x="3140202" y="4574286"/>
                  </a:lnTo>
                  <a:lnTo>
                    <a:pt x="3124428" y="4574286"/>
                  </a:lnTo>
                  <a:lnTo>
                    <a:pt x="3118027" y="4580674"/>
                  </a:lnTo>
                  <a:lnTo>
                    <a:pt x="3118027" y="4596485"/>
                  </a:lnTo>
                  <a:lnTo>
                    <a:pt x="3124428" y="4602886"/>
                  </a:lnTo>
                  <a:lnTo>
                    <a:pt x="3140202" y="4602886"/>
                  </a:lnTo>
                  <a:lnTo>
                    <a:pt x="3146602" y="4596485"/>
                  </a:lnTo>
                  <a:lnTo>
                    <a:pt x="3146602" y="4580674"/>
                  </a:lnTo>
                  <a:close/>
                </a:path>
                <a:path w="3173729" h="4779010">
                  <a:moveTo>
                    <a:pt x="3146602" y="4523498"/>
                  </a:moveTo>
                  <a:lnTo>
                    <a:pt x="3140202" y="4517098"/>
                  </a:lnTo>
                  <a:lnTo>
                    <a:pt x="3124428" y="4517098"/>
                  </a:lnTo>
                  <a:lnTo>
                    <a:pt x="3118027" y="4523498"/>
                  </a:lnTo>
                  <a:lnTo>
                    <a:pt x="3118027" y="4539310"/>
                  </a:lnTo>
                  <a:lnTo>
                    <a:pt x="3124428" y="4545711"/>
                  </a:lnTo>
                  <a:lnTo>
                    <a:pt x="3140202" y="4545711"/>
                  </a:lnTo>
                  <a:lnTo>
                    <a:pt x="3146602" y="4539310"/>
                  </a:lnTo>
                  <a:lnTo>
                    <a:pt x="3146602" y="4523498"/>
                  </a:lnTo>
                  <a:close/>
                </a:path>
                <a:path w="3173729" h="4779010">
                  <a:moveTo>
                    <a:pt x="3146602" y="4466323"/>
                  </a:moveTo>
                  <a:lnTo>
                    <a:pt x="3140202" y="4459922"/>
                  </a:lnTo>
                  <a:lnTo>
                    <a:pt x="3124428" y="4459922"/>
                  </a:lnTo>
                  <a:lnTo>
                    <a:pt x="3118027" y="4466323"/>
                  </a:lnTo>
                  <a:lnTo>
                    <a:pt x="3118027" y="4482135"/>
                  </a:lnTo>
                  <a:lnTo>
                    <a:pt x="3124428" y="4488523"/>
                  </a:lnTo>
                  <a:lnTo>
                    <a:pt x="3140202" y="4488523"/>
                  </a:lnTo>
                  <a:lnTo>
                    <a:pt x="3146602" y="4482135"/>
                  </a:lnTo>
                  <a:lnTo>
                    <a:pt x="3146602" y="4466323"/>
                  </a:lnTo>
                  <a:close/>
                </a:path>
                <a:path w="3173729" h="4779010">
                  <a:moveTo>
                    <a:pt x="3146602" y="4409135"/>
                  </a:moveTo>
                  <a:lnTo>
                    <a:pt x="3140202" y="4402747"/>
                  </a:lnTo>
                  <a:lnTo>
                    <a:pt x="3124428" y="4402747"/>
                  </a:lnTo>
                  <a:lnTo>
                    <a:pt x="3118027" y="4409135"/>
                  </a:lnTo>
                  <a:lnTo>
                    <a:pt x="3118027" y="4424946"/>
                  </a:lnTo>
                  <a:lnTo>
                    <a:pt x="3124428" y="4431347"/>
                  </a:lnTo>
                  <a:lnTo>
                    <a:pt x="3140202" y="4431347"/>
                  </a:lnTo>
                  <a:lnTo>
                    <a:pt x="3146602" y="4424946"/>
                  </a:lnTo>
                  <a:lnTo>
                    <a:pt x="3146602" y="4409135"/>
                  </a:lnTo>
                  <a:close/>
                </a:path>
                <a:path w="3173729" h="4779010">
                  <a:moveTo>
                    <a:pt x="3146602" y="4351960"/>
                  </a:moveTo>
                  <a:lnTo>
                    <a:pt x="3140202" y="4345571"/>
                  </a:lnTo>
                  <a:lnTo>
                    <a:pt x="3124428" y="4345571"/>
                  </a:lnTo>
                  <a:lnTo>
                    <a:pt x="3118027" y="4351960"/>
                  </a:lnTo>
                  <a:lnTo>
                    <a:pt x="3118027" y="4367771"/>
                  </a:lnTo>
                  <a:lnTo>
                    <a:pt x="3124428" y="4374172"/>
                  </a:lnTo>
                  <a:lnTo>
                    <a:pt x="3140202" y="4374172"/>
                  </a:lnTo>
                  <a:lnTo>
                    <a:pt x="3146602" y="4367771"/>
                  </a:lnTo>
                  <a:lnTo>
                    <a:pt x="3146602" y="4351960"/>
                  </a:lnTo>
                  <a:close/>
                </a:path>
                <a:path w="3173729" h="4779010">
                  <a:moveTo>
                    <a:pt x="3146602" y="4294784"/>
                  </a:moveTo>
                  <a:lnTo>
                    <a:pt x="3140202" y="4288383"/>
                  </a:lnTo>
                  <a:lnTo>
                    <a:pt x="3124428" y="4288383"/>
                  </a:lnTo>
                  <a:lnTo>
                    <a:pt x="3118027" y="4294784"/>
                  </a:lnTo>
                  <a:lnTo>
                    <a:pt x="3118027" y="4310596"/>
                  </a:lnTo>
                  <a:lnTo>
                    <a:pt x="3124428" y="4316996"/>
                  </a:lnTo>
                  <a:lnTo>
                    <a:pt x="3140202" y="4316996"/>
                  </a:lnTo>
                  <a:lnTo>
                    <a:pt x="3146602" y="4310596"/>
                  </a:lnTo>
                  <a:lnTo>
                    <a:pt x="3146602" y="4294784"/>
                  </a:lnTo>
                  <a:close/>
                </a:path>
                <a:path w="3173729" h="4779010">
                  <a:moveTo>
                    <a:pt x="3146602" y="4237609"/>
                  </a:moveTo>
                  <a:lnTo>
                    <a:pt x="3140202" y="4231208"/>
                  </a:lnTo>
                  <a:lnTo>
                    <a:pt x="3124428" y="4231208"/>
                  </a:lnTo>
                  <a:lnTo>
                    <a:pt x="3118027" y="4237609"/>
                  </a:lnTo>
                  <a:lnTo>
                    <a:pt x="3118027" y="4253420"/>
                  </a:lnTo>
                  <a:lnTo>
                    <a:pt x="3124428" y="4259808"/>
                  </a:lnTo>
                  <a:lnTo>
                    <a:pt x="3140202" y="4259808"/>
                  </a:lnTo>
                  <a:lnTo>
                    <a:pt x="3146602" y="4253420"/>
                  </a:lnTo>
                  <a:lnTo>
                    <a:pt x="3146602" y="4237609"/>
                  </a:lnTo>
                  <a:close/>
                </a:path>
                <a:path w="3173729" h="4779010">
                  <a:moveTo>
                    <a:pt x="3146602" y="4180421"/>
                  </a:moveTo>
                  <a:lnTo>
                    <a:pt x="3140202" y="4174032"/>
                  </a:lnTo>
                  <a:lnTo>
                    <a:pt x="3124428" y="4174032"/>
                  </a:lnTo>
                  <a:lnTo>
                    <a:pt x="3118027" y="4180421"/>
                  </a:lnTo>
                  <a:lnTo>
                    <a:pt x="3118027" y="4196232"/>
                  </a:lnTo>
                  <a:lnTo>
                    <a:pt x="3124428" y="4202633"/>
                  </a:lnTo>
                  <a:lnTo>
                    <a:pt x="3140202" y="4202633"/>
                  </a:lnTo>
                  <a:lnTo>
                    <a:pt x="3146602" y="4196232"/>
                  </a:lnTo>
                  <a:lnTo>
                    <a:pt x="3146602" y="4180421"/>
                  </a:lnTo>
                  <a:close/>
                </a:path>
                <a:path w="3173729" h="4779010">
                  <a:moveTo>
                    <a:pt x="3146602" y="4123245"/>
                  </a:moveTo>
                  <a:lnTo>
                    <a:pt x="3140202" y="4116857"/>
                  </a:lnTo>
                  <a:lnTo>
                    <a:pt x="3124428" y="4116857"/>
                  </a:lnTo>
                  <a:lnTo>
                    <a:pt x="3118027" y="4123245"/>
                  </a:lnTo>
                  <a:lnTo>
                    <a:pt x="3118027" y="4139057"/>
                  </a:lnTo>
                  <a:lnTo>
                    <a:pt x="3124428" y="4145457"/>
                  </a:lnTo>
                  <a:lnTo>
                    <a:pt x="3140202" y="4145457"/>
                  </a:lnTo>
                  <a:lnTo>
                    <a:pt x="3146602" y="4139057"/>
                  </a:lnTo>
                  <a:lnTo>
                    <a:pt x="3146602" y="4123245"/>
                  </a:lnTo>
                  <a:close/>
                </a:path>
                <a:path w="3173729" h="4779010">
                  <a:moveTo>
                    <a:pt x="3146602" y="4066070"/>
                  </a:moveTo>
                  <a:lnTo>
                    <a:pt x="3140202" y="4059669"/>
                  </a:lnTo>
                  <a:lnTo>
                    <a:pt x="3124428" y="4059669"/>
                  </a:lnTo>
                  <a:lnTo>
                    <a:pt x="3118027" y="4066070"/>
                  </a:lnTo>
                  <a:lnTo>
                    <a:pt x="3118027" y="4081881"/>
                  </a:lnTo>
                  <a:lnTo>
                    <a:pt x="3124428" y="4088282"/>
                  </a:lnTo>
                  <a:lnTo>
                    <a:pt x="3140202" y="4088282"/>
                  </a:lnTo>
                  <a:lnTo>
                    <a:pt x="3146602" y="4081881"/>
                  </a:lnTo>
                  <a:lnTo>
                    <a:pt x="3146602" y="4066070"/>
                  </a:lnTo>
                  <a:close/>
                </a:path>
                <a:path w="3173729" h="4779010">
                  <a:moveTo>
                    <a:pt x="3146602" y="4008894"/>
                  </a:moveTo>
                  <a:lnTo>
                    <a:pt x="3140202" y="4002494"/>
                  </a:lnTo>
                  <a:lnTo>
                    <a:pt x="3124428" y="4002494"/>
                  </a:lnTo>
                  <a:lnTo>
                    <a:pt x="3118027" y="4008894"/>
                  </a:lnTo>
                  <a:lnTo>
                    <a:pt x="3118027" y="4024706"/>
                  </a:lnTo>
                  <a:lnTo>
                    <a:pt x="3124428" y="4031094"/>
                  </a:lnTo>
                  <a:lnTo>
                    <a:pt x="3140202" y="4031094"/>
                  </a:lnTo>
                  <a:lnTo>
                    <a:pt x="3146602" y="4024706"/>
                  </a:lnTo>
                  <a:lnTo>
                    <a:pt x="3146602" y="4008894"/>
                  </a:lnTo>
                  <a:close/>
                </a:path>
                <a:path w="3173729" h="4779010">
                  <a:moveTo>
                    <a:pt x="3146602" y="3951706"/>
                  </a:moveTo>
                  <a:lnTo>
                    <a:pt x="3140202" y="3945318"/>
                  </a:lnTo>
                  <a:lnTo>
                    <a:pt x="3124428" y="3945318"/>
                  </a:lnTo>
                  <a:lnTo>
                    <a:pt x="3118027" y="3951706"/>
                  </a:lnTo>
                  <a:lnTo>
                    <a:pt x="3118027" y="3967518"/>
                  </a:lnTo>
                  <a:lnTo>
                    <a:pt x="3124428" y="3973919"/>
                  </a:lnTo>
                  <a:lnTo>
                    <a:pt x="3140202" y="3973919"/>
                  </a:lnTo>
                  <a:lnTo>
                    <a:pt x="3146602" y="3967518"/>
                  </a:lnTo>
                  <a:lnTo>
                    <a:pt x="3146602" y="3951706"/>
                  </a:lnTo>
                  <a:close/>
                </a:path>
                <a:path w="3173729" h="4779010">
                  <a:moveTo>
                    <a:pt x="3146602" y="3894531"/>
                  </a:moveTo>
                  <a:lnTo>
                    <a:pt x="3140202" y="3888143"/>
                  </a:lnTo>
                  <a:lnTo>
                    <a:pt x="3124428" y="3888143"/>
                  </a:lnTo>
                  <a:lnTo>
                    <a:pt x="3118027" y="3894531"/>
                  </a:lnTo>
                  <a:lnTo>
                    <a:pt x="3118027" y="3910342"/>
                  </a:lnTo>
                  <a:lnTo>
                    <a:pt x="3124428" y="3916743"/>
                  </a:lnTo>
                  <a:lnTo>
                    <a:pt x="3140202" y="3916743"/>
                  </a:lnTo>
                  <a:lnTo>
                    <a:pt x="3146602" y="3910342"/>
                  </a:lnTo>
                  <a:lnTo>
                    <a:pt x="3146602" y="3894531"/>
                  </a:lnTo>
                  <a:close/>
                </a:path>
                <a:path w="3173729" h="4779010">
                  <a:moveTo>
                    <a:pt x="3146602" y="3837355"/>
                  </a:moveTo>
                  <a:lnTo>
                    <a:pt x="3140202" y="3830955"/>
                  </a:lnTo>
                  <a:lnTo>
                    <a:pt x="3124428" y="3830955"/>
                  </a:lnTo>
                  <a:lnTo>
                    <a:pt x="3118027" y="3837355"/>
                  </a:lnTo>
                  <a:lnTo>
                    <a:pt x="3118027" y="3853167"/>
                  </a:lnTo>
                  <a:lnTo>
                    <a:pt x="3124428" y="3859568"/>
                  </a:lnTo>
                  <a:lnTo>
                    <a:pt x="3140202" y="3859568"/>
                  </a:lnTo>
                  <a:lnTo>
                    <a:pt x="3146602" y="3853167"/>
                  </a:lnTo>
                  <a:lnTo>
                    <a:pt x="3146602" y="3837355"/>
                  </a:lnTo>
                  <a:close/>
                </a:path>
                <a:path w="3173729" h="4779010">
                  <a:moveTo>
                    <a:pt x="3146602" y="3780180"/>
                  </a:moveTo>
                  <a:lnTo>
                    <a:pt x="3140202" y="3773779"/>
                  </a:lnTo>
                  <a:lnTo>
                    <a:pt x="3124428" y="3773779"/>
                  </a:lnTo>
                  <a:lnTo>
                    <a:pt x="3118027" y="3780180"/>
                  </a:lnTo>
                  <a:lnTo>
                    <a:pt x="3118027" y="3795992"/>
                  </a:lnTo>
                  <a:lnTo>
                    <a:pt x="3124428" y="3802380"/>
                  </a:lnTo>
                  <a:lnTo>
                    <a:pt x="3140202" y="3802380"/>
                  </a:lnTo>
                  <a:lnTo>
                    <a:pt x="3146602" y="3795992"/>
                  </a:lnTo>
                  <a:lnTo>
                    <a:pt x="3146602" y="3780180"/>
                  </a:lnTo>
                  <a:close/>
                </a:path>
                <a:path w="3173729" h="4779010">
                  <a:moveTo>
                    <a:pt x="3146602" y="3722992"/>
                  </a:moveTo>
                  <a:lnTo>
                    <a:pt x="3140202" y="3716604"/>
                  </a:lnTo>
                  <a:lnTo>
                    <a:pt x="3124428" y="3716604"/>
                  </a:lnTo>
                  <a:lnTo>
                    <a:pt x="3118027" y="3722992"/>
                  </a:lnTo>
                  <a:lnTo>
                    <a:pt x="3118027" y="3738803"/>
                  </a:lnTo>
                  <a:lnTo>
                    <a:pt x="3124428" y="3745204"/>
                  </a:lnTo>
                  <a:lnTo>
                    <a:pt x="3140202" y="3745204"/>
                  </a:lnTo>
                  <a:lnTo>
                    <a:pt x="3146602" y="3738803"/>
                  </a:lnTo>
                  <a:lnTo>
                    <a:pt x="3146602" y="3722992"/>
                  </a:lnTo>
                  <a:close/>
                </a:path>
                <a:path w="3173729" h="4779010">
                  <a:moveTo>
                    <a:pt x="3146602" y="3665817"/>
                  </a:moveTo>
                  <a:lnTo>
                    <a:pt x="3140202" y="3659428"/>
                  </a:lnTo>
                  <a:lnTo>
                    <a:pt x="3124428" y="3659428"/>
                  </a:lnTo>
                  <a:lnTo>
                    <a:pt x="3118027" y="3665817"/>
                  </a:lnTo>
                  <a:lnTo>
                    <a:pt x="3118027" y="3681628"/>
                  </a:lnTo>
                  <a:lnTo>
                    <a:pt x="3124428" y="3688029"/>
                  </a:lnTo>
                  <a:lnTo>
                    <a:pt x="3140202" y="3688029"/>
                  </a:lnTo>
                  <a:lnTo>
                    <a:pt x="3146602" y="3681628"/>
                  </a:lnTo>
                  <a:lnTo>
                    <a:pt x="3146602" y="3665817"/>
                  </a:lnTo>
                  <a:close/>
                </a:path>
                <a:path w="3173729" h="4779010">
                  <a:moveTo>
                    <a:pt x="3146602" y="3608641"/>
                  </a:moveTo>
                  <a:lnTo>
                    <a:pt x="3140202" y="3602240"/>
                  </a:lnTo>
                  <a:lnTo>
                    <a:pt x="3124428" y="3602240"/>
                  </a:lnTo>
                  <a:lnTo>
                    <a:pt x="3118027" y="3608641"/>
                  </a:lnTo>
                  <a:lnTo>
                    <a:pt x="3118027" y="3624453"/>
                  </a:lnTo>
                  <a:lnTo>
                    <a:pt x="3124428" y="3630853"/>
                  </a:lnTo>
                  <a:lnTo>
                    <a:pt x="3140202" y="3630853"/>
                  </a:lnTo>
                  <a:lnTo>
                    <a:pt x="3146602" y="3624453"/>
                  </a:lnTo>
                  <a:lnTo>
                    <a:pt x="3146602" y="3608641"/>
                  </a:lnTo>
                  <a:close/>
                </a:path>
                <a:path w="3173729" h="4779010">
                  <a:moveTo>
                    <a:pt x="3146602" y="3551466"/>
                  </a:moveTo>
                  <a:lnTo>
                    <a:pt x="3140202" y="3545065"/>
                  </a:lnTo>
                  <a:lnTo>
                    <a:pt x="3124428" y="3545065"/>
                  </a:lnTo>
                  <a:lnTo>
                    <a:pt x="3118027" y="3551466"/>
                  </a:lnTo>
                  <a:lnTo>
                    <a:pt x="3118027" y="3567277"/>
                  </a:lnTo>
                  <a:lnTo>
                    <a:pt x="3124428" y="3573665"/>
                  </a:lnTo>
                  <a:lnTo>
                    <a:pt x="3140202" y="3573665"/>
                  </a:lnTo>
                  <a:lnTo>
                    <a:pt x="3146602" y="3567277"/>
                  </a:lnTo>
                  <a:lnTo>
                    <a:pt x="3146602" y="3551466"/>
                  </a:lnTo>
                  <a:close/>
                </a:path>
                <a:path w="3173729" h="4779010">
                  <a:moveTo>
                    <a:pt x="3146602" y="3494290"/>
                  </a:moveTo>
                  <a:lnTo>
                    <a:pt x="3140202" y="3487890"/>
                  </a:lnTo>
                  <a:lnTo>
                    <a:pt x="3124428" y="3487890"/>
                  </a:lnTo>
                  <a:lnTo>
                    <a:pt x="3118027" y="3494290"/>
                  </a:lnTo>
                  <a:lnTo>
                    <a:pt x="3118027" y="3510089"/>
                  </a:lnTo>
                  <a:lnTo>
                    <a:pt x="3124428" y="3516490"/>
                  </a:lnTo>
                  <a:lnTo>
                    <a:pt x="3140202" y="3516490"/>
                  </a:lnTo>
                  <a:lnTo>
                    <a:pt x="3146602" y="3510089"/>
                  </a:lnTo>
                  <a:lnTo>
                    <a:pt x="3146602" y="3494290"/>
                  </a:lnTo>
                  <a:close/>
                </a:path>
                <a:path w="3173729" h="4779010">
                  <a:moveTo>
                    <a:pt x="3146602" y="3437102"/>
                  </a:moveTo>
                  <a:lnTo>
                    <a:pt x="3140202" y="3430714"/>
                  </a:lnTo>
                  <a:lnTo>
                    <a:pt x="3124428" y="3430714"/>
                  </a:lnTo>
                  <a:lnTo>
                    <a:pt x="3118027" y="3437102"/>
                  </a:lnTo>
                  <a:lnTo>
                    <a:pt x="3118027" y="3452914"/>
                  </a:lnTo>
                  <a:lnTo>
                    <a:pt x="3124428" y="3459315"/>
                  </a:lnTo>
                  <a:lnTo>
                    <a:pt x="3140202" y="3459315"/>
                  </a:lnTo>
                  <a:lnTo>
                    <a:pt x="3146602" y="3452914"/>
                  </a:lnTo>
                  <a:lnTo>
                    <a:pt x="3146602" y="3437102"/>
                  </a:lnTo>
                  <a:close/>
                </a:path>
                <a:path w="3173729" h="4779010">
                  <a:moveTo>
                    <a:pt x="3146602" y="3379927"/>
                  </a:moveTo>
                  <a:lnTo>
                    <a:pt x="3140202" y="3373526"/>
                  </a:lnTo>
                  <a:lnTo>
                    <a:pt x="3124428" y="3373526"/>
                  </a:lnTo>
                  <a:lnTo>
                    <a:pt x="3118027" y="3379927"/>
                  </a:lnTo>
                  <a:lnTo>
                    <a:pt x="3118027" y="3395738"/>
                  </a:lnTo>
                  <a:lnTo>
                    <a:pt x="3124428" y="3402139"/>
                  </a:lnTo>
                  <a:lnTo>
                    <a:pt x="3140202" y="3402139"/>
                  </a:lnTo>
                  <a:lnTo>
                    <a:pt x="3146602" y="3395738"/>
                  </a:lnTo>
                  <a:lnTo>
                    <a:pt x="3146602" y="3379927"/>
                  </a:lnTo>
                  <a:close/>
                </a:path>
                <a:path w="3173729" h="4779010">
                  <a:moveTo>
                    <a:pt x="3146602" y="3322751"/>
                  </a:moveTo>
                  <a:lnTo>
                    <a:pt x="3140202" y="3316351"/>
                  </a:lnTo>
                  <a:lnTo>
                    <a:pt x="3124428" y="3316351"/>
                  </a:lnTo>
                  <a:lnTo>
                    <a:pt x="3118027" y="3322751"/>
                  </a:lnTo>
                  <a:lnTo>
                    <a:pt x="3118027" y="3338563"/>
                  </a:lnTo>
                  <a:lnTo>
                    <a:pt x="3124428" y="3344951"/>
                  </a:lnTo>
                  <a:lnTo>
                    <a:pt x="3140202" y="3344951"/>
                  </a:lnTo>
                  <a:lnTo>
                    <a:pt x="3146602" y="3338563"/>
                  </a:lnTo>
                  <a:lnTo>
                    <a:pt x="3146602" y="3322751"/>
                  </a:lnTo>
                  <a:close/>
                </a:path>
                <a:path w="3173729" h="4779010">
                  <a:moveTo>
                    <a:pt x="3146602" y="3265576"/>
                  </a:moveTo>
                  <a:lnTo>
                    <a:pt x="3140202" y="3259175"/>
                  </a:lnTo>
                  <a:lnTo>
                    <a:pt x="3124428" y="3259175"/>
                  </a:lnTo>
                  <a:lnTo>
                    <a:pt x="3118027" y="3265576"/>
                  </a:lnTo>
                  <a:lnTo>
                    <a:pt x="3118027" y="3281375"/>
                  </a:lnTo>
                  <a:lnTo>
                    <a:pt x="3124428" y="3287776"/>
                  </a:lnTo>
                  <a:lnTo>
                    <a:pt x="3140202" y="3287776"/>
                  </a:lnTo>
                  <a:lnTo>
                    <a:pt x="3146602" y="3281375"/>
                  </a:lnTo>
                  <a:lnTo>
                    <a:pt x="3146602" y="3265576"/>
                  </a:lnTo>
                  <a:close/>
                </a:path>
                <a:path w="3173729" h="4779010">
                  <a:moveTo>
                    <a:pt x="3146602" y="3208388"/>
                  </a:moveTo>
                  <a:lnTo>
                    <a:pt x="3140202" y="3202000"/>
                  </a:lnTo>
                  <a:lnTo>
                    <a:pt x="3124428" y="3202000"/>
                  </a:lnTo>
                  <a:lnTo>
                    <a:pt x="3118027" y="3208388"/>
                  </a:lnTo>
                  <a:lnTo>
                    <a:pt x="3118027" y="3224199"/>
                  </a:lnTo>
                  <a:lnTo>
                    <a:pt x="3124428" y="3230600"/>
                  </a:lnTo>
                  <a:lnTo>
                    <a:pt x="3140202" y="3230600"/>
                  </a:lnTo>
                  <a:lnTo>
                    <a:pt x="3146602" y="3224199"/>
                  </a:lnTo>
                  <a:lnTo>
                    <a:pt x="3146602" y="3208388"/>
                  </a:lnTo>
                  <a:close/>
                </a:path>
                <a:path w="3173729" h="4779010">
                  <a:moveTo>
                    <a:pt x="3146602" y="3151213"/>
                  </a:moveTo>
                  <a:lnTo>
                    <a:pt x="3140202" y="3144812"/>
                  </a:lnTo>
                  <a:lnTo>
                    <a:pt x="3124428" y="3144812"/>
                  </a:lnTo>
                  <a:lnTo>
                    <a:pt x="3118027" y="3151213"/>
                  </a:lnTo>
                  <a:lnTo>
                    <a:pt x="3118027" y="3167024"/>
                  </a:lnTo>
                  <a:lnTo>
                    <a:pt x="3124428" y="3173425"/>
                  </a:lnTo>
                  <a:lnTo>
                    <a:pt x="3140202" y="3173425"/>
                  </a:lnTo>
                  <a:lnTo>
                    <a:pt x="3146602" y="3167024"/>
                  </a:lnTo>
                  <a:lnTo>
                    <a:pt x="3146602" y="3151213"/>
                  </a:lnTo>
                  <a:close/>
                </a:path>
                <a:path w="3173729" h="4779010">
                  <a:moveTo>
                    <a:pt x="3146602" y="3094037"/>
                  </a:moveTo>
                  <a:lnTo>
                    <a:pt x="3140202" y="3087636"/>
                  </a:lnTo>
                  <a:lnTo>
                    <a:pt x="3124428" y="3087636"/>
                  </a:lnTo>
                  <a:lnTo>
                    <a:pt x="3118027" y="3094037"/>
                  </a:lnTo>
                  <a:lnTo>
                    <a:pt x="3118027" y="3109849"/>
                  </a:lnTo>
                  <a:lnTo>
                    <a:pt x="3124428" y="3116237"/>
                  </a:lnTo>
                  <a:lnTo>
                    <a:pt x="3140202" y="3116237"/>
                  </a:lnTo>
                  <a:lnTo>
                    <a:pt x="3146602" y="3109849"/>
                  </a:lnTo>
                  <a:lnTo>
                    <a:pt x="3146602" y="3094037"/>
                  </a:lnTo>
                  <a:close/>
                </a:path>
                <a:path w="3173729" h="4779010">
                  <a:moveTo>
                    <a:pt x="3146602" y="3036862"/>
                  </a:moveTo>
                  <a:lnTo>
                    <a:pt x="3140202" y="3030461"/>
                  </a:lnTo>
                  <a:lnTo>
                    <a:pt x="3124428" y="3030461"/>
                  </a:lnTo>
                  <a:lnTo>
                    <a:pt x="3118027" y="3036862"/>
                  </a:lnTo>
                  <a:lnTo>
                    <a:pt x="3118027" y="3052661"/>
                  </a:lnTo>
                  <a:lnTo>
                    <a:pt x="3124428" y="3059061"/>
                  </a:lnTo>
                  <a:lnTo>
                    <a:pt x="3140202" y="3059061"/>
                  </a:lnTo>
                  <a:lnTo>
                    <a:pt x="3146602" y="3052661"/>
                  </a:lnTo>
                  <a:lnTo>
                    <a:pt x="3146602" y="3036862"/>
                  </a:lnTo>
                  <a:close/>
                </a:path>
                <a:path w="3173729" h="4779010">
                  <a:moveTo>
                    <a:pt x="3146602" y="2979674"/>
                  </a:moveTo>
                  <a:lnTo>
                    <a:pt x="3140202" y="2973286"/>
                  </a:lnTo>
                  <a:lnTo>
                    <a:pt x="3124428" y="2973286"/>
                  </a:lnTo>
                  <a:lnTo>
                    <a:pt x="3118027" y="2979674"/>
                  </a:lnTo>
                  <a:lnTo>
                    <a:pt x="3118027" y="2995485"/>
                  </a:lnTo>
                  <a:lnTo>
                    <a:pt x="3124428" y="3001886"/>
                  </a:lnTo>
                  <a:lnTo>
                    <a:pt x="3140202" y="3001886"/>
                  </a:lnTo>
                  <a:lnTo>
                    <a:pt x="3146602" y="2995485"/>
                  </a:lnTo>
                  <a:lnTo>
                    <a:pt x="3146602" y="2979674"/>
                  </a:lnTo>
                  <a:close/>
                </a:path>
                <a:path w="3173729" h="4779010">
                  <a:moveTo>
                    <a:pt x="3146602" y="2922498"/>
                  </a:moveTo>
                  <a:lnTo>
                    <a:pt x="3140202" y="2916097"/>
                  </a:lnTo>
                  <a:lnTo>
                    <a:pt x="3124428" y="2916097"/>
                  </a:lnTo>
                  <a:lnTo>
                    <a:pt x="3118027" y="2922498"/>
                  </a:lnTo>
                  <a:lnTo>
                    <a:pt x="3118027" y="2938310"/>
                  </a:lnTo>
                  <a:lnTo>
                    <a:pt x="3124428" y="2944711"/>
                  </a:lnTo>
                  <a:lnTo>
                    <a:pt x="3140202" y="2944711"/>
                  </a:lnTo>
                  <a:lnTo>
                    <a:pt x="3146602" y="2938310"/>
                  </a:lnTo>
                  <a:lnTo>
                    <a:pt x="3146602" y="2922498"/>
                  </a:lnTo>
                  <a:close/>
                </a:path>
                <a:path w="3173729" h="4779010">
                  <a:moveTo>
                    <a:pt x="3146602" y="2865323"/>
                  </a:moveTo>
                  <a:lnTo>
                    <a:pt x="3140202" y="2858922"/>
                  </a:lnTo>
                  <a:lnTo>
                    <a:pt x="3124428" y="2858922"/>
                  </a:lnTo>
                  <a:lnTo>
                    <a:pt x="3118027" y="2865323"/>
                  </a:lnTo>
                  <a:lnTo>
                    <a:pt x="3118027" y="2881134"/>
                  </a:lnTo>
                  <a:lnTo>
                    <a:pt x="3124428" y="2887522"/>
                  </a:lnTo>
                  <a:lnTo>
                    <a:pt x="3140202" y="2887522"/>
                  </a:lnTo>
                  <a:lnTo>
                    <a:pt x="3146602" y="2881134"/>
                  </a:lnTo>
                  <a:lnTo>
                    <a:pt x="3146602" y="2865323"/>
                  </a:lnTo>
                  <a:close/>
                </a:path>
                <a:path w="3173729" h="4779010">
                  <a:moveTo>
                    <a:pt x="3146602" y="2808147"/>
                  </a:moveTo>
                  <a:lnTo>
                    <a:pt x="3140202" y="2801747"/>
                  </a:lnTo>
                  <a:lnTo>
                    <a:pt x="3124428" y="2801747"/>
                  </a:lnTo>
                  <a:lnTo>
                    <a:pt x="3118027" y="2808147"/>
                  </a:lnTo>
                  <a:lnTo>
                    <a:pt x="3118027" y="2823946"/>
                  </a:lnTo>
                  <a:lnTo>
                    <a:pt x="3124428" y="2830347"/>
                  </a:lnTo>
                  <a:lnTo>
                    <a:pt x="3140202" y="2830347"/>
                  </a:lnTo>
                  <a:lnTo>
                    <a:pt x="3146602" y="2823946"/>
                  </a:lnTo>
                  <a:lnTo>
                    <a:pt x="3146602" y="2808147"/>
                  </a:lnTo>
                  <a:close/>
                </a:path>
                <a:path w="3173729" h="4779010">
                  <a:moveTo>
                    <a:pt x="3146602" y="2750959"/>
                  </a:moveTo>
                  <a:lnTo>
                    <a:pt x="3140202" y="2744571"/>
                  </a:lnTo>
                  <a:lnTo>
                    <a:pt x="3124428" y="2744571"/>
                  </a:lnTo>
                  <a:lnTo>
                    <a:pt x="3118027" y="2750959"/>
                  </a:lnTo>
                  <a:lnTo>
                    <a:pt x="3118027" y="2766771"/>
                  </a:lnTo>
                  <a:lnTo>
                    <a:pt x="3124428" y="2773172"/>
                  </a:lnTo>
                  <a:lnTo>
                    <a:pt x="3140202" y="2773172"/>
                  </a:lnTo>
                  <a:lnTo>
                    <a:pt x="3146602" y="2766771"/>
                  </a:lnTo>
                  <a:lnTo>
                    <a:pt x="3146602" y="2750959"/>
                  </a:lnTo>
                  <a:close/>
                </a:path>
                <a:path w="3173729" h="4779010">
                  <a:moveTo>
                    <a:pt x="3146602" y="2693784"/>
                  </a:moveTo>
                  <a:lnTo>
                    <a:pt x="3140202" y="2687383"/>
                  </a:lnTo>
                  <a:lnTo>
                    <a:pt x="3124428" y="2687383"/>
                  </a:lnTo>
                  <a:lnTo>
                    <a:pt x="3118027" y="2693784"/>
                  </a:lnTo>
                  <a:lnTo>
                    <a:pt x="3118027" y="2709595"/>
                  </a:lnTo>
                  <a:lnTo>
                    <a:pt x="3124428" y="2715996"/>
                  </a:lnTo>
                  <a:lnTo>
                    <a:pt x="3140202" y="2715996"/>
                  </a:lnTo>
                  <a:lnTo>
                    <a:pt x="3146602" y="2709595"/>
                  </a:lnTo>
                  <a:lnTo>
                    <a:pt x="3146602" y="2693784"/>
                  </a:lnTo>
                  <a:close/>
                </a:path>
                <a:path w="3173729" h="4779010">
                  <a:moveTo>
                    <a:pt x="3146602" y="2636609"/>
                  </a:moveTo>
                  <a:lnTo>
                    <a:pt x="3140202" y="2630208"/>
                  </a:lnTo>
                  <a:lnTo>
                    <a:pt x="3124428" y="2630208"/>
                  </a:lnTo>
                  <a:lnTo>
                    <a:pt x="3118027" y="2636609"/>
                  </a:lnTo>
                  <a:lnTo>
                    <a:pt x="3118027" y="2652420"/>
                  </a:lnTo>
                  <a:lnTo>
                    <a:pt x="3124428" y="2658808"/>
                  </a:lnTo>
                  <a:lnTo>
                    <a:pt x="3140202" y="2658808"/>
                  </a:lnTo>
                  <a:lnTo>
                    <a:pt x="3146602" y="2652420"/>
                  </a:lnTo>
                  <a:lnTo>
                    <a:pt x="3146602" y="2636609"/>
                  </a:lnTo>
                  <a:close/>
                </a:path>
                <a:path w="3173729" h="4779010">
                  <a:moveTo>
                    <a:pt x="3146602" y="2579433"/>
                  </a:moveTo>
                  <a:lnTo>
                    <a:pt x="3140202" y="2573032"/>
                  </a:lnTo>
                  <a:lnTo>
                    <a:pt x="3124428" y="2573032"/>
                  </a:lnTo>
                  <a:lnTo>
                    <a:pt x="3118027" y="2579433"/>
                  </a:lnTo>
                  <a:lnTo>
                    <a:pt x="3118027" y="2595232"/>
                  </a:lnTo>
                  <a:lnTo>
                    <a:pt x="3124428" y="2601633"/>
                  </a:lnTo>
                  <a:lnTo>
                    <a:pt x="3140202" y="2601633"/>
                  </a:lnTo>
                  <a:lnTo>
                    <a:pt x="3146602" y="2595232"/>
                  </a:lnTo>
                  <a:lnTo>
                    <a:pt x="3146602" y="2579433"/>
                  </a:lnTo>
                  <a:close/>
                </a:path>
                <a:path w="3173729" h="4779010">
                  <a:moveTo>
                    <a:pt x="3146602" y="2522245"/>
                  </a:moveTo>
                  <a:lnTo>
                    <a:pt x="3140202" y="2515857"/>
                  </a:lnTo>
                  <a:lnTo>
                    <a:pt x="3124428" y="2515857"/>
                  </a:lnTo>
                  <a:lnTo>
                    <a:pt x="3118027" y="2522245"/>
                  </a:lnTo>
                  <a:lnTo>
                    <a:pt x="3118027" y="2538057"/>
                  </a:lnTo>
                  <a:lnTo>
                    <a:pt x="3124428" y="2544457"/>
                  </a:lnTo>
                  <a:lnTo>
                    <a:pt x="3140202" y="2544457"/>
                  </a:lnTo>
                  <a:lnTo>
                    <a:pt x="3146602" y="2538057"/>
                  </a:lnTo>
                  <a:lnTo>
                    <a:pt x="3146602" y="2522245"/>
                  </a:lnTo>
                  <a:close/>
                </a:path>
                <a:path w="3173729" h="4779010">
                  <a:moveTo>
                    <a:pt x="3146602" y="2465070"/>
                  </a:moveTo>
                  <a:lnTo>
                    <a:pt x="3140202" y="2458669"/>
                  </a:lnTo>
                  <a:lnTo>
                    <a:pt x="3124428" y="2458669"/>
                  </a:lnTo>
                  <a:lnTo>
                    <a:pt x="3118027" y="2465070"/>
                  </a:lnTo>
                  <a:lnTo>
                    <a:pt x="3118027" y="2480881"/>
                  </a:lnTo>
                  <a:lnTo>
                    <a:pt x="3124428" y="2487282"/>
                  </a:lnTo>
                  <a:lnTo>
                    <a:pt x="3140202" y="2487282"/>
                  </a:lnTo>
                  <a:lnTo>
                    <a:pt x="3146602" y="2480881"/>
                  </a:lnTo>
                  <a:lnTo>
                    <a:pt x="3146602" y="2465070"/>
                  </a:lnTo>
                  <a:close/>
                </a:path>
                <a:path w="3173729" h="4779010">
                  <a:moveTo>
                    <a:pt x="3146602" y="2407894"/>
                  </a:moveTo>
                  <a:lnTo>
                    <a:pt x="3140202" y="2401493"/>
                  </a:lnTo>
                  <a:lnTo>
                    <a:pt x="3124428" y="2401493"/>
                  </a:lnTo>
                  <a:lnTo>
                    <a:pt x="3118027" y="2407894"/>
                  </a:lnTo>
                  <a:lnTo>
                    <a:pt x="3118027" y="2423706"/>
                  </a:lnTo>
                  <a:lnTo>
                    <a:pt x="3124428" y="2430094"/>
                  </a:lnTo>
                  <a:lnTo>
                    <a:pt x="3140202" y="2430094"/>
                  </a:lnTo>
                  <a:lnTo>
                    <a:pt x="3146602" y="2423706"/>
                  </a:lnTo>
                  <a:lnTo>
                    <a:pt x="3146602" y="2407894"/>
                  </a:lnTo>
                  <a:close/>
                </a:path>
                <a:path w="3173729" h="4779010">
                  <a:moveTo>
                    <a:pt x="3146602" y="2350719"/>
                  </a:moveTo>
                  <a:lnTo>
                    <a:pt x="3140202" y="2344318"/>
                  </a:lnTo>
                  <a:lnTo>
                    <a:pt x="3124428" y="2344318"/>
                  </a:lnTo>
                  <a:lnTo>
                    <a:pt x="3118027" y="2350719"/>
                  </a:lnTo>
                  <a:lnTo>
                    <a:pt x="3118027" y="2366530"/>
                  </a:lnTo>
                  <a:lnTo>
                    <a:pt x="3124428" y="2372918"/>
                  </a:lnTo>
                  <a:lnTo>
                    <a:pt x="3140202" y="2372918"/>
                  </a:lnTo>
                  <a:lnTo>
                    <a:pt x="3146602" y="2366530"/>
                  </a:lnTo>
                  <a:lnTo>
                    <a:pt x="3146602" y="2350719"/>
                  </a:lnTo>
                  <a:close/>
                </a:path>
                <a:path w="3173729" h="4779010">
                  <a:moveTo>
                    <a:pt x="3146602" y="2293531"/>
                  </a:moveTo>
                  <a:lnTo>
                    <a:pt x="3140202" y="2287143"/>
                  </a:lnTo>
                  <a:lnTo>
                    <a:pt x="3124428" y="2287143"/>
                  </a:lnTo>
                  <a:lnTo>
                    <a:pt x="3118027" y="2293531"/>
                  </a:lnTo>
                  <a:lnTo>
                    <a:pt x="3118027" y="2309342"/>
                  </a:lnTo>
                  <a:lnTo>
                    <a:pt x="3124428" y="2315743"/>
                  </a:lnTo>
                  <a:lnTo>
                    <a:pt x="3140202" y="2315743"/>
                  </a:lnTo>
                  <a:lnTo>
                    <a:pt x="3146602" y="2309342"/>
                  </a:lnTo>
                  <a:lnTo>
                    <a:pt x="3146602" y="2293531"/>
                  </a:lnTo>
                  <a:close/>
                </a:path>
                <a:path w="3173729" h="4779010">
                  <a:moveTo>
                    <a:pt x="3146602" y="2236355"/>
                  </a:moveTo>
                  <a:lnTo>
                    <a:pt x="3140202" y="2229955"/>
                  </a:lnTo>
                  <a:lnTo>
                    <a:pt x="3124428" y="2229955"/>
                  </a:lnTo>
                  <a:lnTo>
                    <a:pt x="3118027" y="2236355"/>
                  </a:lnTo>
                  <a:lnTo>
                    <a:pt x="3118027" y="2252167"/>
                  </a:lnTo>
                  <a:lnTo>
                    <a:pt x="3124428" y="2258568"/>
                  </a:lnTo>
                  <a:lnTo>
                    <a:pt x="3140202" y="2258568"/>
                  </a:lnTo>
                  <a:lnTo>
                    <a:pt x="3146602" y="2252167"/>
                  </a:lnTo>
                  <a:lnTo>
                    <a:pt x="3146602" y="2236355"/>
                  </a:lnTo>
                  <a:close/>
                </a:path>
                <a:path w="3173729" h="4779010">
                  <a:moveTo>
                    <a:pt x="3146602" y="2179180"/>
                  </a:moveTo>
                  <a:lnTo>
                    <a:pt x="3140202" y="2172779"/>
                  </a:lnTo>
                  <a:lnTo>
                    <a:pt x="3124428" y="2172779"/>
                  </a:lnTo>
                  <a:lnTo>
                    <a:pt x="3118027" y="2179180"/>
                  </a:lnTo>
                  <a:lnTo>
                    <a:pt x="3118027" y="2194991"/>
                  </a:lnTo>
                  <a:lnTo>
                    <a:pt x="3124428" y="2201380"/>
                  </a:lnTo>
                  <a:lnTo>
                    <a:pt x="3140202" y="2201380"/>
                  </a:lnTo>
                  <a:lnTo>
                    <a:pt x="3146602" y="2194991"/>
                  </a:lnTo>
                  <a:lnTo>
                    <a:pt x="3146602" y="2179180"/>
                  </a:lnTo>
                  <a:close/>
                </a:path>
                <a:path w="3173729" h="4779010">
                  <a:moveTo>
                    <a:pt x="3146602" y="2122005"/>
                  </a:moveTo>
                  <a:lnTo>
                    <a:pt x="3140202" y="2115604"/>
                  </a:lnTo>
                  <a:lnTo>
                    <a:pt x="3124428" y="2115604"/>
                  </a:lnTo>
                  <a:lnTo>
                    <a:pt x="3118027" y="2122005"/>
                  </a:lnTo>
                  <a:lnTo>
                    <a:pt x="3118027" y="2137816"/>
                  </a:lnTo>
                  <a:lnTo>
                    <a:pt x="3124428" y="2144204"/>
                  </a:lnTo>
                  <a:lnTo>
                    <a:pt x="3140202" y="2144204"/>
                  </a:lnTo>
                  <a:lnTo>
                    <a:pt x="3146602" y="2137816"/>
                  </a:lnTo>
                  <a:lnTo>
                    <a:pt x="3146602" y="2122005"/>
                  </a:lnTo>
                  <a:close/>
                </a:path>
                <a:path w="3173729" h="4779010">
                  <a:moveTo>
                    <a:pt x="3146602" y="2064816"/>
                  </a:moveTo>
                  <a:lnTo>
                    <a:pt x="3140202" y="2058428"/>
                  </a:lnTo>
                  <a:lnTo>
                    <a:pt x="3124428" y="2058428"/>
                  </a:lnTo>
                  <a:lnTo>
                    <a:pt x="3118027" y="2064816"/>
                  </a:lnTo>
                  <a:lnTo>
                    <a:pt x="3118027" y="2080628"/>
                  </a:lnTo>
                  <a:lnTo>
                    <a:pt x="3124428" y="2087029"/>
                  </a:lnTo>
                  <a:lnTo>
                    <a:pt x="3140202" y="2087029"/>
                  </a:lnTo>
                  <a:lnTo>
                    <a:pt x="3146602" y="2080628"/>
                  </a:lnTo>
                  <a:lnTo>
                    <a:pt x="3146602" y="2064816"/>
                  </a:lnTo>
                  <a:close/>
                </a:path>
                <a:path w="3173729" h="4779010">
                  <a:moveTo>
                    <a:pt x="3146602" y="2007641"/>
                  </a:moveTo>
                  <a:lnTo>
                    <a:pt x="3140202" y="2001240"/>
                  </a:lnTo>
                  <a:lnTo>
                    <a:pt x="3124428" y="2001240"/>
                  </a:lnTo>
                  <a:lnTo>
                    <a:pt x="3118027" y="2007641"/>
                  </a:lnTo>
                  <a:lnTo>
                    <a:pt x="3118027" y="2023452"/>
                  </a:lnTo>
                  <a:lnTo>
                    <a:pt x="3124428" y="2029853"/>
                  </a:lnTo>
                  <a:lnTo>
                    <a:pt x="3140202" y="2029853"/>
                  </a:lnTo>
                  <a:lnTo>
                    <a:pt x="3146602" y="2023452"/>
                  </a:lnTo>
                  <a:lnTo>
                    <a:pt x="3146602" y="2007641"/>
                  </a:lnTo>
                  <a:close/>
                </a:path>
                <a:path w="3173729" h="4779010">
                  <a:moveTo>
                    <a:pt x="3146602" y="1950466"/>
                  </a:moveTo>
                  <a:lnTo>
                    <a:pt x="3140202" y="1944065"/>
                  </a:lnTo>
                  <a:lnTo>
                    <a:pt x="3124428" y="1944065"/>
                  </a:lnTo>
                  <a:lnTo>
                    <a:pt x="3118027" y="1950466"/>
                  </a:lnTo>
                  <a:lnTo>
                    <a:pt x="3118027" y="1966277"/>
                  </a:lnTo>
                  <a:lnTo>
                    <a:pt x="3124428" y="1972665"/>
                  </a:lnTo>
                  <a:lnTo>
                    <a:pt x="3140202" y="1972665"/>
                  </a:lnTo>
                  <a:lnTo>
                    <a:pt x="3146602" y="1966277"/>
                  </a:lnTo>
                  <a:lnTo>
                    <a:pt x="3146602" y="1950466"/>
                  </a:lnTo>
                  <a:close/>
                </a:path>
                <a:path w="3173729" h="4779010">
                  <a:moveTo>
                    <a:pt x="3146602" y="1893290"/>
                  </a:moveTo>
                  <a:lnTo>
                    <a:pt x="3140202" y="1886889"/>
                  </a:lnTo>
                  <a:lnTo>
                    <a:pt x="3124428" y="1886889"/>
                  </a:lnTo>
                  <a:lnTo>
                    <a:pt x="3118027" y="1893290"/>
                  </a:lnTo>
                  <a:lnTo>
                    <a:pt x="3118027" y="1909102"/>
                  </a:lnTo>
                  <a:lnTo>
                    <a:pt x="3124428" y="1915490"/>
                  </a:lnTo>
                  <a:lnTo>
                    <a:pt x="3140202" y="1915490"/>
                  </a:lnTo>
                  <a:lnTo>
                    <a:pt x="3146602" y="1909102"/>
                  </a:lnTo>
                  <a:lnTo>
                    <a:pt x="3146602" y="1893290"/>
                  </a:lnTo>
                  <a:close/>
                </a:path>
                <a:path w="3173729" h="4779010">
                  <a:moveTo>
                    <a:pt x="3146602" y="1836102"/>
                  </a:moveTo>
                  <a:lnTo>
                    <a:pt x="3140202" y="1829714"/>
                  </a:lnTo>
                  <a:lnTo>
                    <a:pt x="3124428" y="1829714"/>
                  </a:lnTo>
                  <a:lnTo>
                    <a:pt x="3118027" y="1836102"/>
                  </a:lnTo>
                  <a:lnTo>
                    <a:pt x="3118027" y="1851914"/>
                  </a:lnTo>
                  <a:lnTo>
                    <a:pt x="3124428" y="1858314"/>
                  </a:lnTo>
                  <a:lnTo>
                    <a:pt x="3140202" y="1858314"/>
                  </a:lnTo>
                  <a:lnTo>
                    <a:pt x="3146602" y="1851914"/>
                  </a:lnTo>
                  <a:lnTo>
                    <a:pt x="3146602" y="1836102"/>
                  </a:lnTo>
                  <a:close/>
                </a:path>
                <a:path w="3173729" h="4779010">
                  <a:moveTo>
                    <a:pt x="3146602" y="1778927"/>
                  </a:moveTo>
                  <a:lnTo>
                    <a:pt x="3140202" y="1772526"/>
                  </a:lnTo>
                  <a:lnTo>
                    <a:pt x="3124428" y="1772526"/>
                  </a:lnTo>
                  <a:lnTo>
                    <a:pt x="3118027" y="1778927"/>
                  </a:lnTo>
                  <a:lnTo>
                    <a:pt x="3118027" y="1794738"/>
                  </a:lnTo>
                  <a:lnTo>
                    <a:pt x="3124428" y="1801139"/>
                  </a:lnTo>
                  <a:lnTo>
                    <a:pt x="3140202" y="1801139"/>
                  </a:lnTo>
                  <a:lnTo>
                    <a:pt x="3146602" y="1794738"/>
                  </a:lnTo>
                  <a:lnTo>
                    <a:pt x="3146602" y="1778927"/>
                  </a:lnTo>
                  <a:close/>
                </a:path>
                <a:path w="3173729" h="4779010">
                  <a:moveTo>
                    <a:pt x="3146602" y="1721751"/>
                  </a:moveTo>
                  <a:lnTo>
                    <a:pt x="3140202" y="1715350"/>
                  </a:lnTo>
                  <a:lnTo>
                    <a:pt x="3124428" y="1715350"/>
                  </a:lnTo>
                  <a:lnTo>
                    <a:pt x="3118027" y="1721751"/>
                  </a:lnTo>
                  <a:lnTo>
                    <a:pt x="3118027" y="1737563"/>
                  </a:lnTo>
                  <a:lnTo>
                    <a:pt x="3124428" y="1743951"/>
                  </a:lnTo>
                  <a:lnTo>
                    <a:pt x="3140202" y="1743951"/>
                  </a:lnTo>
                  <a:lnTo>
                    <a:pt x="3146602" y="1737563"/>
                  </a:lnTo>
                  <a:lnTo>
                    <a:pt x="3146602" y="1721751"/>
                  </a:lnTo>
                  <a:close/>
                </a:path>
                <a:path w="3173729" h="4779010">
                  <a:moveTo>
                    <a:pt x="3146602" y="1664576"/>
                  </a:moveTo>
                  <a:lnTo>
                    <a:pt x="3140202" y="1658175"/>
                  </a:lnTo>
                  <a:lnTo>
                    <a:pt x="3124428" y="1658175"/>
                  </a:lnTo>
                  <a:lnTo>
                    <a:pt x="3118027" y="1664576"/>
                  </a:lnTo>
                  <a:lnTo>
                    <a:pt x="3118027" y="1680387"/>
                  </a:lnTo>
                  <a:lnTo>
                    <a:pt x="3124428" y="1686775"/>
                  </a:lnTo>
                  <a:lnTo>
                    <a:pt x="3140202" y="1686775"/>
                  </a:lnTo>
                  <a:lnTo>
                    <a:pt x="3146602" y="1680387"/>
                  </a:lnTo>
                  <a:lnTo>
                    <a:pt x="3146602" y="1664576"/>
                  </a:lnTo>
                  <a:close/>
                </a:path>
                <a:path w="3173729" h="4779010">
                  <a:moveTo>
                    <a:pt x="3146602" y="1607388"/>
                  </a:moveTo>
                  <a:lnTo>
                    <a:pt x="3140202" y="1601000"/>
                  </a:lnTo>
                  <a:lnTo>
                    <a:pt x="3124428" y="1601000"/>
                  </a:lnTo>
                  <a:lnTo>
                    <a:pt x="3118027" y="1607388"/>
                  </a:lnTo>
                  <a:lnTo>
                    <a:pt x="3118027" y="1623199"/>
                  </a:lnTo>
                  <a:lnTo>
                    <a:pt x="3124428" y="1629600"/>
                  </a:lnTo>
                  <a:lnTo>
                    <a:pt x="3140202" y="1629600"/>
                  </a:lnTo>
                  <a:lnTo>
                    <a:pt x="3146602" y="1623199"/>
                  </a:lnTo>
                  <a:lnTo>
                    <a:pt x="3146602" y="1607388"/>
                  </a:lnTo>
                  <a:close/>
                </a:path>
                <a:path w="3173729" h="4779010">
                  <a:moveTo>
                    <a:pt x="3146602" y="1550212"/>
                  </a:moveTo>
                  <a:lnTo>
                    <a:pt x="3140202" y="1543812"/>
                  </a:lnTo>
                  <a:lnTo>
                    <a:pt x="3124428" y="1543812"/>
                  </a:lnTo>
                  <a:lnTo>
                    <a:pt x="3118027" y="1550212"/>
                  </a:lnTo>
                  <a:lnTo>
                    <a:pt x="3118027" y="1566024"/>
                  </a:lnTo>
                  <a:lnTo>
                    <a:pt x="3124428" y="1572425"/>
                  </a:lnTo>
                  <a:lnTo>
                    <a:pt x="3140202" y="1572425"/>
                  </a:lnTo>
                  <a:lnTo>
                    <a:pt x="3146602" y="1566024"/>
                  </a:lnTo>
                  <a:lnTo>
                    <a:pt x="3146602" y="1550212"/>
                  </a:lnTo>
                  <a:close/>
                </a:path>
                <a:path w="3173729" h="4779010">
                  <a:moveTo>
                    <a:pt x="3146602" y="1493037"/>
                  </a:moveTo>
                  <a:lnTo>
                    <a:pt x="3140202" y="1486636"/>
                  </a:lnTo>
                  <a:lnTo>
                    <a:pt x="3124428" y="1486636"/>
                  </a:lnTo>
                  <a:lnTo>
                    <a:pt x="3118027" y="1493037"/>
                  </a:lnTo>
                  <a:lnTo>
                    <a:pt x="3118027" y="1508848"/>
                  </a:lnTo>
                  <a:lnTo>
                    <a:pt x="3124428" y="1515237"/>
                  </a:lnTo>
                  <a:lnTo>
                    <a:pt x="3140202" y="1515237"/>
                  </a:lnTo>
                  <a:lnTo>
                    <a:pt x="3146602" y="1508848"/>
                  </a:lnTo>
                  <a:lnTo>
                    <a:pt x="3146602" y="1493037"/>
                  </a:lnTo>
                  <a:close/>
                </a:path>
                <a:path w="3173729" h="4779010">
                  <a:moveTo>
                    <a:pt x="3146602" y="1435862"/>
                  </a:moveTo>
                  <a:lnTo>
                    <a:pt x="3140202" y="1429461"/>
                  </a:lnTo>
                  <a:lnTo>
                    <a:pt x="3124428" y="1429461"/>
                  </a:lnTo>
                  <a:lnTo>
                    <a:pt x="3118027" y="1435862"/>
                  </a:lnTo>
                  <a:lnTo>
                    <a:pt x="3118027" y="1451673"/>
                  </a:lnTo>
                  <a:lnTo>
                    <a:pt x="3124428" y="1458061"/>
                  </a:lnTo>
                  <a:lnTo>
                    <a:pt x="3140202" y="1458061"/>
                  </a:lnTo>
                  <a:lnTo>
                    <a:pt x="3146602" y="1451673"/>
                  </a:lnTo>
                  <a:lnTo>
                    <a:pt x="3146602" y="1435862"/>
                  </a:lnTo>
                  <a:close/>
                </a:path>
                <a:path w="3173729" h="4779010">
                  <a:moveTo>
                    <a:pt x="3146602" y="1378673"/>
                  </a:moveTo>
                  <a:lnTo>
                    <a:pt x="3140202" y="1372285"/>
                  </a:lnTo>
                  <a:lnTo>
                    <a:pt x="3124428" y="1372285"/>
                  </a:lnTo>
                  <a:lnTo>
                    <a:pt x="3118027" y="1378673"/>
                  </a:lnTo>
                  <a:lnTo>
                    <a:pt x="3118027" y="1394485"/>
                  </a:lnTo>
                  <a:lnTo>
                    <a:pt x="3124428" y="1400886"/>
                  </a:lnTo>
                  <a:lnTo>
                    <a:pt x="3140202" y="1400886"/>
                  </a:lnTo>
                  <a:lnTo>
                    <a:pt x="3146602" y="1394485"/>
                  </a:lnTo>
                  <a:lnTo>
                    <a:pt x="3146602" y="1378673"/>
                  </a:lnTo>
                  <a:close/>
                </a:path>
                <a:path w="3173729" h="4779010">
                  <a:moveTo>
                    <a:pt x="3146602" y="1321498"/>
                  </a:moveTo>
                  <a:lnTo>
                    <a:pt x="3140202" y="1315097"/>
                  </a:lnTo>
                  <a:lnTo>
                    <a:pt x="3124428" y="1315097"/>
                  </a:lnTo>
                  <a:lnTo>
                    <a:pt x="3118027" y="1321498"/>
                  </a:lnTo>
                  <a:lnTo>
                    <a:pt x="3118027" y="1337310"/>
                  </a:lnTo>
                  <a:lnTo>
                    <a:pt x="3124428" y="1343710"/>
                  </a:lnTo>
                  <a:lnTo>
                    <a:pt x="3140202" y="1343710"/>
                  </a:lnTo>
                  <a:lnTo>
                    <a:pt x="3146602" y="1337310"/>
                  </a:lnTo>
                  <a:lnTo>
                    <a:pt x="3146602" y="1321498"/>
                  </a:lnTo>
                  <a:close/>
                </a:path>
                <a:path w="3173729" h="4779010">
                  <a:moveTo>
                    <a:pt x="3146602" y="1264323"/>
                  </a:moveTo>
                  <a:lnTo>
                    <a:pt x="3140202" y="1257922"/>
                  </a:lnTo>
                  <a:lnTo>
                    <a:pt x="3124428" y="1257922"/>
                  </a:lnTo>
                  <a:lnTo>
                    <a:pt x="3118027" y="1264323"/>
                  </a:lnTo>
                  <a:lnTo>
                    <a:pt x="3118027" y="1280134"/>
                  </a:lnTo>
                  <a:lnTo>
                    <a:pt x="3124428" y="1286522"/>
                  </a:lnTo>
                  <a:lnTo>
                    <a:pt x="3140202" y="1286522"/>
                  </a:lnTo>
                  <a:lnTo>
                    <a:pt x="3146602" y="1280134"/>
                  </a:lnTo>
                  <a:lnTo>
                    <a:pt x="3146602" y="1264323"/>
                  </a:lnTo>
                  <a:close/>
                </a:path>
                <a:path w="3173729" h="4779010">
                  <a:moveTo>
                    <a:pt x="3146602" y="1207147"/>
                  </a:moveTo>
                  <a:lnTo>
                    <a:pt x="3140202" y="1200746"/>
                  </a:lnTo>
                  <a:lnTo>
                    <a:pt x="3124428" y="1200746"/>
                  </a:lnTo>
                  <a:lnTo>
                    <a:pt x="3118027" y="1207147"/>
                  </a:lnTo>
                  <a:lnTo>
                    <a:pt x="3118027" y="1222959"/>
                  </a:lnTo>
                  <a:lnTo>
                    <a:pt x="3124428" y="1229347"/>
                  </a:lnTo>
                  <a:lnTo>
                    <a:pt x="3140202" y="1229347"/>
                  </a:lnTo>
                  <a:lnTo>
                    <a:pt x="3146602" y="1222959"/>
                  </a:lnTo>
                  <a:lnTo>
                    <a:pt x="3146602" y="1207147"/>
                  </a:lnTo>
                  <a:close/>
                </a:path>
                <a:path w="3173729" h="4779010">
                  <a:moveTo>
                    <a:pt x="3146602" y="1149959"/>
                  </a:moveTo>
                  <a:lnTo>
                    <a:pt x="3140202" y="1143571"/>
                  </a:lnTo>
                  <a:lnTo>
                    <a:pt x="3124428" y="1143571"/>
                  </a:lnTo>
                  <a:lnTo>
                    <a:pt x="3118027" y="1149959"/>
                  </a:lnTo>
                  <a:lnTo>
                    <a:pt x="3118027" y="1165771"/>
                  </a:lnTo>
                  <a:lnTo>
                    <a:pt x="3124428" y="1172171"/>
                  </a:lnTo>
                  <a:lnTo>
                    <a:pt x="3140202" y="1172171"/>
                  </a:lnTo>
                  <a:lnTo>
                    <a:pt x="3146602" y="1165771"/>
                  </a:lnTo>
                  <a:lnTo>
                    <a:pt x="3146602" y="1149959"/>
                  </a:lnTo>
                  <a:close/>
                </a:path>
                <a:path w="3173729" h="4779010">
                  <a:moveTo>
                    <a:pt x="3146602" y="1092784"/>
                  </a:moveTo>
                  <a:lnTo>
                    <a:pt x="3140202" y="1086383"/>
                  </a:lnTo>
                  <a:lnTo>
                    <a:pt x="3124428" y="1086383"/>
                  </a:lnTo>
                  <a:lnTo>
                    <a:pt x="3118027" y="1092784"/>
                  </a:lnTo>
                  <a:lnTo>
                    <a:pt x="3118027" y="1108595"/>
                  </a:lnTo>
                  <a:lnTo>
                    <a:pt x="3124428" y="1114996"/>
                  </a:lnTo>
                  <a:lnTo>
                    <a:pt x="3140202" y="1114996"/>
                  </a:lnTo>
                  <a:lnTo>
                    <a:pt x="3146602" y="1108595"/>
                  </a:lnTo>
                  <a:lnTo>
                    <a:pt x="3146602" y="1092784"/>
                  </a:lnTo>
                  <a:close/>
                </a:path>
                <a:path w="3173729" h="4779010">
                  <a:moveTo>
                    <a:pt x="3146602" y="1035608"/>
                  </a:moveTo>
                  <a:lnTo>
                    <a:pt x="3140202" y="1029208"/>
                  </a:lnTo>
                  <a:lnTo>
                    <a:pt x="3124428" y="1029208"/>
                  </a:lnTo>
                  <a:lnTo>
                    <a:pt x="3118027" y="1035608"/>
                  </a:lnTo>
                  <a:lnTo>
                    <a:pt x="3118027" y="1051420"/>
                  </a:lnTo>
                  <a:lnTo>
                    <a:pt x="3124428" y="1057808"/>
                  </a:lnTo>
                  <a:lnTo>
                    <a:pt x="3140202" y="1057808"/>
                  </a:lnTo>
                  <a:lnTo>
                    <a:pt x="3146602" y="1051420"/>
                  </a:lnTo>
                  <a:lnTo>
                    <a:pt x="3146602" y="1035608"/>
                  </a:lnTo>
                  <a:close/>
                </a:path>
                <a:path w="3173729" h="4779010">
                  <a:moveTo>
                    <a:pt x="3146602" y="978433"/>
                  </a:moveTo>
                  <a:lnTo>
                    <a:pt x="3140202" y="972032"/>
                  </a:lnTo>
                  <a:lnTo>
                    <a:pt x="3124428" y="972032"/>
                  </a:lnTo>
                  <a:lnTo>
                    <a:pt x="3118027" y="978433"/>
                  </a:lnTo>
                  <a:lnTo>
                    <a:pt x="3118027" y="994244"/>
                  </a:lnTo>
                  <a:lnTo>
                    <a:pt x="3124428" y="1000633"/>
                  </a:lnTo>
                  <a:lnTo>
                    <a:pt x="3140202" y="1000633"/>
                  </a:lnTo>
                  <a:lnTo>
                    <a:pt x="3146602" y="994244"/>
                  </a:lnTo>
                  <a:lnTo>
                    <a:pt x="3146602" y="978433"/>
                  </a:lnTo>
                  <a:close/>
                </a:path>
                <a:path w="3173729" h="4779010">
                  <a:moveTo>
                    <a:pt x="3146602" y="921245"/>
                  </a:moveTo>
                  <a:lnTo>
                    <a:pt x="3140202" y="914857"/>
                  </a:lnTo>
                  <a:lnTo>
                    <a:pt x="3124428" y="914857"/>
                  </a:lnTo>
                  <a:lnTo>
                    <a:pt x="3118027" y="921245"/>
                  </a:lnTo>
                  <a:lnTo>
                    <a:pt x="3118027" y="937056"/>
                  </a:lnTo>
                  <a:lnTo>
                    <a:pt x="3124428" y="943457"/>
                  </a:lnTo>
                  <a:lnTo>
                    <a:pt x="3140202" y="943457"/>
                  </a:lnTo>
                  <a:lnTo>
                    <a:pt x="3146602" y="937056"/>
                  </a:lnTo>
                  <a:lnTo>
                    <a:pt x="3146602" y="921245"/>
                  </a:lnTo>
                  <a:close/>
                </a:path>
                <a:path w="3173729" h="4779010">
                  <a:moveTo>
                    <a:pt x="3146602" y="864069"/>
                  </a:moveTo>
                  <a:lnTo>
                    <a:pt x="3140202" y="857669"/>
                  </a:lnTo>
                  <a:lnTo>
                    <a:pt x="3124428" y="857669"/>
                  </a:lnTo>
                  <a:lnTo>
                    <a:pt x="3118027" y="864069"/>
                  </a:lnTo>
                  <a:lnTo>
                    <a:pt x="3118027" y="879881"/>
                  </a:lnTo>
                  <a:lnTo>
                    <a:pt x="3124428" y="886282"/>
                  </a:lnTo>
                  <a:lnTo>
                    <a:pt x="3140202" y="886282"/>
                  </a:lnTo>
                  <a:lnTo>
                    <a:pt x="3146602" y="879881"/>
                  </a:lnTo>
                  <a:lnTo>
                    <a:pt x="3146602" y="864069"/>
                  </a:lnTo>
                  <a:close/>
                </a:path>
                <a:path w="3173729" h="4779010">
                  <a:moveTo>
                    <a:pt x="3146602" y="806894"/>
                  </a:moveTo>
                  <a:lnTo>
                    <a:pt x="3140202" y="800493"/>
                  </a:lnTo>
                  <a:lnTo>
                    <a:pt x="3124428" y="800493"/>
                  </a:lnTo>
                  <a:lnTo>
                    <a:pt x="3118027" y="806894"/>
                  </a:lnTo>
                  <a:lnTo>
                    <a:pt x="3118027" y="822706"/>
                  </a:lnTo>
                  <a:lnTo>
                    <a:pt x="3124428" y="829094"/>
                  </a:lnTo>
                  <a:lnTo>
                    <a:pt x="3140202" y="829094"/>
                  </a:lnTo>
                  <a:lnTo>
                    <a:pt x="3146602" y="822706"/>
                  </a:lnTo>
                  <a:lnTo>
                    <a:pt x="3146602" y="806894"/>
                  </a:lnTo>
                  <a:close/>
                </a:path>
                <a:path w="3173729" h="4779010">
                  <a:moveTo>
                    <a:pt x="3146602" y="749719"/>
                  </a:moveTo>
                  <a:lnTo>
                    <a:pt x="3140202" y="743318"/>
                  </a:lnTo>
                  <a:lnTo>
                    <a:pt x="3124428" y="743318"/>
                  </a:lnTo>
                  <a:lnTo>
                    <a:pt x="3118027" y="749719"/>
                  </a:lnTo>
                  <a:lnTo>
                    <a:pt x="3118027" y="765530"/>
                  </a:lnTo>
                  <a:lnTo>
                    <a:pt x="3124428" y="771918"/>
                  </a:lnTo>
                  <a:lnTo>
                    <a:pt x="3140202" y="771918"/>
                  </a:lnTo>
                  <a:lnTo>
                    <a:pt x="3146602" y="765530"/>
                  </a:lnTo>
                  <a:lnTo>
                    <a:pt x="3146602" y="749719"/>
                  </a:lnTo>
                  <a:close/>
                </a:path>
                <a:path w="3173729" h="4779010">
                  <a:moveTo>
                    <a:pt x="3146602" y="692531"/>
                  </a:moveTo>
                  <a:lnTo>
                    <a:pt x="3140202" y="686142"/>
                  </a:lnTo>
                  <a:lnTo>
                    <a:pt x="3124428" y="686142"/>
                  </a:lnTo>
                  <a:lnTo>
                    <a:pt x="3118027" y="692531"/>
                  </a:lnTo>
                  <a:lnTo>
                    <a:pt x="3118027" y="708342"/>
                  </a:lnTo>
                  <a:lnTo>
                    <a:pt x="3124428" y="714743"/>
                  </a:lnTo>
                  <a:lnTo>
                    <a:pt x="3140202" y="714743"/>
                  </a:lnTo>
                  <a:lnTo>
                    <a:pt x="3146602" y="708342"/>
                  </a:lnTo>
                  <a:lnTo>
                    <a:pt x="3146602" y="692531"/>
                  </a:lnTo>
                  <a:close/>
                </a:path>
                <a:path w="3173729" h="4779010">
                  <a:moveTo>
                    <a:pt x="3146602" y="635355"/>
                  </a:moveTo>
                  <a:lnTo>
                    <a:pt x="3140202" y="628954"/>
                  </a:lnTo>
                  <a:lnTo>
                    <a:pt x="3124428" y="628954"/>
                  </a:lnTo>
                  <a:lnTo>
                    <a:pt x="3118027" y="635355"/>
                  </a:lnTo>
                  <a:lnTo>
                    <a:pt x="3118027" y="651167"/>
                  </a:lnTo>
                  <a:lnTo>
                    <a:pt x="3124428" y="657567"/>
                  </a:lnTo>
                  <a:lnTo>
                    <a:pt x="3140202" y="657567"/>
                  </a:lnTo>
                  <a:lnTo>
                    <a:pt x="3146602" y="651167"/>
                  </a:lnTo>
                  <a:lnTo>
                    <a:pt x="3146602" y="635355"/>
                  </a:lnTo>
                  <a:close/>
                </a:path>
                <a:path w="3173729" h="4779010">
                  <a:moveTo>
                    <a:pt x="3146602" y="578180"/>
                  </a:moveTo>
                  <a:lnTo>
                    <a:pt x="3140202" y="571779"/>
                  </a:lnTo>
                  <a:lnTo>
                    <a:pt x="3124428" y="571779"/>
                  </a:lnTo>
                  <a:lnTo>
                    <a:pt x="3118027" y="578180"/>
                  </a:lnTo>
                  <a:lnTo>
                    <a:pt x="3118027" y="593991"/>
                  </a:lnTo>
                  <a:lnTo>
                    <a:pt x="3124428" y="600379"/>
                  </a:lnTo>
                  <a:lnTo>
                    <a:pt x="3140202" y="600379"/>
                  </a:lnTo>
                  <a:lnTo>
                    <a:pt x="3146602" y="593991"/>
                  </a:lnTo>
                  <a:lnTo>
                    <a:pt x="3146602" y="578180"/>
                  </a:lnTo>
                  <a:close/>
                </a:path>
                <a:path w="3173729" h="4779010">
                  <a:moveTo>
                    <a:pt x="3146602" y="521004"/>
                  </a:moveTo>
                  <a:lnTo>
                    <a:pt x="3140202" y="514604"/>
                  </a:lnTo>
                  <a:lnTo>
                    <a:pt x="3124428" y="514604"/>
                  </a:lnTo>
                  <a:lnTo>
                    <a:pt x="3118027" y="521004"/>
                  </a:lnTo>
                  <a:lnTo>
                    <a:pt x="3118027" y="536816"/>
                  </a:lnTo>
                  <a:lnTo>
                    <a:pt x="3124428" y="543204"/>
                  </a:lnTo>
                  <a:lnTo>
                    <a:pt x="3140202" y="543204"/>
                  </a:lnTo>
                  <a:lnTo>
                    <a:pt x="3146602" y="536816"/>
                  </a:lnTo>
                  <a:lnTo>
                    <a:pt x="3146602" y="521004"/>
                  </a:lnTo>
                  <a:close/>
                </a:path>
                <a:path w="3173729" h="4779010">
                  <a:moveTo>
                    <a:pt x="3146602" y="463816"/>
                  </a:moveTo>
                  <a:lnTo>
                    <a:pt x="3140202" y="457428"/>
                  </a:lnTo>
                  <a:lnTo>
                    <a:pt x="3124428" y="457428"/>
                  </a:lnTo>
                  <a:lnTo>
                    <a:pt x="3118027" y="463816"/>
                  </a:lnTo>
                  <a:lnTo>
                    <a:pt x="3118027" y="479628"/>
                  </a:lnTo>
                  <a:lnTo>
                    <a:pt x="3124428" y="486029"/>
                  </a:lnTo>
                  <a:lnTo>
                    <a:pt x="3140202" y="486029"/>
                  </a:lnTo>
                  <a:lnTo>
                    <a:pt x="3146602" y="479628"/>
                  </a:lnTo>
                  <a:lnTo>
                    <a:pt x="3146602" y="463816"/>
                  </a:lnTo>
                  <a:close/>
                </a:path>
                <a:path w="3173729" h="4779010">
                  <a:moveTo>
                    <a:pt x="3146602" y="406641"/>
                  </a:moveTo>
                  <a:lnTo>
                    <a:pt x="3140202" y="400240"/>
                  </a:lnTo>
                  <a:lnTo>
                    <a:pt x="3124428" y="400240"/>
                  </a:lnTo>
                  <a:lnTo>
                    <a:pt x="3118027" y="406641"/>
                  </a:lnTo>
                  <a:lnTo>
                    <a:pt x="3118027" y="422452"/>
                  </a:lnTo>
                  <a:lnTo>
                    <a:pt x="3124428" y="428853"/>
                  </a:lnTo>
                  <a:lnTo>
                    <a:pt x="3140202" y="428853"/>
                  </a:lnTo>
                  <a:lnTo>
                    <a:pt x="3146602" y="422452"/>
                  </a:lnTo>
                  <a:lnTo>
                    <a:pt x="3146602" y="406641"/>
                  </a:lnTo>
                  <a:close/>
                </a:path>
                <a:path w="3173729" h="4779010">
                  <a:moveTo>
                    <a:pt x="3146602" y="349465"/>
                  </a:moveTo>
                  <a:lnTo>
                    <a:pt x="3140202" y="343065"/>
                  </a:lnTo>
                  <a:lnTo>
                    <a:pt x="3124428" y="343065"/>
                  </a:lnTo>
                  <a:lnTo>
                    <a:pt x="3118027" y="349465"/>
                  </a:lnTo>
                  <a:lnTo>
                    <a:pt x="3118027" y="365277"/>
                  </a:lnTo>
                  <a:lnTo>
                    <a:pt x="3124428" y="371665"/>
                  </a:lnTo>
                  <a:lnTo>
                    <a:pt x="3140202" y="371665"/>
                  </a:lnTo>
                  <a:lnTo>
                    <a:pt x="3146602" y="365277"/>
                  </a:lnTo>
                  <a:lnTo>
                    <a:pt x="3146602" y="349465"/>
                  </a:lnTo>
                  <a:close/>
                </a:path>
                <a:path w="3173729" h="4779010">
                  <a:moveTo>
                    <a:pt x="3146602" y="292290"/>
                  </a:moveTo>
                  <a:lnTo>
                    <a:pt x="3140202" y="285889"/>
                  </a:lnTo>
                  <a:lnTo>
                    <a:pt x="3124428" y="285889"/>
                  </a:lnTo>
                  <a:lnTo>
                    <a:pt x="3118027" y="292290"/>
                  </a:lnTo>
                  <a:lnTo>
                    <a:pt x="3118027" y="308102"/>
                  </a:lnTo>
                  <a:lnTo>
                    <a:pt x="3124428" y="314490"/>
                  </a:lnTo>
                  <a:lnTo>
                    <a:pt x="3140202" y="314490"/>
                  </a:lnTo>
                  <a:lnTo>
                    <a:pt x="3146602" y="308102"/>
                  </a:lnTo>
                  <a:lnTo>
                    <a:pt x="3146602" y="292290"/>
                  </a:lnTo>
                  <a:close/>
                </a:path>
                <a:path w="3173729" h="4779010">
                  <a:moveTo>
                    <a:pt x="3146602" y="235102"/>
                  </a:moveTo>
                  <a:lnTo>
                    <a:pt x="3140202" y="228714"/>
                  </a:lnTo>
                  <a:lnTo>
                    <a:pt x="3124428" y="228714"/>
                  </a:lnTo>
                  <a:lnTo>
                    <a:pt x="3118027" y="235102"/>
                  </a:lnTo>
                  <a:lnTo>
                    <a:pt x="3118027" y="250913"/>
                  </a:lnTo>
                  <a:lnTo>
                    <a:pt x="3124428" y="257314"/>
                  </a:lnTo>
                  <a:lnTo>
                    <a:pt x="3140202" y="257314"/>
                  </a:lnTo>
                  <a:lnTo>
                    <a:pt x="3146602" y="250913"/>
                  </a:lnTo>
                  <a:lnTo>
                    <a:pt x="3146602" y="235102"/>
                  </a:lnTo>
                  <a:close/>
                </a:path>
                <a:path w="3173729" h="4779010">
                  <a:moveTo>
                    <a:pt x="3146602" y="177927"/>
                  </a:moveTo>
                  <a:lnTo>
                    <a:pt x="3140202" y="171526"/>
                  </a:lnTo>
                  <a:lnTo>
                    <a:pt x="3124428" y="171526"/>
                  </a:lnTo>
                  <a:lnTo>
                    <a:pt x="3118027" y="177927"/>
                  </a:lnTo>
                  <a:lnTo>
                    <a:pt x="3118027" y="193738"/>
                  </a:lnTo>
                  <a:lnTo>
                    <a:pt x="3124428" y="200139"/>
                  </a:lnTo>
                  <a:lnTo>
                    <a:pt x="3140202" y="200139"/>
                  </a:lnTo>
                  <a:lnTo>
                    <a:pt x="3146602" y="193738"/>
                  </a:lnTo>
                  <a:lnTo>
                    <a:pt x="3146602" y="177927"/>
                  </a:lnTo>
                  <a:close/>
                </a:path>
                <a:path w="3173729" h="4779010">
                  <a:moveTo>
                    <a:pt x="3146602" y="120751"/>
                  </a:moveTo>
                  <a:lnTo>
                    <a:pt x="3140202" y="114350"/>
                  </a:lnTo>
                  <a:lnTo>
                    <a:pt x="3124428" y="114350"/>
                  </a:lnTo>
                  <a:lnTo>
                    <a:pt x="3118027" y="120751"/>
                  </a:lnTo>
                  <a:lnTo>
                    <a:pt x="3118027" y="136563"/>
                  </a:lnTo>
                  <a:lnTo>
                    <a:pt x="3124428" y="142951"/>
                  </a:lnTo>
                  <a:lnTo>
                    <a:pt x="3140202" y="142951"/>
                  </a:lnTo>
                  <a:lnTo>
                    <a:pt x="3146602" y="136563"/>
                  </a:lnTo>
                  <a:lnTo>
                    <a:pt x="3146602" y="120751"/>
                  </a:lnTo>
                  <a:close/>
                </a:path>
                <a:path w="3173729" h="4779010">
                  <a:moveTo>
                    <a:pt x="3146602" y="63576"/>
                  </a:moveTo>
                  <a:lnTo>
                    <a:pt x="3140202" y="57175"/>
                  </a:lnTo>
                  <a:lnTo>
                    <a:pt x="3124428" y="57175"/>
                  </a:lnTo>
                  <a:lnTo>
                    <a:pt x="3118027" y="63576"/>
                  </a:lnTo>
                  <a:lnTo>
                    <a:pt x="3118027" y="79387"/>
                  </a:lnTo>
                  <a:lnTo>
                    <a:pt x="3124428" y="85775"/>
                  </a:lnTo>
                  <a:lnTo>
                    <a:pt x="3140202" y="85775"/>
                  </a:lnTo>
                  <a:lnTo>
                    <a:pt x="3146602" y="79387"/>
                  </a:lnTo>
                  <a:lnTo>
                    <a:pt x="3146602" y="63576"/>
                  </a:lnTo>
                  <a:close/>
                </a:path>
                <a:path w="3173729" h="4779010">
                  <a:moveTo>
                    <a:pt x="3146602" y="6388"/>
                  </a:moveTo>
                  <a:lnTo>
                    <a:pt x="3140202" y="0"/>
                  </a:lnTo>
                  <a:lnTo>
                    <a:pt x="3124428" y="0"/>
                  </a:lnTo>
                  <a:lnTo>
                    <a:pt x="3118027" y="6388"/>
                  </a:lnTo>
                  <a:lnTo>
                    <a:pt x="3118027" y="20447"/>
                  </a:lnTo>
                  <a:lnTo>
                    <a:pt x="3112833" y="20408"/>
                  </a:lnTo>
                  <a:lnTo>
                    <a:pt x="3106394" y="26758"/>
                  </a:lnTo>
                  <a:lnTo>
                    <a:pt x="3106293" y="42545"/>
                  </a:lnTo>
                  <a:lnTo>
                    <a:pt x="3112655" y="48983"/>
                  </a:lnTo>
                  <a:lnTo>
                    <a:pt x="3128454" y="49085"/>
                  </a:lnTo>
                  <a:lnTo>
                    <a:pt x="3134893" y="42722"/>
                  </a:lnTo>
                  <a:lnTo>
                    <a:pt x="3134982" y="28600"/>
                  </a:lnTo>
                  <a:lnTo>
                    <a:pt x="3140202" y="28600"/>
                  </a:lnTo>
                  <a:lnTo>
                    <a:pt x="3146602" y="22199"/>
                  </a:lnTo>
                  <a:lnTo>
                    <a:pt x="3146602" y="6388"/>
                  </a:lnTo>
                  <a:close/>
                </a:path>
                <a:path w="3173729" h="4779010">
                  <a:moveTo>
                    <a:pt x="3173412" y="4753292"/>
                  </a:moveTo>
                  <a:lnTo>
                    <a:pt x="3166999" y="4746904"/>
                  </a:lnTo>
                  <a:lnTo>
                    <a:pt x="3151187" y="4746917"/>
                  </a:lnTo>
                  <a:lnTo>
                    <a:pt x="3144824" y="4753292"/>
                  </a:lnTo>
                  <a:lnTo>
                    <a:pt x="3144812" y="4769104"/>
                  </a:lnTo>
                  <a:lnTo>
                    <a:pt x="3151225" y="4775492"/>
                  </a:lnTo>
                  <a:lnTo>
                    <a:pt x="3167024" y="4775479"/>
                  </a:lnTo>
                  <a:lnTo>
                    <a:pt x="3173399" y="4769104"/>
                  </a:lnTo>
                  <a:lnTo>
                    <a:pt x="3173412" y="4753292"/>
                  </a:lnTo>
                  <a:close/>
                </a:path>
              </a:pathLst>
            </a:custGeom>
            <a:solidFill>
              <a:srgbClr val="2179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528871" y="6013629"/>
              <a:ext cx="258445" cy="311150"/>
            </a:xfrm>
            <a:custGeom>
              <a:avLst/>
              <a:gdLst/>
              <a:ahLst/>
              <a:cxnLst/>
              <a:rect l="l" t="t" r="r" b="b"/>
              <a:pathLst>
                <a:path w="258445" h="311150">
                  <a:moveTo>
                    <a:pt x="258086" y="0"/>
                  </a:moveTo>
                  <a:lnTo>
                    <a:pt x="0" y="155485"/>
                  </a:lnTo>
                  <a:lnTo>
                    <a:pt x="258086" y="310972"/>
                  </a:lnTo>
                  <a:lnTo>
                    <a:pt x="258086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528871" y="6013629"/>
              <a:ext cx="258445" cy="311150"/>
            </a:xfrm>
            <a:custGeom>
              <a:avLst/>
              <a:gdLst/>
              <a:ahLst/>
              <a:cxnLst/>
              <a:rect l="l" t="t" r="r" b="b"/>
              <a:pathLst>
                <a:path w="258445" h="311150">
                  <a:moveTo>
                    <a:pt x="258087" y="310972"/>
                  </a:moveTo>
                  <a:lnTo>
                    <a:pt x="0" y="155486"/>
                  </a:lnTo>
                  <a:lnTo>
                    <a:pt x="258087" y="0"/>
                  </a:lnTo>
                  <a:lnTo>
                    <a:pt x="258087" y="310972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3102" y="79467"/>
            <a:ext cx="1390650" cy="6778625"/>
            <a:chOff x="3102" y="79467"/>
            <a:chExt cx="1390650" cy="6778625"/>
          </a:xfrm>
        </p:grpSpPr>
        <p:sp>
          <p:nvSpPr>
            <p:cNvPr id="23" name="object 23"/>
            <p:cNvSpPr/>
            <p:nvPr/>
          </p:nvSpPr>
          <p:spPr>
            <a:xfrm>
              <a:off x="3102" y="4413600"/>
              <a:ext cx="175260" cy="2444750"/>
            </a:xfrm>
            <a:custGeom>
              <a:avLst/>
              <a:gdLst/>
              <a:ahLst/>
              <a:cxnLst/>
              <a:rect l="l" t="t" r="r" b="b"/>
              <a:pathLst>
                <a:path w="175260" h="2444750">
                  <a:moveTo>
                    <a:pt x="145594" y="0"/>
                  </a:moveTo>
                  <a:lnTo>
                    <a:pt x="29119" y="0"/>
                  </a:lnTo>
                  <a:lnTo>
                    <a:pt x="17785" y="2288"/>
                  </a:lnTo>
                  <a:lnTo>
                    <a:pt x="8529" y="8529"/>
                  </a:lnTo>
                  <a:lnTo>
                    <a:pt x="2288" y="17785"/>
                  </a:lnTo>
                  <a:lnTo>
                    <a:pt x="0" y="29119"/>
                  </a:lnTo>
                  <a:lnTo>
                    <a:pt x="0" y="2415280"/>
                  </a:lnTo>
                  <a:lnTo>
                    <a:pt x="2288" y="2426615"/>
                  </a:lnTo>
                  <a:lnTo>
                    <a:pt x="8529" y="2435871"/>
                  </a:lnTo>
                  <a:lnTo>
                    <a:pt x="17785" y="2442111"/>
                  </a:lnTo>
                  <a:lnTo>
                    <a:pt x="29119" y="2444400"/>
                  </a:lnTo>
                  <a:lnTo>
                    <a:pt x="145594" y="2444400"/>
                  </a:lnTo>
                  <a:lnTo>
                    <a:pt x="156928" y="2442111"/>
                  </a:lnTo>
                  <a:lnTo>
                    <a:pt x="166184" y="2435871"/>
                  </a:lnTo>
                  <a:lnTo>
                    <a:pt x="172425" y="2426615"/>
                  </a:lnTo>
                  <a:lnTo>
                    <a:pt x="174714" y="2415280"/>
                  </a:lnTo>
                  <a:lnTo>
                    <a:pt x="174714" y="29119"/>
                  </a:lnTo>
                  <a:lnTo>
                    <a:pt x="172425" y="17785"/>
                  </a:lnTo>
                  <a:lnTo>
                    <a:pt x="166184" y="8529"/>
                  </a:lnTo>
                  <a:lnTo>
                    <a:pt x="156928" y="2288"/>
                  </a:lnTo>
                  <a:lnTo>
                    <a:pt x="145594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889" y="79467"/>
              <a:ext cx="1271666" cy="44988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802640" y="4270839"/>
            <a:ext cx="2853055" cy="2058670"/>
            <a:chOff x="4802640" y="4270839"/>
            <a:chExt cx="2853055" cy="2058670"/>
          </a:xfrm>
        </p:grpSpPr>
        <p:sp>
          <p:nvSpPr>
            <p:cNvPr id="26" name="object 26"/>
            <p:cNvSpPr/>
            <p:nvPr/>
          </p:nvSpPr>
          <p:spPr>
            <a:xfrm>
              <a:off x="4802726" y="4270839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927384" y="0"/>
                  </a:moveTo>
                  <a:lnTo>
                    <a:pt x="96981" y="0"/>
                  </a:lnTo>
                  <a:lnTo>
                    <a:pt x="59241" y="7624"/>
                  </a:lnTo>
                  <a:lnTo>
                    <a:pt x="28414" y="28414"/>
                  </a:lnTo>
                  <a:lnTo>
                    <a:pt x="7624" y="59241"/>
                  </a:lnTo>
                  <a:lnTo>
                    <a:pt x="0" y="96981"/>
                  </a:lnTo>
                  <a:lnTo>
                    <a:pt x="0" y="667659"/>
                  </a:lnTo>
                  <a:lnTo>
                    <a:pt x="927384" y="667659"/>
                  </a:lnTo>
                  <a:lnTo>
                    <a:pt x="927384" y="0"/>
                  </a:lnTo>
                  <a:close/>
                </a:path>
              </a:pathLst>
            </a:custGeom>
            <a:solidFill>
              <a:srgbClr val="D5E5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727794" y="4270839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830404" y="0"/>
                  </a:moveTo>
                  <a:lnTo>
                    <a:pt x="0" y="0"/>
                  </a:lnTo>
                  <a:lnTo>
                    <a:pt x="0" y="667659"/>
                  </a:lnTo>
                  <a:lnTo>
                    <a:pt x="927384" y="667659"/>
                  </a:lnTo>
                  <a:lnTo>
                    <a:pt x="927384" y="96981"/>
                  </a:lnTo>
                  <a:lnTo>
                    <a:pt x="919759" y="59241"/>
                  </a:lnTo>
                  <a:lnTo>
                    <a:pt x="898970" y="28414"/>
                  </a:lnTo>
                  <a:lnTo>
                    <a:pt x="868143" y="7624"/>
                  </a:lnTo>
                  <a:lnTo>
                    <a:pt x="830404" y="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802640" y="5661832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5" h="668020">
                  <a:moveTo>
                    <a:pt x="927299" y="0"/>
                  </a:moveTo>
                  <a:lnTo>
                    <a:pt x="0" y="0"/>
                  </a:lnTo>
                  <a:lnTo>
                    <a:pt x="0" y="570678"/>
                  </a:lnTo>
                  <a:lnTo>
                    <a:pt x="7624" y="608417"/>
                  </a:lnTo>
                  <a:lnTo>
                    <a:pt x="28414" y="639244"/>
                  </a:lnTo>
                  <a:lnTo>
                    <a:pt x="59241" y="660034"/>
                  </a:lnTo>
                  <a:lnTo>
                    <a:pt x="96979" y="667658"/>
                  </a:lnTo>
                  <a:lnTo>
                    <a:pt x="927299" y="667658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27794" y="5661832"/>
              <a:ext cx="927735" cy="668020"/>
            </a:xfrm>
            <a:custGeom>
              <a:avLst/>
              <a:gdLst/>
              <a:ahLst/>
              <a:cxnLst/>
              <a:rect l="l" t="t" r="r" b="b"/>
              <a:pathLst>
                <a:path w="927734" h="668020">
                  <a:moveTo>
                    <a:pt x="927299" y="0"/>
                  </a:moveTo>
                  <a:lnTo>
                    <a:pt x="0" y="0"/>
                  </a:lnTo>
                  <a:lnTo>
                    <a:pt x="0" y="667658"/>
                  </a:lnTo>
                  <a:lnTo>
                    <a:pt x="830403" y="667658"/>
                  </a:lnTo>
                  <a:lnTo>
                    <a:pt x="868141" y="660046"/>
                  </a:lnTo>
                  <a:lnTo>
                    <a:pt x="898959" y="639276"/>
                  </a:lnTo>
                  <a:lnTo>
                    <a:pt x="919723" y="608453"/>
                  </a:lnTo>
                  <a:lnTo>
                    <a:pt x="927299" y="570678"/>
                  </a:lnTo>
                  <a:lnTo>
                    <a:pt x="927299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7793804" y="6093459"/>
            <a:ext cx="7067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1000" spc="60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1000" spc="5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000" spc="-16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000" spc="25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000" spc="7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000" spc="35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1000" spc="45" b="1">
                <a:solidFill>
                  <a:srgbClr val="182751"/>
                </a:solidFill>
                <a:latin typeface="Tahoma"/>
                <a:cs typeface="Tahoma"/>
              </a:rPr>
              <a:t>U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31356" y="4114800"/>
            <a:ext cx="94869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H</a:t>
            </a:r>
            <a:r>
              <a:rPr dirty="0" sz="11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1100" spc="-25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1100" spc="-19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r>
              <a:rPr dirty="0" sz="1100" spc="30" b="1">
                <a:solidFill>
                  <a:srgbClr val="182751"/>
                </a:solidFill>
                <a:latin typeface="Tahoma"/>
                <a:cs typeface="Tahoma"/>
              </a:rPr>
              <a:t>L</a:t>
            </a:r>
            <a:r>
              <a:rPr dirty="0" sz="1100" spc="-5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1100" spc="10" b="1">
                <a:solidFill>
                  <a:srgbClr val="182751"/>
                </a:solidFill>
                <a:latin typeface="Tahoma"/>
                <a:cs typeface="Tahoma"/>
              </a:rPr>
              <a:t>KE</a:t>
            </a:r>
            <a:r>
              <a:rPr dirty="0" sz="1100" spc="-30" b="1">
                <a:solidFill>
                  <a:srgbClr val="182751"/>
                </a:solidFill>
                <a:latin typeface="Tahoma"/>
                <a:cs typeface="Tahoma"/>
              </a:rPr>
              <a:t>R</a:t>
            </a:r>
            <a:r>
              <a:rPr dirty="0" sz="1100" spc="5" b="1">
                <a:solidFill>
                  <a:srgbClr val="182751"/>
                </a:solidFill>
                <a:latin typeface="Tahoma"/>
                <a:cs typeface="Tahoma"/>
              </a:rPr>
              <a:t>J</a:t>
            </a:r>
            <a:r>
              <a:rPr dirty="0" sz="1100" spc="8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22187" y="5040566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106680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22187" y="5762942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36195">
              <a:lnSpc>
                <a:spcPts val="800"/>
              </a:lnSpc>
              <a:spcBef>
                <a:spcPts val="135"/>
              </a:spcBef>
            </a:pP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di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bawah </a:t>
            </a:r>
            <a:r>
              <a:rPr dirty="0" sz="700" spc="-19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1890" y="6500367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31750">
              <a:lnSpc>
                <a:spcPts val="790"/>
              </a:lnSpc>
              <a:spcBef>
                <a:spcPts val="165"/>
              </a:spcBef>
            </a:pP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Dibawah 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22743" y="6500367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88900">
              <a:lnSpc>
                <a:spcPts val="790"/>
              </a:lnSpc>
              <a:spcBef>
                <a:spcPts val="165"/>
              </a:spcBef>
            </a:pP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Sesuai </a:t>
            </a: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30563" y="6500367"/>
            <a:ext cx="532130" cy="233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5080" indent="95885">
              <a:lnSpc>
                <a:spcPts val="790"/>
              </a:lnSpc>
              <a:spcBef>
                <a:spcPts val="16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Diatss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4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2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spc="3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spc="1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20541" y="4339526"/>
            <a:ext cx="235585" cy="532130"/>
          </a:xfrm>
          <a:prstGeom prst="rect">
            <a:avLst/>
          </a:prstGeom>
        </p:spPr>
        <p:txBody>
          <a:bodyPr wrap="square" lIns="0" tIns="17145" rIns="0" bIns="0" rtlCol="0" vert="vert270">
            <a:spAutoFit/>
          </a:bodyPr>
          <a:lstStyle/>
          <a:p>
            <a:pPr marL="12700" marR="5080" indent="97155">
              <a:lnSpc>
                <a:spcPts val="800"/>
              </a:lnSpc>
              <a:spcBef>
                <a:spcPts val="135"/>
              </a:spcBef>
            </a:pPr>
            <a:r>
              <a:rPr dirty="0" sz="700" spc="15" b="1">
                <a:solidFill>
                  <a:srgbClr val="182751"/>
                </a:solidFill>
                <a:latin typeface="Tahoma"/>
                <a:cs typeface="Tahoma"/>
              </a:rPr>
              <a:t>diatas </a:t>
            </a:r>
            <a:r>
              <a:rPr dirty="0" sz="700" spc="20" b="1">
                <a:solidFill>
                  <a:srgbClr val="182751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p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e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k</a:t>
            </a:r>
            <a:r>
              <a:rPr dirty="0" sz="700" spc="-5" b="1">
                <a:solidFill>
                  <a:srgbClr val="182751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182751"/>
                </a:solidFill>
                <a:latin typeface="Tahoma"/>
                <a:cs typeface="Tahoma"/>
              </a:rPr>
              <a:t>a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s</a:t>
            </a:r>
            <a:r>
              <a:rPr dirty="0" sz="700" b="1">
                <a:solidFill>
                  <a:srgbClr val="182751"/>
                </a:solidFill>
                <a:latin typeface="Tahoma"/>
                <a:cs typeface="Tahoma"/>
              </a:rPr>
              <a:t>i</a:t>
            </a:r>
            <a:endParaRPr sz="700">
              <a:latin typeface="Tahoma"/>
              <a:cs typeface="Tahoma"/>
            </a:endParaRPr>
          </a:p>
        </p:txBody>
      </p:sp>
      <p:graphicFrame>
        <p:nvGraphicFramePr>
          <p:cNvPr id="38" name="object 38"/>
          <p:cNvGraphicFramePr>
            <a:graphicFrameLocks noGrp="1"/>
          </p:cNvGraphicFramePr>
          <p:nvPr/>
        </p:nvGraphicFramePr>
        <p:xfrm>
          <a:off x="4802725" y="4270840"/>
          <a:ext cx="2852420" cy="2058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4880"/>
                <a:gridCol w="962659"/>
                <a:gridCol w="944880"/>
              </a:tblGrid>
              <a:tr h="6815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045"/>
                        </a:lnSpc>
                        <a:spcBef>
                          <a:spcPts val="5"/>
                        </a:spcBef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14935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1270"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34315" marR="28130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  </a:t>
                      </a:r>
                      <a:r>
                        <a:rPr dirty="0" sz="900" spc="3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381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695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ts val="1045"/>
                        </a:lnSpc>
                        <a:spcBef>
                          <a:spcPts val="670"/>
                        </a:spcBef>
                      </a:pP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Kurang/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11760">
                        <a:lnSpc>
                          <a:spcPts val="1045"/>
                        </a:lnSpc>
                      </a:pPr>
                      <a:r>
                        <a:rPr dirty="0" sz="900" spc="-20" b="1" i="1">
                          <a:solidFill>
                            <a:srgbClr val="182751"/>
                          </a:solidFill>
                          <a:latin typeface="Verdana"/>
                          <a:cs typeface="Verdana"/>
                        </a:rPr>
                        <a:t>misconduct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5E5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654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0226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dirty="0" sz="900" spc="3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Baik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BB040"/>
                    </a:solidFill>
                  </a:tcPr>
                </a:tc>
              </a:tr>
              <a:tr h="681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0815" marR="32575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dirty="0" sz="900" spc="2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Sangat </a:t>
                      </a:r>
                      <a:r>
                        <a:rPr dirty="0" sz="900" spc="-25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spc="-1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g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2540"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3825" marR="22161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4445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8425" marR="229235">
                        <a:lnSpc>
                          <a:spcPts val="980"/>
                        </a:lnSpc>
                      </a:pPr>
                      <a:r>
                        <a:rPr dirty="0" sz="900" spc="3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Butuh </a:t>
                      </a:r>
                      <a:r>
                        <a:rPr dirty="0" sz="900" spc="4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dirty="0" sz="900" spc="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dirty="0" sz="900" spc="-5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dirty="0" sz="900" b="1">
                          <a:solidFill>
                            <a:srgbClr val="182751"/>
                          </a:solidFill>
                          <a:latin typeface="Tahoma"/>
                          <a:cs typeface="Tahoma"/>
                        </a:rPr>
                        <a:t>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2540">
                    <a:lnL w="38100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pSp>
        <p:nvGrpSpPr>
          <p:cNvPr id="39" name="object 39"/>
          <p:cNvGrpSpPr/>
          <p:nvPr/>
        </p:nvGrpSpPr>
        <p:grpSpPr>
          <a:xfrm>
            <a:off x="4648368" y="4015822"/>
            <a:ext cx="3194685" cy="2486660"/>
            <a:chOff x="4648368" y="4015822"/>
            <a:chExt cx="3194685" cy="2486660"/>
          </a:xfrm>
        </p:grpSpPr>
        <p:sp>
          <p:nvSpPr>
            <p:cNvPr id="40" name="object 40"/>
            <p:cNvSpPr/>
            <p:nvPr/>
          </p:nvSpPr>
          <p:spPr>
            <a:xfrm>
              <a:off x="4710121" y="4109359"/>
              <a:ext cx="3049270" cy="2321560"/>
            </a:xfrm>
            <a:custGeom>
              <a:avLst/>
              <a:gdLst/>
              <a:ahLst/>
              <a:cxnLst/>
              <a:rect l="l" t="t" r="r" b="b"/>
              <a:pathLst>
                <a:path w="3049270" h="2321560">
                  <a:moveTo>
                    <a:pt x="0" y="0"/>
                  </a:moveTo>
                  <a:lnTo>
                    <a:pt x="0" y="2321090"/>
                  </a:lnTo>
                  <a:lnTo>
                    <a:pt x="3049130" y="2321090"/>
                  </a:lnTo>
                </a:path>
              </a:pathLst>
            </a:custGeom>
            <a:ln w="28575">
              <a:solidFill>
                <a:srgbClr val="18275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648365" y="4015828"/>
              <a:ext cx="3194685" cy="2486660"/>
            </a:xfrm>
            <a:custGeom>
              <a:avLst/>
              <a:gdLst/>
              <a:ahLst/>
              <a:cxnLst/>
              <a:rect l="l" t="t" r="r" b="b"/>
              <a:pathLst>
                <a:path w="3194684" h="2486659">
                  <a:moveTo>
                    <a:pt x="123494" y="101600"/>
                  </a:moveTo>
                  <a:lnTo>
                    <a:pt x="61747" y="0"/>
                  </a:lnTo>
                  <a:lnTo>
                    <a:pt x="0" y="101600"/>
                  </a:lnTo>
                  <a:lnTo>
                    <a:pt x="123494" y="101600"/>
                  </a:lnTo>
                  <a:close/>
                </a:path>
                <a:path w="3194684" h="2486659">
                  <a:moveTo>
                    <a:pt x="3194418" y="2414549"/>
                  </a:moveTo>
                  <a:lnTo>
                    <a:pt x="3119285" y="2343200"/>
                  </a:lnTo>
                  <a:lnTo>
                    <a:pt x="3119285" y="2486050"/>
                  </a:lnTo>
                  <a:lnTo>
                    <a:pt x="3194418" y="2414549"/>
                  </a:lnTo>
                  <a:close/>
                </a:path>
              </a:pathLst>
            </a:custGeom>
            <a:solidFill>
              <a:srgbClr val="18275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5783" y="1533766"/>
            <a:ext cx="1486037" cy="16443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221080" y="1986788"/>
            <a:ext cx="947419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5240" marR="5080" indent="-3175">
              <a:lnSpc>
                <a:spcPct val="100800"/>
              </a:lnSpc>
              <a:spcBef>
                <a:spcPts val="85"/>
              </a:spcBef>
            </a:pPr>
            <a:r>
              <a:rPr dirty="0" sz="1200" spc="-50">
                <a:latin typeface="Microsoft Sans Serif"/>
                <a:cs typeface="Microsoft Sans Serif"/>
              </a:rPr>
              <a:t>W</a:t>
            </a:r>
            <a:r>
              <a:rPr dirty="0" sz="1200" spc="-5">
                <a:latin typeface="Microsoft Sans Serif"/>
                <a:cs typeface="Microsoft Sans Serif"/>
              </a:rPr>
              <a:t>a</a:t>
            </a:r>
            <a:r>
              <a:rPr dirty="0" sz="1200" spc="-50">
                <a:latin typeface="Microsoft Sans Serif"/>
                <a:cs typeface="Microsoft Sans Serif"/>
              </a:rPr>
              <a:t>y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adalah 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40">
                <a:latin typeface="Microsoft Sans Serif"/>
                <a:cs typeface="Microsoft Sans Serif"/>
              </a:rPr>
              <a:t>e</a:t>
            </a:r>
            <a:r>
              <a:rPr dirty="0" sz="1200" spc="-6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20">
                <a:latin typeface="Microsoft Sans Serif"/>
                <a:cs typeface="Microsoft Sans Serif"/>
              </a:rPr>
              <a:t>w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pada  </a:t>
            </a:r>
            <a:r>
              <a:rPr dirty="0" sz="1200" spc="-155">
                <a:latin typeface="Microsoft Sans Serif"/>
                <a:cs typeface="Microsoft Sans Serif"/>
              </a:rPr>
              <a:t>K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 i="1">
                <a:latin typeface="Trebuchet MS"/>
                <a:cs typeface="Trebuchet MS"/>
              </a:rPr>
              <a:t>x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22166" y="1543978"/>
            <a:ext cx="1717662" cy="16573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77340" y="2120900"/>
            <a:ext cx="1108075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43510" marR="5080" indent="-131445">
              <a:lnSpc>
                <a:spcPct val="103299"/>
              </a:lnSpc>
              <a:spcBef>
                <a:spcPts val="50"/>
              </a:spcBef>
            </a:pPr>
            <a:r>
              <a:rPr dirty="0" sz="1200" spc="-50">
                <a:latin typeface="Microsoft Sans Serif"/>
                <a:cs typeface="Microsoft Sans Serif"/>
              </a:rPr>
              <a:t>W</a:t>
            </a:r>
            <a:r>
              <a:rPr dirty="0" sz="1200" spc="-5">
                <a:latin typeface="Microsoft Sans Serif"/>
                <a:cs typeface="Microsoft Sans Serif"/>
              </a:rPr>
              <a:t>a</a:t>
            </a:r>
            <a:r>
              <a:rPr dirty="0" sz="1200" spc="-50">
                <a:latin typeface="Microsoft Sans Serif"/>
                <a:cs typeface="Microsoft Sans Serif"/>
              </a:rPr>
              <a:t>y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pi</a:t>
            </a:r>
            <a:r>
              <a:rPr dirty="0" sz="1200" spc="-75">
                <a:latin typeface="Microsoft Sans Serif"/>
                <a:cs typeface="Microsoft Sans Serif"/>
              </a:rPr>
              <a:t>n</a:t>
            </a:r>
            <a:r>
              <a:rPr dirty="0" sz="1200" spc="-55">
                <a:latin typeface="Microsoft Sans Serif"/>
                <a:cs typeface="Microsoft Sans Serif"/>
              </a:rPr>
              <a:t>dah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ke  </a:t>
            </a:r>
            <a:r>
              <a:rPr dirty="0" sz="1200" spc="-155">
                <a:latin typeface="Microsoft Sans Serif"/>
                <a:cs typeface="Microsoft Sans Serif"/>
              </a:rPr>
              <a:t>K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70" i="1">
                <a:latin typeface="Trebuchet MS"/>
                <a:cs typeface="Trebuchet MS"/>
              </a:rPr>
              <a:t>y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20856" y="1191375"/>
            <a:ext cx="782955" cy="292735"/>
          </a:xfrm>
          <a:custGeom>
            <a:avLst/>
            <a:gdLst/>
            <a:ahLst/>
            <a:cxnLst/>
            <a:rect l="l" t="t" r="r" b="b"/>
            <a:pathLst>
              <a:path w="782954" h="292734">
                <a:moveTo>
                  <a:pt x="392960" y="0"/>
                </a:moveTo>
                <a:lnTo>
                  <a:pt x="386577" y="0"/>
                </a:lnTo>
                <a:lnTo>
                  <a:pt x="383665" y="473"/>
                </a:lnTo>
                <a:lnTo>
                  <a:pt x="15615" y="148631"/>
                </a:lnTo>
                <a:lnTo>
                  <a:pt x="0" y="170988"/>
                </a:lnTo>
                <a:lnTo>
                  <a:pt x="0" y="269761"/>
                </a:lnTo>
                <a:lnTo>
                  <a:pt x="2043" y="278744"/>
                </a:lnTo>
                <a:lnTo>
                  <a:pt x="7567" y="285819"/>
                </a:lnTo>
                <a:lnTo>
                  <a:pt x="15659" y="290455"/>
                </a:lnTo>
                <a:lnTo>
                  <a:pt x="25407" y="292119"/>
                </a:lnTo>
                <a:lnTo>
                  <a:pt x="759522" y="292119"/>
                </a:lnTo>
                <a:lnTo>
                  <a:pt x="768934" y="290197"/>
                </a:lnTo>
                <a:lnTo>
                  <a:pt x="776347" y="285132"/>
                </a:lnTo>
                <a:lnTo>
                  <a:pt x="781204" y="277971"/>
                </a:lnTo>
                <a:lnTo>
                  <a:pt x="782947" y="269761"/>
                </a:lnTo>
                <a:lnTo>
                  <a:pt x="782947" y="187727"/>
                </a:lnTo>
                <a:lnTo>
                  <a:pt x="388561" y="187727"/>
                </a:lnTo>
                <a:lnTo>
                  <a:pt x="378002" y="185806"/>
                </a:lnTo>
                <a:lnTo>
                  <a:pt x="370000" y="180741"/>
                </a:lnTo>
                <a:lnTo>
                  <a:pt x="364926" y="173579"/>
                </a:lnTo>
                <a:lnTo>
                  <a:pt x="363152" y="165370"/>
                </a:lnTo>
                <a:lnTo>
                  <a:pt x="365475" y="155007"/>
                </a:lnTo>
                <a:lnTo>
                  <a:pt x="371464" y="146739"/>
                </a:lnTo>
                <a:lnTo>
                  <a:pt x="379649" y="141266"/>
                </a:lnTo>
                <a:lnTo>
                  <a:pt x="388561" y="139287"/>
                </a:lnTo>
                <a:lnTo>
                  <a:pt x="744030" y="139287"/>
                </a:lnTo>
                <a:lnTo>
                  <a:pt x="400273" y="1419"/>
                </a:lnTo>
                <a:lnTo>
                  <a:pt x="396369" y="473"/>
                </a:lnTo>
                <a:lnTo>
                  <a:pt x="392960" y="0"/>
                </a:lnTo>
                <a:close/>
              </a:path>
              <a:path w="782954" h="292734">
                <a:moveTo>
                  <a:pt x="744030" y="139287"/>
                </a:moveTo>
                <a:lnTo>
                  <a:pt x="388561" y="139287"/>
                </a:lnTo>
                <a:lnTo>
                  <a:pt x="398583" y="141266"/>
                </a:lnTo>
                <a:lnTo>
                  <a:pt x="407338" y="146739"/>
                </a:lnTo>
                <a:lnTo>
                  <a:pt x="413537" y="155007"/>
                </a:lnTo>
                <a:lnTo>
                  <a:pt x="415890" y="165370"/>
                </a:lnTo>
                <a:lnTo>
                  <a:pt x="413537" y="173579"/>
                </a:lnTo>
                <a:lnTo>
                  <a:pt x="407338" y="180741"/>
                </a:lnTo>
                <a:lnTo>
                  <a:pt x="398583" y="185806"/>
                </a:lnTo>
                <a:lnTo>
                  <a:pt x="388561" y="187727"/>
                </a:lnTo>
                <a:lnTo>
                  <a:pt x="782947" y="187727"/>
                </a:lnTo>
                <a:lnTo>
                  <a:pt x="782947" y="170988"/>
                </a:lnTo>
                <a:lnTo>
                  <a:pt x="781039" y="163037"/>
                </a:lnTo>
                <a:lnTo>
                  <a:pt x="778044" y="156306"/>
                </a:lnTo>
                <a:lnTo>
                  <a:pt x="773596" y="151326"/>
                </a:lnTo>
                <a:lnTo>
                  <a:pt x="767330" y="148631"/>
                </a:lnTo>
                <a:lnTo>
                  <a:pt x="744030" y="13928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024385" y="1405289"/>
            <a:ext cx="975994" cy="95250"/>
          </a:xfrm>
          <a:custGeom>
            <a:avLst/>
            <a:gdLst/>
            <a:ahLst/>
            <a:cxnLst/>
            <a:rect l="l" t="t" r="r" b="b"/>
            <a:pathLst>
              <a:path w="975995" h="95250">
                <a:moveTo>
                  <a:pt x="918878" y="0"/>
                </a:moveTo>
                <a:lnTo>
                  <a:pt x="56741" y="0"/>
                </a:lnTo>
                <a:lnTo>
                  <a:pt x="34050" y="3701"/>
                </a:lnTo>
                <a:lnTo>
                  <a:pt x="16081" y="13818"/>
                </a:lnTo>
                <a:lnTo>
                  <a:pt x="4257" y="28866"/>
                </a:lnTo>
                <a:lnTo>
                  <a:pt x="0" y="47362"/>
                </a:lnTo>
                <a:lnTo>
                  <a:pt x="0" y="70208"/>
                </a:lnTo>
                <a:lnTo>
                  <a:pt x="2284" y="79971"/>
                </a:lnTo>
                <a:lnTo>
                  <a:pt x="8452" y="87759"/>
                </a:lnTo>
                <a:lnTo>
                  <a:pt x="17477" y="92915"/>
                </a:lnTo>
                <a:lnTo>
                  <a:pt x="28334" y="94780"/>
                </a:lnTo>
                <a:lnTo>
                  <a:pt x="947284" y="94780"/>
                </a:lnTo>
                <a:lnTo>
                  <a:pt x="958141" y="92915"/>
                </a:lnTo>
                <a:lnTo>
                  <a:pt x="967167" y="87759"/>
                </a:lnTo>
                <a:lnTo>
                  <a:pt x="973336" y="79971"/>
                </a:lnTo>
                <a:lnTo>
                  <a:pt x="975620" y="70208"/>
                </a:lnTo>
                <a:lnTo>
                  <a:pt x="975620" y="47362"/>
                </a:lnTo>
                <a:lnTo>
                  <a:pt x="971050" y="29594"/>
                </a:lnTo>
                <a:lnTo>
                  <a:pt x="958706" y="14466"/>
                </a:lnTo>
                <a:lnTo>
                  <a:pt x="940633" y="3944"/>
                </a:lnTo>
                <a:lnTo>
                  <a:pt x="91887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01121" y="1220518"/>
            <a:ext cx="620395" cy="139700"/>
          </a:xfrm>
          <a:custGeom>
            <a:avLst/>
            <a:gdLst/>
            <a:ahLst/>
            <a:cxnLst/>
            <a:rect l="l" t="t" r="r" b="b"/>
            <a:pathLst>
              <a:path w="620395" h="139700">
                <a:moveTo>
                  <a:pt x="315992" y="0"/>
                </a:moveTo>
                <a:lnTo>
                  <a:pt x="311073" y="0"/>
                </a:lnTo>
                <a:lnTo>
                  <a:pt x="306155" y="0"/>
                </a:lnTo>
                <a:lnTo>
                  <a:pt x="301235" y="1281"/>
                </a:lnTo>
                <a:lnTo>
                  <a:pt x="296871" y="3956"/>
                </a:lnTo>
                <a:lnTo>
                  <a:pt x="0" y="139136"/>
                </a:lnTo>
                <a:lnTo>
                  <a:pt x="619930" y="139136"/>
                </a:lnTo>
                <a:lnTo>
                  <a:pt x="325276" y="3956"/>
                </a:lnTo>
                <a:lnTo>
                  <a:pt x="320911" y="1281"/>
                </a:lnTo>
                <a:lnTo>
                  <a:pt x="31599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7487207" y="3195332"/>
            <a:ext cx="4498975" cy="175895"/>
            <a:chOff x="7487207" y="3195332"/>
            <a:chExt cx="4498975" cy="175895"/>
          </a:xfrm>
        </p:grpSpPr>
        <p:sp>
          <p:nvSpPr>
            <p:cNvPr id="16" name="object 16"/>
            <p:cNvSpPr/>
            <p:nvPr/>
          </p:nvSpPr>
          <p:spPr>
            <a:xfrm>
              <a:off x="7515782" y="3285784"/>
              <a:ext cx="4441825" cy="0"/>
            </a:xfrm>
            <a:custGeom>
              <a:avLst/>
              <a:gdLst/>
              <a:ahLst/>
              <a:cxnLst/>
              <a:rect l="l" t="t" r="r" b="b"/>
              <a:pathLst>
                <a:path w="4441825" h="0">
                  <a:moveTo>
                    <a:pt x="0" y="1"/>
                  </a:moveTo>
                  <a:lnTo>
                    <a:pt x="4441439" y="0"/>
                  </a:lnTo>
                </a:path>
              </a:pathLst>
            </a:custGeom>
            <a:ln w="57150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87411" y="3195332"/>
              <a:ext cx="163285" cy="1757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497655" y="3424428"/>
            <a:ext cx="5422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">
                <a:latin typeface="Lucida Sans Unicode"/>
                <a:cs typeface="Lucida Sans Unicode"/>
              </a:rPr>
              <a:t>J</a:t>
            </a:r>
            <a:r>
              <a:rPr dirty="0" sz="1400" spc="65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nu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515782" y="3220097"/>
            <a:ext cx="2823845" cy="182245"/>
            <a:chOff x="7515782" y="3220097"/>
            <a:chExt cx="2823845" cy="18224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5843" y="3220097"/>
              <a:ext cx="163286" cy="1757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5782" y="3226346"/>
              <a:ext cx="163285" cy="17577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0111843" y="3470148"/>
            <a:ext cx="369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>
                <a:latin typeface="Lucida Sans Unicode"/>
                <a:cs typeface="Lucida Sans Unicode"/>
              </a:rPr>
              <a:t>Ap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00">
                <a:latin typeface="Lucida Sans Unicode"/>
                <a:cs typeface="Lucida Sans Unicode"/>
              </a:rPr>
              <a:t>l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42080" y="3705771"/>
            <a:ext cx="1684655" cy="513080"/>
          </a:xfrm>
          <a:custGeom>
            <a:avLst/>
            <a:gdLst/>
            <a:ahLst/>
            <a:cxnLst/>
            <a:rect l="l" t="t" r="r" b="b"/>
            <a:pathLst>
              <a:path w="1684654" h="513079">
                <a:moveTo>
                  <a:pt x="1684401" y="219278"/>
                </a:moveTo>
                <a:lnTo>
                  <a:pt x="1679778" y="196418"/>
                </a:lnTo>
                <a:lnTo>
                  <a:pt x="1667192" y="177736"/>
                </a:lnTo>
                <a:lnTo>
                  <a:pt x="1648523" y="165150"/>
                </a:lnTo>
                <a:lnTo>
                  <a:pt x="1625650" y="160528"/>
                </a:lnTo>
                <a:lnTo>
                  <a:pt x="889711" y="160528"/>
                </a:lnTo>
                <a:lnTo>
                  <a:pt x="832358" y="0"/>
                </a:lnTo>
                <a:lnTo>
                  <a:pt x="774992" y="160528"/>
                </a:lnTo>
                <a:lnTo>
                  <a:pt x="58750" y="160528"/>
                </a:lnTo>
                <a:lnTo>
                  <a:pt x="35877" y="165150"/>
                </a:lnTo>
                <a:lnTo>
                  <a:pt x="17208" y="177736"/>
                </a:lnTo>
                <a:lnTo>
                  <a:pt x="4622" y="196418"/>
                </a:lnTo>
                <a:lnTo>
                  <a:pt x="0" y="219278"/>
                </a:lnTo>
                <a:lnTo>
                  <a:pt x="0" y="454266"/>
                </a:lnTo>
                <a:lnTo>
                  <a:pt x="4622" y="477139"/>
                </a:lnTo>
                <a:lnTo>
                  <a:pt x="17208" y="495808"/>
                </a:lnTo>
                <a:lnTo>
                  <a:pt x="35877" y="508406"/>
                </a:lnTo>
                <a:lnTo>
                  <a:pt x="58750" y="513016"/>
                </a:lnTo>
                <a:lnTo>
                  <a:pt x="1625650" y="513016"/>
                </a:lnTo>
                <a:lnTo>
                  <a:pt x="1648523" y="508406"/>
                </a:lnTo>
                <a:lnTo>
                  <a:pt x="1667192" y="495808"/>
                </a:lnTo>
                <a:lnTo>
                  <a:pt x="1679778" y="477139"/>
                </a:lnTo>
                <a:lnTo>
                  <a:pt x="1684401" y="454266"/>
                </a:lnTo>
                <a:lnTo>
                  <a:pt x="1684401" y="21927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84917" y="4531579"/>
            <a:ext cx="1478915" cy="715645"/>
          </a:xfrm>
          <a:custGeom>
            <a:avLst/>
            <a:gdLst/>
            <a:ahLst/>
            <a:cxnLst/>
            <a:rect l="l" t="t" r="r" b="b"/>
            <a:pathLst>
              <a:path w="1478915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59540" y="0"/>
                </a:lnTo>
                <a:lnTo>
                  <a:pt x="1405931" y="9366"/>
                </a:lnTo>
                <a:lnTo>
                  <a:pt x="1443815" y="34908"/>
                </a:lnTo>
                <a:lnTo>
                  <a:pt x="1469357" y="72792"/>
                </a:lnTo>
                <a:lnTo>
                  <a:pt x="1478724" y="119184"/>
                </a:lnTo>
                <a:lnTo>
                  <a:pt x="1478724" y="595904"/>
                </a:lnTo>
                <a:lnTo>
                  <a:pt x="1469357" y="642296"/>
                </a:lnTo>
                <a:lnTo>
                  <a:pt x="1443815" y="680180"/>
                </a:lnTo>
                <a:lnTo>
                  <a:pt x="1405931" y="705722"/>
                </a:lnTo>
                <a:lnTo>
                  <a:pt x="1359540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0457678" y="3909060"/>
            <a:ext cx="1257935" cy="1254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  <a:p>
            <a:pPr algn="ctr" marL="74295">
              <a:lnSpc>
                <a:spcPct val="100000"/>
              </a:lnSpc>
              <a:spcBef>
                <a:spcPts val="111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algn="ctr" marL="86995" marR="5080" indent="635">
              <a:lnSpc>
                <a:spcPct val="100800"/>
              </a:lnSpc>
              <a:spcBef>
                <a:spcPts val="1095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o</a:t>
            </a:r>
            <a:r>
              <a:rPr dirty="0" sz="1200" spc="-25">
                <a:latin typeface="Calibri"/>
                <a:cs typeface="Calibri"/>
              </a:rPr>
              <a:t>rg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ni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5">
                <a:latin typeface="Calibri"/>
                <a:cs typeface="Calibri"/>
              </a:rPr>
              <a:t>o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k  </a:t>
            </a:r>
            <a:r>
              <a:rPr dirty="0" sz="1200" spc="-5">
                <a:latin typeface="Calibri"/>
                <a:cs typeface="Calibri"/>
              </a:rPr>
              <a:t>di</a:t>
            </a:r>
            <a:r>
              <a:rPr dirty="0" sz="1200" spc="-10">
                <a:latin typeface="Calibri"/>
                <a:cs typeface="Calibri"/>
              </a:rPr>
              <a:t> 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23452" y="3716413"/>
            <a:ext cx="1478280" cy="512445"/>
          </a:xfrm>
          <a:custGeom>
            <a:avLst/>
            <a:gdLst/>
            <a:ahLst/>
            <a:cxnLst/>
            <a:rect l="l" t="t" r="r" b="b"/>
            <a:pathLst>
              <a:path w="1478279" h="512445">
                <a:moveTo>
                  <a:pt x="1477772" y="218084"/>
                </a:moveTo>
                <a:lnTo>
                  <a:pt x="1473161" y="195211"/>
                </a:lnTo>
                <a:lnTo>
                  <a:pt x="1460563" y="176542"/>
                </a:lnTo>
                <a:lnTo>
                  <a:pt x="1441894" y="163944"/>
                </a:lnTo>
                <a:lnTo>
                  <a:pt x="1419021" y="159334"/>
                </a:lnTo>
                <a:lnTo>
                  <a:pt x="763892" y="159334"/>
                </a:lnTo>
                <a:lnTo>
                  <a:pt x="706970" y="0"/>
                </a:lnTo>
                <a:lnTo>
                  <a:pt x="650036" y="159334"/>
                </a:lnTo>
                <a:lnTo>
                  <a:pt x="58737" y="159334"/>
                </a:lnTo>
                <a:lnTo>
                  <a:pt x="35877" y="163944"/>
                </a:lnTo>
                <a:lnTo>
                  <a:pt x="17195" y="176542"/>
                </a:lnTo>
                <a:lnTo>
                  <a:pt x="4610" y="195211"/>
                </a:lnTo>
                <a:lnTo>
                  <a:pt x="0" y="218084"/>
                </a:lnTo>
                <a:lnTo>
                  <a:pt x="0" y="453072"/>
                </a:lnTo>
                <a:lnTo>
                  <a:pt x="4610" y="475945"/>
                </a:lnTo>
                <a:lnTo>
                  <a:pt x="17195" y="494614"/>
                </a:lnTo>
                <a:lnTo>
                  <a:pt x="35877" y="507212"/>
                </a:lnTo>
                <a:lnTo>
                  <a:pt x="58737" y="511822"/>
                </a:lnTo>
                <a:lnTo>
                  <a:pt x="1419021" y="511822"/>
                </a:lnTo>
                <a:lnTo>
                  <a:pt x="1441894" y="507212"/>
                </a:lnTo>
                <a:lnTo>
                  <a:pt x="1460563" y="494614"/>
                </a:lnTo>
                <a:lnTo>
                  <a:pt x="1473161" y="475945"/>
                </a:lnTo>
                <a:lnTo>
                  <a:pt x="1477772" y="453072"/>
                </a:lnTo>
                <a:lnTo>
                  <a:pt x="1477772" y="21808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45128" y="4566799"/>
            <a:ext cx="1543050" cy="715645"/>
          </a:xfrm>
          <a:custGeom>
            <a:avLst/>
            <a:gdLst/>
            <a:ahLst/>
            <a:cxnLst/>
            <a:rect l="l" t="t" r="r" b="b"/>
            <a:pathLst>
              <a:path w="1543050" h="715645">
                <a:moveTo>
                  <a:pt x="0" y="119183"/>
                </a:moveTo>
                <a:lnTo>
                  <a:pt x="9365" y="72791"/>
                </a:lnTo>
                <a:lnTo>
                  <a:pt x="34907" y="34907"/>
                </a:lnTo>
                <a:lnTo>
                  <a:pt x="72791" y="9366"/>
                </a:lnTo>
                <a:lnTo>
                  <a:pt x="119183" y="0"/>
                </a:lnTo>
                <a:lnTo>
                  <a:pt x="1423407" y="0"/>
                </a:lnTo>
                <a:lnTo>
                  <a:pt x="1469798" y="9366"/>
                </a:lnTo>
                <a:lnTo>
                  <a:pt x="1507682" y="34907"/>
                </a:lnTo>
                <a:lnTo>
                  <a:pt x="1533224" y="72791"/>
                </a:lnTo>
                <a:lnTo>
                  <a:pt x="1542590" y="119183"/>
                </a:lnTo>
                <a:lnTo>
                  <a:pt x="1542590" y="595905"/>
                </a:lnTo>
                <a:lnTo>
                  <a:pt x="1533224" y="642297"/>
                </a:lnTo>
                <a:lnTo>
                  <a:pt x="1507682" y="680181"/>
                </a:lnTo>
                <a:lnTo>
                  <a:pt x="1469798" y="705723"/>
                </a:lnTo>
                <a:lnTo>
                  <a:pt x="1423407" y="715089"/>
                </a:lnTo>
                <a:lnTo>
                  <a:pt x="119183" y="715089"/>
                </a:lnTo>
                <a:lnTo>
                  <a:pt x="72791" y="705723"/>
                </a:lnTo>
                <a:lnTo>
                  <a:pt x="34907" y="680181"/>
                </a:lnTo>
                <a:lnTo>
                  <a:pt x="9365" y="642297"/>
                </a:lnTo>
                <a:lnTo>
                  <a:pt x="0" y="595905"/>
                </a:lnTo>
                <a:lnTo>
                  <a:pt x="0" y="119183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824381" y="4623307"/>
            <a:ext cx="11836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o</a:t>
            </a:r>
            <a:r>
              <a:rPr dirty="0" sz="1200" spc="-25">
                <a:latin typeface="Calibri"/>
                <a:cs typeface="Calibri"/>
              </a:rPr>
              <a:t>rg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ni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5">
                <a:latin typeface="Calibri"/>
                <a:cs typeface="Calibri"/>
              </a:rPr>
              <a:t>o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k  </a:t>
            </a:r>
            <a:r>
              <a:rPr dirty="0" sz="1200" spc="-5">
                <a:latin typeface="Calibri"/>
                <a:cs typeface="Calibri"/>
              </a:rPr>
              <a:t>di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baru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51197" y="3921252"/>
            <a:ext cx="121031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  <a:p>
            <a:pPr marL="232410">
              <a:lnSpc>
                <a:spcPct val="100000"/>
              </a:lnSpc>
              <a:spcBef>
                <a:spcPts val="96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40249" y="3406140"/>
            <a:ext cx="7359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65">
                <a:latin typeface="Lucida Sans Unicode"/>
                <a:cs typeface="Lucida Sans Unicode"/>
              </a:rPr>
              <a:t>Desember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54876" y="3720439"/>
            <a:ext cx="1579245" cy="523875"/>
          </a:xfrm>
          <a:custGeom>
            <a:avLst/>
            <a:gdLst/>
            <a:ahLst/>
            <a:cxnLst/>
            <a:rect l="l" t="t" r="r" b="b"/>
            <a:pathLst>
              <a:path w="1579245" h="523875">
                <a:moveTo>
                  <a:pt x="1578813" y="229958"/>
                </a:moveTo>
                <a:lnTo>
                  <a:pt x="1574190" y="207086"/>
                </a:lnTo>
                <a:lnTo>
                  <a:pt x="1561604" y="188417"/>
                </a:lnTo>
                <a:lnTo>
                  <a:pt x="1542923" y="175818"/>
                </a:lnTo>
                <a:lnTo>
                  <a:pt x="1520063" y="171208"/>
                </a:lnTo>
                <a:lnTo>
                  <a:pt x="830389" y="171208"/>
                </a:lnTo>
                <a:lnTo>
                  <a:pt x="776897" y="0"/>
                </a:lnTo>
                <a:lnTo>
                  <a:pt x="723392" y="171208"/>
                </a:lnTo>
                <a:lnTo>
                  <a:pt x="58750" y="171208"/>
                </a:lnTo>
                <a:lnTo>
                  <a:pt x="35877" y="175818"/>
                </a:lnTo>
                <a:lnTo>
                  <a:pt x="17208" y="188417"/>
                </a:lnTo>
                <a:lnTo>
                  <a:pt x="4610" y="207086"/>
                </a:lnTo>
                <a:lnTo>
                  <a:pt x="0" y="229958"/>
                </a:lnTo>
                <a:lnTo>
                  <a:pt x="0" y="464947"/>
                </a:lnTo>
                <a:lnTo>
                  <a:pt x="4610" y="487819"/>
                </a:lnTo>
                <a:lnTo>
                  <a:pt x="17208" y="506488"/>
                </a:lnTo>
                <a:lnTo>
                  <a:pt x="35877" y="519074"/>
                </a:lnTo>
                <a:lnTo>
                  <a:pt x="58750" y="523697"/>
                </a:lnTo>
                <a:lnTo>
                  <a:pt x="1520063" y="523697"/>
                </a:lnTo>
                <a:lnTo>
                  <a:pt x="1542923" y="519074"/>
                </a:lnTo>
                <a:lnTo>
                  <a:pt x="1561604" y="506488"/>
                </a:lnTo>
                <a:lnTo>
                  <a:pt x="1574190" y="487819"/>
                </a:lnTo>
                <a:lnTo>
                  <a:pt x="1578813" y="464947"/>
                </a:lnTo>
                <a:lnTo>
                  <a:pt x="1578813" y="22995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923310" y="4555330"/>
            <a:ext cx="1517650" cy="715645"/>
          </a:xfrm>
          <a:custGeom>
            <a:avLst/>
            <a:gdLst/>
            <a:ahLst/>
            <a:cxnLst/>
            <a:rect l="l" t="t" r="r" b="b"/>
            <a:pathLst>
              <a:path w="1517650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98188" y="0"/>
                </a:lnTo>
                <a:lnTo>
                  <a:pt x="1444579" y="9366"/>
                </a:lnTo>
                <a:lnTo>
                  <a:pt x="1482463" y="34908"/>
                </a:lnTo>
                <a:lnTo>
                  <a:pt x="1508005" y="72792"/>
                </a:lnTo>
                <a:lnTo>
                  <a:pt x="1517372" y="119184"/>
                </a:lnTo>
                <a:lnTo>
                  <a:pt x="1517372" y="595904"/>
                </a:lnTo>
                <a:lnTo>
                  <a:pt x="1508005" y="642296"/>
                </a:lnTo>
                <a:lnTo>
                  <a:pt x="1482463" y="680180"/>
                </a:lnTo>
                <a:lnTo>
                  <a:pt x="1444579" y="705722"/>
                </a:lnTo>
                <a:lnTo>
                  <a:pt x="1398188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087700" y="4611116"/>
            <a:ext cx="11899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1270">
              <a:lnSpc>
                <a:spcPct val="1008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o</a:t>
            </a:r>
            <a:r>
              <a:rPr dirty="0" sz="1200" spc="-25">
                <a:latin typeface="Calibri"/>
                <a:cs typeface="Calibri"/>
              </a:rPr>
              <a:t>rg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ni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20">
                <a:latin typeface="Calibri"/>
                <a:cs typeface="Calibri"/>
              </a:rPr>
              <a:t>t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hun</a:t>
            </a:r>
            <a:r>
              <a:rPr dirty="0" sz="1200">
                <a:latin typeface="Calibri"/>
                <a:cs typeface="Calibri"/>
              </a:rPr>
              <a:t>an  </a:t>
            </a:r>
            <a:r>
              <a:rPr dirty="0" sz="1200" spc="-5">
                <a:latin typeface="Calibri"/>
                <a:cs typeface="Calibri"/>
              </a:rPr>
              <a:t>di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baru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38766" y="3902964"/>
            <a:ext cx="1211580" cy="556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265">
                <a:latin typeface="Lucida Sans Unicode"/>
                <a:cs typeface="Lucida Sans Unicode"/>
              </a:rPr>
              <a:t>T</a:t>
            </a:r>
            <a:r>
              <a:rPr dirty="0" sz="1400" spc="-130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hun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endParaRPr sz="1400">
              <a:latin typeface="Lucida Sans Unicode"/>
              <a:cs typeface="Lucida Sans Unicode"/>
            </a:endParaRPr>
          </a:p>
          <a:p>
            <a:pPr marL="255904">
              <a:lnSpc>
                <a:spcPct val="100000"/>
              </a:lnSpc>
              <a:spcBef>
                <a:spcPts val="106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657735" y="5326379"/>
            <a:ext cx="1517650" cy="715645"/>
          </a:xfrm>
          <a:custGeom>
            <a:avLst/>
            <a:gdLst/>
            <a:ahLst/>
            <a:cxnLst/>
            <a:rect l="l" t="t" r="r" b="b"/>
            <a:pathLst>
              <a:path w="1517650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98189" y="0"/>
                </a:lnTo>
                <a:lnTo>
                  <a:pt x="1444580" y="9366"/>
                </a:lnTo>
                <a:lnTo>
                  <a:pt x="1482464" y="34908"/>
                </a:lnTo>
                <a:lnTo>
                  <a:pt x="1508006" y="72792"/>
                </a:lnTo>
                <a:lnTo>
                  <a:pt x="1517373" y="119184"/>
                </a:lnTo>
                <a:lnTo>
                  <a:pt x="1517373" y="595904"/>
                </a:lnTo>
                <a:lnTo>
                  <a:pt x="1508006" y="642296"/>
                </a:lnTo>
                <a:lnTo>
                  <a:pt x="1482464" y="680180"/>
                </a:lnTo>
                <a:lnTo>
                  <a:pt x="1444580" y="705722"/>
                </a:lnTo>
                <a:lnTo>
                  <a:pt x="1398189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6" name="object 36"/>
          <p:cNvGrpSpPr/>
          <p:nvPr/>
        </p:nvGrpSpPr>
        <p:grpSpPr>
          <a:xfrm>
            <a:off x="7031297" y="1920834"/>
            <a:ext cx="5056505" cy="1477645"/>
            <a:chOff x="7031297" y="1920834"/>
            <a:chExt cx="5056505" cy="147764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53118" y="3179439"/>
              <a:ext cx="134517" cy="21853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031297" y="1920834"/>
              <a:ext cx="448309" cy="519430"/>
            </a:xfrm>
            <a:custGeom>
              <a:avLst/>
              <a:gdLst/>
              <a:ahLst/>
              <a:cxnLst/>
              <a:rect l="l" t="t" r="r" b="b"/>
              <a:pathLst>
                <a:path w="448309" h="519430">
                  <a:moveTo>
                    <a:pt x="224030" y="0"/>
                  </a:moveTo>
                  <a:lnTo>
                    <a:pt x="178880" y="5275"/>
                  </a:lnTo>
                  <a:lnTo>
                    <a:pt x="136827" y="20406"/>
                  </a:lnTo>
                  <a:lnTo>
                    <a:pt x="98773" y="44348"/>
                  </a:lnTo>
                  <a:lnTo>
                    <a:pt x="65617" y="76057"/>
                  </a:lnTo>
                  <a:lnTo>
                    <a:pt x="38260" y="114488"/>
                  </a:lnTo>
                  <a:lnTo>
                    <a:pt x="17605" y="158598"/>
                  </a:lnTo>
                  <a:lnTo>
                    <a:pt x="4551" y="207341"/>
                  </a:lnTo>
                  <a:lnTo>
                    <a:pt x="0" y="259675"/>
                  </a:lnTo>
                  <a:lnTo>
                    <a:pt x="4551" y="312009"/>
                  </a:lnTo>
                  <a:lnTo>
                    <a:pt x="17605" y="360752"/>
                  </a:lnTo>
                  <a:lnTo>
                    <a:pt x="38260" y="404862"/>
                  </a:lnTo>
                  <a:lnTo>
                    <a:pt x="65617" y="443293"/>
                  </a:lnTo>
                  <a:lnTo>
                    <a:pt x="98773" y="475001"/>
                  </a:lnTo>
                  <a:lnTo>
                    <a:pt x="136827" y="498943"/>
                  </a:lnTo>
                  <a:lnTo>
                    <a:pt x="178880" y="514074"/>
                  </a:lnTo>
                  <a:lnTo>
                    <a:pt x="224030" y="519349"/>
                  </a:lnTo>
                  <a:lnTo>
                    <a:pt x="269180" y="514074"/>
                  </a:lnTo>
                  <a:lnTo>
                    <a:pt x="311233" y="498943"/>
                  </a:lnTo>
                  <a:lnTo>
                    <a:pt x="349288" y="475001"/>
                  </a:lnTo>
                  <a:lnTo>
                    <a:pt x="382443" y="443293"/>
                  </a:lnTo>
                  <a:lnTo>
                    <a:pt x="409800" y="404862"/>
                  </a:lnTo>
                  <a:lnTo>
                    <a:pt x="430455" y="360752"/>
                  </a:lnTo>
                  <a:lnTo>
                    <a:pt x="443509" y="312009"/>
                  </a:lnTo>
                  <a:lnTo>
                    <a:pt x="448061" y="259675"/>
                  </a:lnTo>
                  <a:lnTo>
                    <a:pt x="443509" y="207341"/>
                  </a:lnTo>
                  <a:lnTo>
                    <a:pt x="430455" y="158598"/>
                  </a:lnTo>
                  <a:lnTo>
                    <a:pt x="409800" y="114488"/>
                  </a:lnTo>
                  <a:lnTo>
                    <a:pt x="382443" y="76057"/>
                  </a:lnTo>
                  <a:lnTo>
                    <a:pt x="349288" y="44348"/>
                  </a:lnTo>
                  <a:lnTo>
                    <a:pt x="311233" y="20406"/>
                  </a:lnTo>
                  <a:lnTo>
                    <a:pt x="269180" y="5275"/>
                  </a:lnTo>
                  <a:lnTo>
                    <a:pt x="2240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8801679" y="5382259"/>
            <a:ext cx="122936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baru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938136" y="5303404"/>
            <a:ext cx="1517650" cy="851535"/>
          </a:xfrm>
          <a:custGeom>
            <a:avLst/>
            <a:gdLst/>
            <a:ahLst/>
            <a:cxnLst/>
            <a:rect l="l" t="t" r="r" b="b"/>
            <a:pathLst>
              <a:path w="1517650" h="851535">
                <a:moveTo>
                  <a:pt x="0" y="141885"/>
                </a:moveTo>
                <a:lnTo>
                  <a:pt x="7233" y="97038"/>
                </a:lnTo>
                <a:lnTo>
                  <a:pt x="27375" y="58089"/>
                </a:lnTo>
                <a:lnTo>
                  <a:pt x="58089" y="27375"/>
                </a:lnTo>
                <a:lnTo>
                  <a:pt x="97038" y="7233"/>
                </a:lnTo>
                <a:lnTo>
                  <a:pt x="141885" y="0"/>
                </a:lnTo>
                <a:lnTo>
                  <a:pt x="1375488" y="0"/>
                </a:lnTo>
                <a:lnTo>
                  <a:pt x="1420334" y="7233"/>
                </a:lnTo>
                <a:lnTo>
                  <a:pt x="1459283" y="27375"/>
                </a:lnTo>
                <a:lnTo>
                  <a:pt x="1489997" y="58089"/>
                </a:lnTo>
                <a:lnTo>
                  <a:pt x="1510139" y="97038"/>
                </a:lnTo>
                <a:lnTo>
                  <a:pt x="1517373" y="141885"/>
                </a:lnTo>
                <a:lnTo>
                  <a:pt x="1517373" y="709411"/>
                </a:lnTo>
                <a:lnTo>
                  <a:pt x="1510139" y="754258"/>
                </a:lnTo>
                <a:lnTo>
                  <a:pt x="1489997" y="793207"/>
                </a:lnTo>
                <a:lnTo>
                  <a:pt x="1459283" y="823921"/>
                </a:lnTo>
                <a:lnTo>
                  <a:pt x="1420334" y="844063"/>
                </a:lnTo>
                <a:lnTo>
                  <a:pt x="1375488" y="851297"/>
                </a:lnTo>
                <a:lnTo>
                  <a:pt x="141885" y="851297"/>
                </a:lnTo>
                <a:lnTo>
                  <a:pt x="97038" y="844063"/>
                </a:lnTo>
                <a:lnTo>
                  <a:pt x="58089" y="823921"/>
                </a:lnTo>
                <a:lnTo>
                  <a:pt x="27375" y="793207"/>
                </a:lnTo>
                <a:lnTo>
                  <a:pt x="7233" y="754258"/>
                </a:lnTo>
                <a:lnTo>
                  <a:pt x="0" y="709411"/>
                </a:lnTo>
                <a:lnTo>
                  <a:pt x="0" y="141885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7111034" y="5352288"/>
            <a:ext cx="1172210" cy="71437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L="12700" marR="5080" indent="-635">
              <a:lnSpc>
                <a:spcPct val="101200"/>
              </a:lnSpc>
              <a:spcBef>
                <a:spcPts val="180"/>
              </a:spcBef>
            </a:pPr>
            <a:r>
              <a:rPr dirty="0" sz="1100" spc="-5">
                <a:latin typeface="Calibri"/>
                <a:cs typeface="Calibri"/>
              </a:rPr>
              <a:t>capaian kinerja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pegawai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dan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umpan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baliknya tahunan di </a:t>
            </a:r>
            <a:r>
              <a:rPr dirty="0" sz="110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unit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baru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569910" y="1677619"/>
            <a:ext cx="2756535" cy="1593850"/>
            <a:chOff x="2569910" y="1677619"/>
            <a:chExt cx="2756535" cy="1593850"/>
          </a:xfrm>
        </p:grpSpPr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90407" y="1717258"/>
              <a:ext cx="735720" cy="155407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9910" y="1677619"/>
              <a:ext cx="735720" cy="1554074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5409135" y="2035555"/>
            <a:ext cx="947419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5240" marR="5080" indent="-3175">
              <a:lnSpc>
                <a:spcPct val="100800"/>
              </a:lnSpc>
              <a:spcBef>
                <a:spcPts val="85"/>
              </a:spcBef>
            </a:pPr>
            <a:r>
              <a:rPr dirty="0" sz="1200" spc="-50">
                <a:latin typeface="Microsoft Sans Serif"/>
                <a:cs typeface="Microsoft Sans Serif"/>
              </a:rPr>
              <a:t>W</a:t>
            </a:r>
            <a:r>
              <a:rPr dirty="0" sz="1200" spc="-5">
                <a:latin typeface="Microsoft Sans Serif"/>
                <a:cs typeface="Microsoft Sans Serif"/>
              </a:rPr>
              <a:t>a</a:t>
            </a:r>
            <a:r>
              <a:rPr dirty="0" sz="1200" spc="-50">
                <a:latin typeface="Microsoft Sans Serif"/>
                <a:cs typeface="Microsoft Sans Serif"/>
              </a:rPr>
              <a:t>y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adalah 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40">
                <a:latin typeface="Microsoft Sans Serif"/>
                <a:cs typeface="Microsoft Sans Serif"/>
              </a:rPr>
              <a:t>e</a:t>
            </a:r>
            <a:r>
              <a:rPr dirty="0" sz="1200" spc="-6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20">
                <a:latin typeface="Microsoft Sans Serif"/>
                <a:cs typeface="Microsoft Sans Serif"/>
              </a:rPr>
              <a:t>w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pada  </a:t>
            </a:r>
            <a:r>
              <a:rPr dirty="0" sz="1200" spc="-155">
                <a:latin typeface="Microsoft Sans Serif"/>
                <a:cs typeface="Microsoft Sans Serif"/>
              </a:rPr>
              <a:t>K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 i="1">
                <a:latin typeface="Trebuchet MS"/>
                <a:cs typeface="Trebuchet MS"/>
              </a:rPr>
              <a:t>x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82021" y="1712467"/>
            <a:ext cx="147637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51435" marR="5080" indent="-3937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latin typeface="Microsoft Sans Serif"/>
                <a:cs typeface="Microsoft Sans Serif"/>
              </a:rPr>
              <a:t>W</a:t>
            </a:r>
            <a:r>
              <a:rPr dirty="0" sz="1200" spc="-5">
                <a:latin typeface="Microsoft Sans Serif"/>
                <a:cs typeface="Microsoft Sans Serif"/>
              </a:rPr>
              <a:t>a</a:t>
            </a:r>
            <a:r>
              <a:rPr dirty="0" sz="1200" spc="-50">
                <a:latin typeface="Microsoft Sans Serif"/>
                <a:cs typeface="Microsoft Sans Serif"/>
              </a:rPr>
              <a:t>y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d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r>
              <a:rPr dirty="0" sz="1200" spc="-10">
                <a:latin typeface="Microsoft Sans Serif"/>
                <a:cs typeface="Microsoft Sans Serif"/>
              </a:rPr>
              <a:t>ba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254">
                <a:latin typeface="Microsoft Sans Serif"/>
                <a:cs typeface="Microsoft Sans Serif"/>
              </a:rPr>
              <a:t>/  </a:t>
            </a:r>
            <a:r>
              <a:rPr dirty="0" sz="1200" spc="-45">
                <a:latin typeface="Microsoft Sans Serif"/>
                <a:cs typeface="Microsoft Sans Serif"/>
              </a:rPr>
              <a:t>dipekerjakan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 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negara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Microsoft Sans Serif"/>
                <a:cs typeface="Microsoft Sans Serif"/>
              </a:rPr>
              <a:t>sahabat, </a:t>
            </a:r>
            <a:r>
              <a:rPr dirty="0" sz="1200" spc="-55">
                <a:latin typeface="Microsoft Sans Serif"/>
                <a:cs typeface="Microsoft Sans Serif"/>
              </a:rPr>
              <a:t> </a:t>
            </a:r>
            <a:r>
              <a:rPr dirty="0" sz="1200" spc="-210">
                <a:latin typeface="Microsoft Sans Serif"/>
                <a:cs typeface="Microsoft Sans Serif"/>
              </a:rPr>
              <a:t>L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">
                <a:latin typeface="Microsoft Sans Serif"/>
                <a:cs typeface="Microsoft Sans Serif"/>
              </a:rPr>
              <a:t>ba</a:t>
            </a:r>
            <a:r>
              <a:rPr dirty="0" sz="1200" spc="-3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I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45">
                <a:latin typeface="Microsoft Sans Serif"/>
                <a:cs typeface="Microsoft Sans Serif"/>
              </a:rPr>
              <a:t>e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5">
                <a:latin typeface="Microsoft Sans Serif"/>
                <a:cs typeface="Microsoft Sans Serif"/>
              </a:rPr>
              <a:t>o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20">
                <a:latin typeface="Microsoft Sans Serif"/>
                <a:cs typeface="Microsoft Sans Serif"/>
              </a:rPr>
              <a:t>l</a:t>
            </a:r>
            <a:r>
              <a:rPr dirty="0" sz="1200" spc="-70">
                <a:latin typeface="Microsoft Sans Serif"/>
                <a:cs typeface="Microsoft Sans Serif"/>
              </a:rPr>
              <a:t>,  </a:t>
            </a:r>
            <a:r>
              <a:rPr dirty="0" sz="1200" spc="-35">
                <a:latin typeface="Microsoft Sans Serif"/>
                <a:cs typeface="Microsoft Sans Serif"/>
              </a:rPr>
              <a:t>or</a:t>
            </a:r>
            <a:r>
              <a:rPr dirty="0" sz="1200" spc="-3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25">
                <a:latin typeface="Microsoft Sans Serif"/>
                <a:cs typeface="Microsoft Sans Serif"/>
              </a:rPr>
              <a:t>r</a:t>
            </a:r>
            <a:r>
              <a:rPr dirty="0" sz="1200" spc="-5">
                <a:latin typeface="Microsoft Sans Serif"/>
                <a:cs typeface="Microsoft Sans Serif"/>
              </a:rPr>
              <a:t>of</a:t>
            </a:r>
            <a:r>
              <a:rPr dirty="0" sz="1200" spc="-135">
                <a:latin typeface="Microsoft Sans Serif"/>
                <a:cs typeface="Microsoft Sans Serif"/>
              </a:rPr>
              <a:t>es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75">
                <a:latin typeface="Microsoft Sans Serif"/>
                <a:cs typeface="Microsoft Sans Serif"/>
              </a:rPr>
              <a:t>,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dan  </a:t>
            </a:r>
            <a:r>
              <a:rPr dirty="0" sz="1200" spc="-35">
                <a:latin typeface="Microsoft Sans Serif"/>
                <a:cs typeface="Microsoft Sans Serif"/>
              </a:rPr>
              <a:t>badan-badan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95">
                <a:latin typeface="Microsoft Sans Serif"/>
                <a:cs typeface="Microsoft Sans Serif"/>
              </a:rPr>
              <a:t>swasta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83276" y="1833145"/>
            <a:ext cx="782955" cy="147320"/>
          </a:xfrm>
          <a:custGeom>
            <a:avLst/>
            <a:gdLst/>
            <a:ahLst/>
            <a:cxnLst/>
            <a:rect l="l" t="t" r="r" b="b"/>
            <a:pathLst>
              <a:path w="782954" h="147319">
                <a:moveTo>
                  <a:pt x="706785" y="0"/>
                </a:moveTo>
                <a:lnTo>
                  <a:pt x="76163" y="0"/>
                </a:lnTo>
                <a:lnTo>
                  <a:pt x="46144" y="5693"/>
                </a:lnTo>
                <a:lnTo>
                  <a:pt x="21976" y="21229"/>
                </a:lnTo>
                <a:lnTo>
                  <a:pt x="5861" y="44289"/>
                </a:lnTo>
                <a:lnTo>
                  <a:pt x="0" y="72553"/>
                </a:lnTo>
                <a:lnTo>
                  <a:pt x="0" y="124136"/>
                </a:lnTo>
                <a:lnTo>
                  <a:pt x="2013" y="133341"/>
                </a:lnTo>
                <a:lnTo>
                  <a:pt x="7320" y="140592"/>
                </a:lnTo>
                <a:lnTo>
                  <a:pt x="14824" y="145343"/>
                </a:lnTo>
                <a:lnTo>
                  <a:pt x="23426" y="147048"/>
                </a:lnTo>
                <a:lnTo>
                  <a:pt x="759461" y="147048"/>
                </a:lnTo>
                <a:lnTo>
                  <a:pt x="768899" y="145079"/>
                </a:lnTo>
                <a:lnTo>
                  <a:pt x="776309" y="139887"/>
                </a:lnTo>
                <a:lnTo>
                  <a:pt x="781152" y="132548"/>
                </a:lnTo>
                <a:lnTo>
                  <a:pt x="782886" y="124136"/>
                </a:lnTo>
                <a:lnTo>
                  <a:pt x="782886" y="72553"/>
                </a:lnTo>
                <a:lnTo>
                  <a:pt x="777034" y="44289"/>
                </a:lnTo>
                <a:lnTo>
                  <a:pt x="760940" y="21229"/>
                </a:lnTo>
                <a:lnTo>
                  <a:pt x="736794" y="5693"/>
                </a:lnTo>
                <a:lnTo>
                  <a:pt x="70678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485198" y="1214889"/>
            <a:ext cx="782955" cy="299720"/>
          </a:xfrm>
          <a:custGeom>
            <a:avLst/>
            <a:gdLst/>
            <a:ahLst/>
            <a:cxnLst/>
            <a:rect l="l" t="t" r="r" b="b"/>
            <a:pathLst>
              <a:path w="782954" h="299719">
                <a:moveTo>
                  <a:pt x="392962" y="0"/>
                </a:moveTo>
                <a:lnTo>
                  <a:pt x="386579" y="0"/>
                </a:lnTo>
                <a:lnTo>
                  <a:pt x="383665" y="485"/>
                </a:lnTo>
                <a:lnTo>
                  <a:pt x="15617" y="152321"/>
                </a:lnTo>
                <a:lnTo>
                  <a:pt x="0" y="175233"/>
                </a:lnTo>
                <a:lnTo>
                  <a:pt x="0" y="276457"/>
                </a:lnTo>
                <a:lnTo>
                  <a:pt x="2044" y="285663"/>
                </a:lnTo>
                <a:lnTo>
                  <a:pt x="7568" y="292914"/>
                </a:lnTo>
                <a:lnTo>
                  <a:pt x="15660" y="297664"/>
                </a:lnTo>
                <a:lnTo>
                  <a:pt x="25408" y="299369"/>
                </a:lnTo>
                <a:lnTo>
                  <a:pt x="759523" y="299369"/>
                </a:lnTo>
                <a:lnTo>
                  <a:pt x="768935" y="297400"/>
                </a:lnTo>
                <a:lnTo>
                  <a:pt x="776348" y="292209"/>
                </a:lnTo>
                <a:lnTo>
                  <a:pt x="781205" y="284870"/>
                </a:lnTo>
                <a:lnTo>
                  <a:pt x="782948" y="276457"/>
                </a:lnTo>
                <a:lnTo>
                  <a:pt x="782948" y="192387"/>
                </a:lnTo>
                <a:lnTo>
                  <a:pt x="388561" y="192387"/>
                </a:lnTo>
                <a:lnTo>
                  <a:pt x="378002" y="190418"/>
                </a:lnTo>
                <a:lnTo>
                  <a:pt x="370000" y="185226"/>
                </a:lnTo>
                <a:lnTo>
                  <a:pt x="364926" y="177887"/>
                </a:lnTo>
                <a:lnTo>
                  <a:pt x="363152" y="169475"/>
                </a:lnTo>
                <a:lnTo>
                  <a:pt x="365475" y="158854"/>
                </a:lnTo>
                <a:lnTo>
                  <a:pt x="371464" y="150381"/>
                </a:lnTo>
                <a:lnTo>
                  <a:pt x="379649" y="144772"/>
                </a:lnTo>
                <a:lnTo>
                  <a:pt x="388561" y="142744"/>
                </a:lnTo>
                <a:lnTo>
                  <a:pt x="744030" y="142744"/>
                </a:lnTo>
                <a:lnTo>
                  <a:pt x="400274" y="1455"/>
                </a:lnTo>
                <a:lnTo>
                  <a:pt x="396369" y="485"/>
                </a:lnTo>
                <a:lnTo>
                  <a:pt x="392962" y="0"/>
                </a:lnTo>
                <a:close/>
              </a:path>
              <a:path w="782954" h="299719">
                <a:moveTo>
                  <a:pt x="744030" y="142744"/>
                </a:moveTo>
                <a:lnTo>
                  <a:pt x="388561" y="142744"/>
                </a:lnTo>
                <a:lnTo>
                  <a:pt x="398583" y="144772"/>
                </a:lnTo>
                <a:lnTo>
                  <a:pt x="407338" y="150381"/>
                </a:lnTo>
                <a:lnTo>
                  <a:pt x="413537" y="158854"/>
                </a:lnTo>
                <a:lnTo>
                  <a:pt x="415890" y="169475"/>
                </a:lnTo>
                <a:lnTo>
                  <a:pt x="413537" y="177887"/>
                </a:lnTo>
                <a:lnTo>
                  <a:pt x="407338" y="185226"/>
                </a:lnTo>
                <a:lnTo>
                  <a:pt x="398583" y="190418"/>
                </a:lnTo>
                <a:lnTo>
                  <a:pt x="388561" y="192387"/>
                </a:lnTo>
                <a:lnTo>
                  <a:pt x="782948" y="192387"/>
                </a:lnTo>
                <a:lnTo>
                  <a:pt x="782948" y="175233"/>
                </a:lnTo>
                <a:lnTo>
                  <a:pt x="781039" y="167084"/>
                </a:lnTo>
                <a:lnTo>
                  <a:pt x="778044" y="160186"/>
                </a:lnTo>
                <a:lnTo>
                  <a:pt x="773597" y="155083"/>
                </a:lnTo>
                <a:lnTo>
                  <a:pt x="767331" y="152321"/>
                </a:lnTo>
                <a:lnTo>
                  <a:pt x="744030" y="142744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055336" y="1565781"/>
            <a:ext cx="152400" cy="215900"/>
          </a:xfrm>
          <a:custGeom>
            <a:avLst/>
            <a:gdLst/>
            <a:ahLst/>
            <a:cxnLst/>
            <a:rect l="l" t="t" r="r" b="b"/>
            <a:pathLst>
              <a:path w="152400" h="215900">
                <a:moveTo>
                  <a:pt x="152264" y="0"/>
                </a:moveTo>
                <a:lnTo>
                  <a:pt x="0" y="0"/>
                </a:lnTo>
                <a:lnTo>
                  <a:pt x="0" y="215783"/>
                </a:lnTo>
                <a:lnTo>
                  <a:pt x="152264" y="215783"/>
                </a:lnTo>
                <a:lnTo>
                  <a:pt x="15226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97596" y="1565781"/>
            <a:ext cx="154305" cy="215900"/>
          </a:xfrm>
          <a:custGeom>
            <a:avLst/>
            <a:gdLst/>
            <a:ahLst/>
            <a:cxnLst/>
            <a:rect l="l" t="t" r="r" b="b"/>
            <a:pathLst>
              <a:path w="154304" h="215900">
                <a:moveTo>
                  <a:pt x="154246" y="0"/>
                </a:moveTo>
                <a:lnTo>
                  <a:pt x="0" y="0"/>
                </a:lnTo>
                <a:lnTo>
                  <a:pt x="0" y="215783"/>
                </a:lnTo>
                <a:lnTo>
                  <a:pt x="154246" y="215783"/>
                </a:lnTo>
                <a:lnTo>
                  <a:pt x="154246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541840" y="1565781"/>
            <a:ext cx="154305" cy="215900"/>
          </a:xfrm>
          <a:custGeom>
            <a:avLst/>
            <a:gdLst/>
            <a:ahLst/>
            <a:cxnLst/>
            <a:rect l="l" t="t" r="r" b="b"/>
            <a:pathLst>
              <a:path w="154304" h="215900">
                <a:moveTo>
                  <a:pt x="154246" y="0"/>
                </a:moveTo>
                <a:lnTo>
                  <a:pt x="0" y="0"/>
                </a:lnTo>
                <a:lnTo>
                  <a:pt x="0" y="215783"/>
                </a:lnTo>
                <a:lnTo>
                  <a:pt x="154246" y="215783"/>
                </a:lnTo>
                <a:lnTo>
                  <a:pt x="154246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2" name="object 52"/>
          <p:cNvGrpSpPr/>
          <p:nvPr/>
        </p:nvGrpSpPr>
        <p:grpSpPr>
          <a:xfrm>
            <a:off x="1095164" y="3240634"/>
            <a:ext cx="5201920" cy="175895"/>
            <a:chOff x="1095164" y="3240634"/>
            <a:chExt cx="5201920" cy="175895"/>
          </a:xfrm>
        </p:grpSpPr>
        <p:sp>
          <p:nvSpPr>
            <p:cNvPr id="53" name="object 53"/>
            <p:cNvSpPr/>
            <p:nvPr/>
          </p:nvSpPr>
          <p:spPr>
            <a:xfrm>
              <a:off x="1123739" y="3329094"/>
              <a:ext cx="5144770" cy="0"/>
            </a:xfrm>
            <a:custGeom>
              <a:avLst/>
              <a:gdLst/>
              <a:ahLst/>
              <a:cxnLst/>
              <a:rect l="l" t="t" r="r" b="b"/>
              <a:pathLst>
                <a:path w="5144770" h="0">
                  <a:moveTo>
                    <a:pt x="0" y="1"/>
                  </a:moveTo>
                  <a:lnTo>
                    <a:pt x="5144408" y="0"/>
                  </a:lnTo>
                </a:path>
              </a:pathLst>
            </a:custGeom>
            <a:ln w="57150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3516" y="3240634"/>
              <a:ext cx="163285" cy="175775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5718412" y="3439667"/>
            <a:ext cx="5422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">
                <a:latin typeface="Lucida Sans Unicode"/>
                <a:cs typeface="Lucida Sans Unicode"/>
              </a:rPr>
              <a:t>J</a:t>
            </a:r>
            <a:r>
              <a:rPr dirty="0" sz="1400" spc="65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nu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072136" y="3239000"/>
            <a:ext cx="3220085" cy="194945"/>
            <a:chOff x="1072136" y="3239000"/>
            <a:chExt cx="3220085" cy="194945"/>
          </a:xfrm>
        </p:grpSpPr>
        <p:pic>
          <p:nvPicPr>
            <p:cNvPr id="57" name="object 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8498" y="3239000"/>
              <a:ext cx="163286" cy="17577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2136" y="3257845"/>
              <a:ext cx="163286" cy="175775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4243914" y="3482340"/>
            <a:ext cx="369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>
                <a:latin typeface="Lucida Sans Unicode"/>
                <a:cs typeface="Lucida Sans Unicode"/>
              </a:rPr>
              <a:t>Ap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00">
                <a:latin typeface="Lucida Sans Unicode"/>
                <a:cs typeface="Lucida Sans Unicode"/>
              </a:rPr>
              <a:t>l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64109" y="3427476"/>
            <a:ext cx="7359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65">
                <a:latin typeface="Lucida Sans Unicode"/>
                <a:cs typeface="Lucida Sans Unicode"/>
              </a:rPr>
              <a:t>Desember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3293447" y="1315702"/>
            <a:ext cx="3081655" cy="2125980"/>
            <a:chOff x="3293447" y="1315702"/>
            <a:chExt cx="3081655" cy="2125980"/>
          </a:xfrm>
        </p:grpSpPr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0294" y="3222749"/>
              <a:ext cx="134517" cy="21853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293440" y="1315707"/>
              <a:ext cx="748030" cy="750570"/>
            </a:xfrm>
            <a:custGeom>
              <a:avLst/>
              <a:gdLst/>
              <a:ahLst/>
              <a:cxnLst/>
              <a:rect l="l" t="t" r="r" b="b"/>
              <a:pathLst>
                <a:path w="748029" h="750569">
                  <a:moveTo>
                    <a:pt x="414286" y="119684"/>
                  </a:moveTo>
                  <a:lnTo>
                    <a:pt x="96748" y="66027"/>
                  </a:lnTo>
                  <a:lnTo>
                    <a:pt x="95326" y="66027"/>
                  </a:lnTo>
                  <a:lnTo>
                    <a:pt x="88836" y="66027"/>
                  </a:lnTo>
                  <a:lnTo>
                    <a:pt x="81940" y="69405"/>
                  </a:lnTo>
                  <a:lnTo>
                    <a:pt x="78841" y="74104"/>
                  </a:lnTo>
                  <a:lnTo>
                    <a:pt x="7658" y="144411"/>
                  </a:lnTo>
                  <a:lnTo>
                    <a:pt x="4635" y="149326"/>
                  </a:lnTo>
                  <a:lnTo>
                    <a:pt x="1790" y="155321"/>
                  </a:lnTo>
                  <a:lnTo>
                    <a:pt x="0" y="162026"/>
                  </a:lnTo>
                  <a:lnTo>
                    <a:pt x="165" y="169075"/>
                  </a:lnTo>
                  <a:lnTo>
                    <a:pt x="5753" y="172872"/>
                  </a:lnTo>
                  <a:lnTo>
                    <a:pt x="9499" y="180467"/>
                  </a:lnTo>
                  <a:lnTo>
                    <a:pt x="16992" y="182397"/>
                  </a:lnTo>
                  <a:lnTo>
                    <a:pt x="255016" y="281165"/>
                  </a:lnTo>
                  <a:lnTo>
                    <a:pt x="414286" y="119684"/>
                  </a:lnTo>
                  <a:close/>
                </a:path>
                <a:path w="748029" h="750569">
                  <a:moveTo>
                    <a:pt x="676567" y="647827"/>
                  </a:moveTo>
                  <a:lnTo>
                    <a:pt x="624116" y="330542"/>
                  </a:lnTo>
                  <a:lnTo>
                    <a:pt x="464832" y="492010"/>
                  </a:lnTo>
                  <a:lnTo>
                    <a:pt x="560412" y="733259"/>
                  </a:lnTo>
                  <a:lnTo>
                    <a:pt x="562254" y="740854"/>
                  </a:lnTo>
                  <a:lnTo>
                    <a:pt x="569747" y="748449"/>
                  </a:lnTo>
                  <a:lnTo>
                    <a:pt x="590384" y="748449"/>
                  </a:lnTo>
                  <a:lnTo>
                    <a:pt x="596036" y="746582"/>
                  </a:lnTo>
                  <a:lnTo>
                    <a:pt x="599782" y="740854"/>
                  </a:lnTo>
                  <a:lnTo>
                    <a:pt x="670979" y="670610"/>
                  </a:lnTo>
                  <a:lnTo>
                    <a:pt x="674725" y="664883"/>
                  </a:lnTo>
                  <a:lnTo>
                    <a:pt x="676567" y="655421"/>
                  </a:lnTo>
                  <a:lnTo>
                    <a:pt x="676567" y="647827"/>
                  </a:lnTo>
                  <a:close/>
                </a:path>
                <a:path w="748029" h="750569">
                  <a:moveTo>
                    <a:pt x="747763" y="78308"/>
                  </a:moveTo>
                  <a:lnTo>
                    <a:pt x="741464" y="34188"/>
                  </a:lnTo>
                  <a:lnTo>
                    <a:pt x="699909" y="2616"/>
                  </a:lnTo>
                  <a:lnTo>
                    <a:pt x="662419" y="0"/>
                  </a:lnTo>
                  <a:lnTo>
                    <a:pt x="648500" y="0"/>
                  </a:lnTo>
                  <a:lnTo>
                    <a:pt x="610298" y="7137"/>
                  </a:lnTo>
                  <a:lnTo>
                    <a:pt x="211886" y="400850"/>
                  </a:lnTo>
                  <a:lnTo>
                    <a:pt x="134099" y="387045"/>
                  </a:lnTo>
                  <a:lnTo>
                    <a:pt x="126123" y="387045"/>
                  </a:lnTo>
                  <a:lnTo>
                    <a:pt x="119049" y="390118"/>
                  </a:lnTo>
                  <a:lnTo>
                    <a:pt x="114465" y="393255"/>
                  </a:lnTo>
                  <a:lnTo>
                    <a:pt x="9499" y="501548"/>
                  </a:lnTo>
                  <a:lnTo>
                    <a:pt x="2006" y="505345"/>
                  </a:lnTo>
                  <a:lnTo>
                    <a:pt x="165" y="514807"/>
                  </a:lnTo>
                  <a:lnTo>
                    <a:pt x="2006" y="524332"/>
                  </a:lnTo>
                  <a:lnTo>
                    <a:pt x="5753" y="531926"/>
                  </a:lnTo>
                  <a:lnTo>
                    <a:pt x="11404" y="539534"/>
                  </a:lnTo>
                  <a:lnTo>
                    <a:pt x="178168" y="571792"/>
                  </a:lnTo>
                  <a:lnTo>
                    <a:pt x="208140" y="731393"/>
                  </a:lnTo>
                  <a:lnTo>
                    <a:pt x="211048" y="738085"/>
                  </a:lnTo>
                  <a:lnTo>
                    <a:pt x="214464" y="743712"/>
                  </a:lnTo>
                  <a:lnTo>
                    <a:pt x="218960" y="747941"/>
                  </a:lnTo>
                  <a:lnTo>
                    <a:pt x="225031" y="750379"/>
                  </a:lnTo>
                  <a:lnTo>
                    <a:pt x="240017" y="750379"/>
                  </a:lnTo>
                  <a:lnTo>
                    <a:pt x="245618" y="748461"/>
                  </a:lnTo>
                  <a:lnTo>
                    <a:pt x="253111" y="748461"/>
                  </a:lnTo>
                  <a:lnTo>
                    <a:pt x="358025" y="640219"/>
                  </a:lnTo>
                  <a:lnTo>
                    <a:pt x="365518" y="636422"/>
                  </a:lnTo>
                  <a:lnTo>
                    <a:pt x="367423" y="626897"/>
                  </a:lnTo>
                  <a:lnTo>
                    <a:pt x="365518" y="619302"/>
                  </a:lnTo>
                  <a:lnTo>
                    <a:pt x="352425" y="543331"/>
                  </a:lnTo>
                  <a:lnTo>
                    <a:pt x="719683" y="171005"/>
                  </a:lnTo>
                  <a:lnTo>
                    <a:pt x="731977" y="155473"/>
                  </a:lnTo>
                  <a:lnTo>
                    <a:pt x="740752" y="137998"/>
                  </a:lnTo>
                  <a:lnTo>
                    <a:pt x="746010" y="119443"/>
                  </a:lnTo>
                  <a:lnTo>
                    <a:pt x="747763" y="100698"/>
                  </a:lnTo>
                  <a:lnTo>
                    <a:pt x="747763" y="78308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/>
          <p:nvPr/>
        </p:nvSpPr>
        <p:spPr>
          <a:xfrm>
            <a:off x="4685144" y="3732161"/>
            <a:ext cx="1684655" cy="513080"/>
          </a:xfrm>
          <a:custGeom>
            <a:avLst/>
            <a:gdLst/>
            <a:ahLst/>
            <a:cxnLst/>
            <a:rect l="l" t="t" r="r" b="b"/>
            <a:pathLst>
              <a:path w="1684654" h="513079">
                <a:moveTo>
                  <a:pt x="1684401" y="219278"/>
                </a:moveTo>
                <a:lnTo>
                  <a:pt x="1679778" y="196405"/>
                </a:lnTo>
                <a:lnTo>
                  <a:pt x="1667192" y="177736"/>
                </a:lnTo>
                <a:lnTo>
                  <a:pt x="1648510" y="165150"/>
                </a:lnTo>
                <a:lnTo>
                  <a:pt x="1625650" y="160528"/>
                </a:lnTo>
                <a:lnTo>
                  <a:pt x="889711" y="160528"/>
                </a:lnTo>
                <a:lnTo>
                  <a:pt x="832358" y="0"/>
                </a:lnTo>
                <a:lnTo>
                  <a:pt x="774992" y="160528"/>
                </a:lnTo>
                <a:lnTo>
                  <a:pt x="58750" y="160528"/>
                </a:lnTo>
                <a:lnTo>
                  <a:pt x="35877" y="165150"/>
                </a:lnTo>
                <a:lnTo>
                  <a:pt x="17208" y="177736"/>
                </a:lnTo>
                <a:lnTo>
                  <a:pt x="4610" y="196405"/>
                </a:lnTo>
                <a:lnTo>
                  <a:pt x="0" y="219278"/>
                </a:lnTo>
                <a:lnTo>
                  <a:pt x="0" y="454266"/>
                </a:lnTo>
                <a:lnTo>
                  <a:pt x="4610" y="477139"/>
                </a:lnTo>
                <a:lnTo>
                  <a:pt x="17208" y="495808"/>
                </a:lnTo>
                <a:lnTo>
                  <a:pt x="35877" y="508406"/>
                </a:lnTo>
                <a:lnTo>
                  <a:pt x="58750" y="513016"/>
                </a:lnTo>
                <a:lnTo>
                  <a:pt x="1625650" y="513016"/>
                </a:lnTo>
                <a:lnTo>
                  <a:pt x="1648510" y="508406"/>
                </a:lnTo>
                <a:lnTo>
                  <a:pt x="1667192" y="495808"/>
                </a:lnTo>
                <a:lnTo>
                  <a:pt x="1679778" y="477139"/>
                </a:lnTo>
                <a:lnTo>
                  <a:pt x="1684401" y="454266"/>
                </a:lnTo>
                <a:lnTo>
                  <a:pt x="1684401" y="21927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601427" y="4568741"/>
            <a:ext cx="1808480" cy="715645"/>
          </a:xfrm>
          <a:custGeom>
            <a:avLst/>
            <a:gdLst/>
            <a:ahLst/>
            <a:cxnLst/>
            <a:rect l="l" t="t" r="r" b="b"/>
            <a:pathLst>
              <a:path w="1808479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689174" y="0"/>
                </a:lnTo>
                <a:lnTo>
                  <a:pt x="1735566" y="9366"/>
                </a:lnTo>
                <a:lnTo>
                  <a:pt x="1773450" y="34908"/>
                </a:lnTo>
                <a:lnTo>
                  <a:pt x="1798992" y="72792"/>
                </a:lnTo>
                <a:lnTo>
                  <a:pt x="1808359" y="119184"/>
                </a:lnTo>
                <a:lnTo>
                  <a:pt x="1808359" y="595904"/>
                </a:lnTo>
                <a:lnTo>
                  <a:pt x="1798992" y="642296"/>
                </a:lnTo>
                <a:lnTo>
                  <a:pt x="1773450" y="680180"/>
                </a:lnTo>
                <a:lnTo>
                  <a:pt x="1735566" y="705722"/>
                </a:lnTo>
                <a:lnTo>
                  <a:pt x="1689174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4838951" y="4614163"/>
            <a:ext cx="1332865" cy="5867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ctr" marL="12700" marR="5080" indent="635">
              <a:lnSpc>
                <a:spcPct val="100800"/>
              </a:lnSpc>
              <a:spcBef>
                <a:spcPts val="16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organisasi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instansi</a:t>
            </a:r>
            <a:r>
              <a:rPr dirty="0" sz="1200" spc="-5">
                <a:latin typeface="Calibri"/>
                <a:cs typeface="Calibri"/>
              </a:rPr>
              <a:t> induk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900736" y="3854026"/>
            <a:ext cx="1210310" cy="56959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  <a:p>
            <a:pPr marL="231140">
              <a:lnSpc>
                <a:spcPct val="100000"/>
              </a:lnSpc>
              <a:spcBef>
                <a:spcPts val="53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698953" y="3702570"/>
            <a:ext cx="1684655" cy="537210"/>
          </a:xfrm>
          <a:custGeom>
            <a:avLst/>
            <a:gdLst/>
            <a:ahLst/>
            <a:cxnLst/>
            <a:rect l="l" t="t" r="r" b="b"/>
            <a:pathLst>
              <a:path w="1684654" h="537210">
                <a:moveTo>
                  <a:pt x="1684401" y="243039"/>
                </a:moveTo>
                <a:lnTo>
                  <a:pt x="1679778" y="220167"/>
                </a:lnTo>
                <a:lnTo>
                  <a:pt x="1667192" y="201498"/>
                </a:lnTo>
                <a:lnTo>
                  <a:pt x="1648510" y="188899"/>
                </a:lnTo>
                <a:lnTo>
                  <a:pt x="1625650" y="184289"/>
                </a:lnTo>
                <a:lnTo>
                  <a:pt x="898194" y="184289"/>
                </a:lnTo>
                <a:lnTo>
                  <a:pt x="832358" y="0"/>
                </a:lnTo>
                <a:lnTo>
                  <a:pt x="766495" y="184289"/>
                </a:lnTo>
                <a:lnTo>
                  <a:pt x="58750" y="184289"/>
                </a:lnTo>
                <a:lnTo>
                  <a:pt x="35877" y="188899"/>
                </a:lnTo>
                <a:lnTo>
                  <a:pt x="17208" y="201498"/>
                </a:lnTo>
                <a:lnTo>
                  <a:pt x="4610" y="220167"/>
                </a:lnTo>
                <a:lnTo>
                  <a:pt x="0" y="243039"/>
                </a:lnTo>
                <a:lnTo>
                  <a:pt x="0" y="478028"/>
                </a:lnTo>
                <a:lnTo>
                  <a:pt x="4610" y="500888"/>
                </a:lnTo>
                <a:lnTo>
                  <a:pt x="17208" y="519569"/>
                </a:lnTo>
                <a:lnTo>
                  <a:pt x="35877" y="532155"/>
                </a:lnTo>
                <a:lnTo>
                  <a:pt x="58750" y="536778"/>
                </a:lnTo>
                <a:lnTo>
                  <a:pt x="1625650" y="536778"/>
                </a:lnTo>
                <a:lnTo>
                  <a:pt x="1648510" y="532155"/>
                </a:lnTo>
                <a:lnTo>
                  <a:pt x="1667192" y="519569"/>
                </a:lnTo>
                <a:lnTo>
                  <a:pt x="1679778" y="500888"/>
                </a:lnTo>
                <a:lnTo>
                  <a:pt x="1684401" y="478028"/>
                </a:lnTo>
                <a:lnTo>
                  <a:pt x="1684401" y="24303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623270" y="4503311"/>
            <a:ext cx="1808480" cy="1123950"/>
          </a:xfrm>
          <a:custGeom>
            <a:avLst/>
            <a:gdLst/>
            <a:ahLst/>
            <a:cxnLst/>
            <a:rect l="l" t="t" r="r" b="b"/>
            <a:pathLst>
              <a:path w="1808479" h="1123950">
                <a:moveTo>
                  <a:pt x="0" y="68535"/>
                </a:moveTo>
                <a:lnTo>
                  <a:pt x="5385" y="41858"/>
                </a:lnTo>
                <a:lnTo>
                  <a:pt x="20073" y="20073"/>
                </a:lnTo>
                <a:lnTo>
                  <a:pt x="41858" y="5385"/>
                </a:lnTo>
                <a:lnTo>
                  <a:pt x="68535" y="0"/>
                </a:lnTo>
                <a:lnTo>
                  <a:pt x="1739824" y="0"/>
                </a:lnTo>
                <a:lnTo>
                  <a:pt x="1766501" y="5385"/>
                </a:lnTo>
                <a:lnTo>
                  <a:pt x="1788285" y="20073"/>
                </a:lnTo>
                <a:lnTo>
                  <a:pt x="1802973" y="41858"/>
                </a:lnTo>
                <a:lnTo>
                  <a:pt x="1808359" y="68535"/>
                </a:lnTo>
                <a:lnTo>
                  <a:pt x="1808359" y="1055177"/>
                </a:lnTo>
                <a:lnTo>
                  <a:pt x="1802973" y="1081854"/>
                </a:lnTo>
                <a:lnTo>
                  <a:pt x="1788285" y="1103638"/>
                </a:lnTo>
                <a:lnTo>
                  <a:pt x="1766501" y="1118326"/>
                </a:lnTo>
                <a:lnTo>
                  <a:pt x="1739824" y="1123712"/>
                </a:lnTo>
                <a:lnTo>
                  <a:pt x="68535" y="1123712"/>
                </a:lnTo>
                <a:lnTo>
                  <a:pt x="41858" y="1118326"/>
                </a:lnTo>
                <a:lnTo>
                  <a:pt x="20073" y="1103638"/>
                </a:lnTo>
                <a:lnTo>
                  <a:pt x="5385" y="1081854"/>
                </a:lnTo>
                <a:lnTo>
                  <a:pt x="0" y="1055177"/>
                </a:lnTo>
                <a:lnTo>
                  <a:pt x="0" y="68535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2733635" y="3811354"/>
            <a:ext cx="1588135" cy="1678939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algn="ctr" marL="108585">
              <a:lnSpc>
                <a:spcPct val="100000"/>
              </a:lnSpc>
              <a:spcBef>
                <a:spcPts val="89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  <a:p>
            <a:pPr algn="ctr" marL="58419">
              <a:lnSpc>
                <a:spcPct val="100000"/>
              </a:lnSpc>
              <a:spcBef>
                <a:spcPts val="68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algn="ctr" marL="12700" marR="5080">
              <a:lnSpc>
                <a:spcPct val="100800"/>
              </a:lnSpc>
              <a:spcBef>
                <a:spcPts val="1165"/>
              </a:spcBef>
            </a:pPr>
            <a:r>
              <a:rPr dirty="0" sz="1200" spc="-5">
                <a:latin typeface="Calibri"/>
                <a:cs typeface="Calibri"/>
              </a:rPr>
              <a:t>umpan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balik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5">
                <a:latin typeface="Calibri"/>
                <a:cs typeface="Calibri"/>
              </a:rPr>
              <a:t>dan/atau 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15">
                <a:latin typeface="Calibri"/>
                <a:cs typeface="Calibri"/>
              </a:rPr>
              <a:t>data </a:t>
            </a:r>
            <a:r>
              <a:rPr dirty="0" sz="1200" spc="-10">
                <a:latin typeface="Calibri"/>
                <a:cs typeface="Calibri"/>
              </a:rPr>
              <a:t>dukung </a:t>
            </a:r>
            <a:r>
              <a:rPr dirty="0" sz="1200" spc="-15">
                <a:latin typeface="Calibri"/>
                <a:cs typeface="Calibri"/>
              </a:rPr>
              <a:t>lainnya </a:t>
            </a:r>
            <a:r>
              <a:rPr dirty="0" sz="1200" spc="-10">
                <a:latin typeface="Calibri"/>
                <a:cs typeface="Calibri"/>
              </a:rPr>
              <a:t>yang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diperoleh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dari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tempat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yang bersangkutan 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bekerja.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1" name="object 7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08388" y="5693472"/>
            <a:ext cx="248729" cy="315937"/>
          </a:xfrm>
          <a:prstGeom prst="rect">
            <a:avLst/>
          </a:prstGeom>
        </p:spPr>
      </p:pic>
      <p:sp>
        <p:nvSpPr>
          <p:cNvPr id="72" name="object 72"/>
          <p:cNvSpPr txBox="1"/>
          <p:nvPr/>
        </p:nvSpPr>
        <p:spPr>
          <a:xfrm>
            <a:off x="2906120" y="5638800"/>
            <a:ext cx="1162685" cy="385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Oleh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pejabat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penilai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98347" y="3690568"/>
            <a:ext cx="1684655" cy="513080"/>
          </a:xfrm>
          <a:custGeom>
            <a:avLst/>
            <a:gdLst/>
            <a:ahLst/>
            <a:cxnLst/>
            <a:rect l="l" t="t" r="r" b="b"/>
            <a:pathLst>
              <a:path w="1684655" h="513079">
                <a:moveTo>
                  <a:pt x="1684388" y="219290"/>
                </a:moveTo>
                <a:lnTo>
                  <a:pt x="1679778" y="196418"/>
                </a:lnTo>
                <a:lnTo>
                  <a:pt x="1667192" y="177749"/>
                </a:lnTo>
                <a:lnTo>
                  <a:pt x="1648510" y="165150"/>
                </a:lnTo>
                <a:lnTo>
                  <a:pt x="1625650" y="160540"/>
                </a:lnTo>
                <a:lnTo>
                  <a:pt x="889711" y="160540"/>
                </a:lnTo>
                <a:lnTo>
                  <a:pt x="832358" y="0"/>
                </a:lnTo>
                <a:lnTo>
                  <a:pt x="774992" y="160540"/>
                </a:lnTo>
                <a:lnTo>
                  <a:pt x="58750" y="160540"/>
                </a:lnTo>
                <a:lnTo>
                  <a:pt x="35877" y="165150"/>
                </a:lnTo>
                <a:lnTo>
                  <a:pt x="17208" y="177749"/>
                </a:lnTo>
                <a:lnTo>
                  <a:pt x="4610" y="196418"/>
                </a:lnTo>
                <a:lnTo>
                  <a:pt x="0" y="219290"/>
                </a:lnTo>
                <a:lnTo>
                  <a:pt x="0" y="454279"/>
                </a:lnTo>
                <a:lnTo>
                  <a:pt x="4610" y="477151"/>
                </a:lnTo>
                <a:lnTo>
                  <a:pt x="17208" y="495820"/>
                </a:lnTo>
                <a:lnTo>
                  <a:pt x="35877" y="508406"/>
                </a:lnTo>
                <a:lnTo>
                  <a:pt x="58750" y="513029"/>
                </a:lnTo>
                <a:lnTo>
                  <a:pt x="1625650" y="513029"/>
                </a:lnTo>
                <a:lnTo>
                  <a:pt x="1648510" y="508406"/>
                </a:lnTo>
                <a:lnTo>
                  <a:pt x="1667192" y="495820"/>
                </a:lnTo>
                <a:lnTo>
                  <a:pt x="1679778" y="477151"/>
                </a:lnTo>
                <a:lnTo>
                  <a:pt x="1684388" y="454279"/>
                </a:lnTo>
                <a:lnTo>
                  <a:pt x="1684388" y="21929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72594" y="4504470"/>
            <a:ext cx="1808480" cy="665480"/>
          </a:xfrm>
          <a:custGeom>
            <a:avLst/>
            <a:gdLst/>
            <a:ahLst/>
            <a:cxnLst/>
            <a:rect l="l" t="t" r="r" b="b"/>
            <a:pathLst>
              <a:path w="1808480" h="665479">
                <a:moveTo>
                  <a:pt x="0" y="40563"/>
                </a:moveTo>
                <a:lnTo>
                  <a:pt x="3187" y="24774"/>
                </a:lnTo>
                <a:lnTo>
                  <a:pt x="11880" y="11880"/>
                </a:lnTo>
                <a:lnTo>
                  <a:pt x="24774" y="3187"/>
                </a:lnTo>
                <a:lnTo>
                  <a:pt x="40563" y="0"/>
                </a:lnTo>
                <a:lnTo>
                  <a:pt x="1767795" y="0"/>
                </a:lnTo>
                <a:lnTo>
                  <a:pt x="1783584" y="3187"/>
                </a:lnTo>
                <a:lnTo>
                  <a:pt x="1796478" y="11880"/>
                </a:lnTo>
                <a:lnTo>
                  <a:pt x="1805171" y="24774"/>
                </a:lnTo>
                <a:lnTo>
                  <a:pt x="1808359" y="40563"/>
                </a:lnTo>
                <a:lnTo>
                  <a:pt x="1808359" y="624519"/>
                </a:lnTo>
                <a:lnTo>
                  <a:pt x="1805171" y="640308"/>
                </a:lnTo>
                <a:lnTo>
                  <a:pt x="1796478" y="653202"/>
                </a:lnTo>
                <a:lnTo>
                  <a:pt x="1783584" y="661895"/>
                </a:lnTo>
                <a:lnTo>
                  <a:pt x="1767795" y="665083"/>
                </a:lnTo>
                <a:lnTo>
                  <a:pt x="40563" y="665083"/>
                </a:lnTo>
                <a:lnTo>
                  <a:pt x="24774" y="661895"/>
                </a:lnTo>
                <a:lnTo>
                  <a:pt x="11880" y="653202"/>
                </a:lnTo>
                <a:lnTo>
                  <a:pt x="3187" y="640308"/>
                </a:lnTo>
                <a:lnTo>
                  <a:pt x="0" y="624519"/>
                </a:lnTo>
                <a:lnTo>
                  <a:pt x="0" y="40563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5" name="object 7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0739" y="5267643"/>
            <a:ext cx="248730" cy="315937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663215" y="3790018"/>
            <a:ext cx="1577340" cy="180721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106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265">
                <a:latin typeface="Lucida Sans Unicode"/>
                <a:cs typeface="Lucida Sans Unicode"/>
              </a:rPr>
              <a:t>T</a:t>
            </a:r>
            <a:r>
              <a:rPr dirty="0" sz="1400" spc="-130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hun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endParaRPr sz="1400">
              <a:latin typeface="Lucida Sans Unicode"/>
              <a:cs typeface="Lucida Sans Unicode"/>
            </a:endParaRPr>
          </a:p>
          <a:p>
            <a:pPr marL="393065">
              <a:lnSpc>
                <a:spcPct val="100000"/>
              </a:lnSpc>
              <a:spcBef>
                <a:spcPts val="82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85"/>
              </a:spcBef>
            </a:pPr>
            <a:r>
              <a:rPr dirty="0" sz="1200" spc="-5">
                <a:latin typeface="Calibri"/>
                <a:cs typeface="Calibri"/>
              </a:rPr>
              <a:t>Capaian </a:t>
            </a:r>
            <a:r>
              <a:rPr dirty="0" sz="1200" spc="-10">
                <a:latin typeface="Calibri"/>
                <a:cs typeface="Calibri"/>
              </a:rPr>
              <a:t>keseluruhan </a:t>
            </a:r>
            <a:r>
              <a:rPr dirty="0" sz="1200" spc="-5">
                <a:latin typeface="Calibri"/>
                <a:cs typeface="Calibri"/>
              </a:rPr>
              <a:t>dan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umpan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balik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 pada tahun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itu</a:t>
            </a:r>
            <a:endParaRPr sz="1200">
              <a:latin typeface="Calibri"/>
              <a:cs typeface="Calibri"/>
            </a:endParaRPr>
          </a:p>
          <a:p>
            <a:pPr marL="273050" marR="158750">
              <a:lnSpc>
                <a:spcPct val="105500"/>
              </a:lnSpc>
              <a:spcBef>
                <a:spcPts val="1035"/>
              </a:spcBef>
            </a:pPr>
            <a:r>
              <a:rPr dirty="0" sz="1100" spc="-5">
                <a:latin typeface="Calibri"/>
                <a:cs typeface="Calibri"/>
              </a:rPr>
              <a:t>Oleh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pejabat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penilai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kinerja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5687017" y="167132"/>
            <a:ext cx="63423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75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dirty="0" spc="-19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dirty="0" spc="-5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3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75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dirty="0" spc="-125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dirty="0" spc="-18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pc="-8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24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pc="-12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4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dirty="0" spc="-13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180">
                <a:solidFill>
                  <a:srgbClr val="000000"/>
                </a:solidFill>
                <a:latin typeface="Arial"/>
                <a:cs typeface="Arial"/>
              </a:rPr>
              <a:t>Dipeke</a:t>
            </a:r>
            <a:r>
              <a:rPr dirty="0" spc="-11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dirty="0" spc="-4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dirty="0" spc="-8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3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dirty="0" spc="-13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204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dirty="0" spc="20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dirty="0" spc="-170">
                <a:solidFill>
                  <a:srgbClr val="000000"/>
                </a:solidFill>
                <a:latin typeface="Arial"/>
                <a:cs typeface="Arial"/>
              </a:rPr>
              <a:t>dipe</a:t>
            </a:r>
            <a:r>
              <a:rPr dirty="0" spc="-135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dirty="0" spc="-14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dirty="0" spc="-13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65">
                <a:solidFill>
                  <a:srgbClr val="000000"/>
                </a:solidFill>
                <a:latin typeface="Arial"/>
                <a:cs typeface="Arial"/>
              </a:rPr>
              <a:t>ntuk</a:t>
            </a:r>
            <a:r>
              <a:rPr dirty="0" spc="-1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n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10625863" y="3344581"/>
            <a:ext cx="841375" cy="46228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23495" rIns="0" bIns="0" rtlCol="0" vert="horz">
            <a:spAutoFit/>
          </a:bodyPr>
          <a:lstStyle/>
          <a:p>
            <a:pPr marL="133350" marR="125095" indent="39370">
              <a:lnSpc>
                <a:spcPct val="105000"/>
              </a:lnSpc>
              <a:spcBef>
                <a:spcPts val="185"/>
              </a:spcBef>
            </a:pPr>
            <a:r>
              <a:rPr dirty="0" sz="1200" spc="-5">
                <a:latin typeface="Calibri"/>
                <a:cs typeface="Calibri"/>
              </a:rPr>
              <a:t>SKP </a:t>
            </a:r>
            <a:r>
              <a:rPr dirty="0" sz="1200">
                <a:latin typeface="Calibri"/>
                <a:cs typeface="Calibri"/>
              </a:rPr>
              <a:t>1**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615384" y="3367383"/>
            <a:ext cx="841375" cy="46228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27940" rIns="0" bIns="0" rtlCol="0" vert="horz">
            <a:spAutoFit/>
          </a:bodyPr>
          <a:lstStyle/>
          <a:p>
            <a:pPr marL="133350" marR="125095" indent="39370">
              <a:lnSpc>
                <a:spcPct val="103299"/>
              </a:lnSpc>
              <a:spcBef>
                <a:spcPts val="220"/>
              </a:spcBef>
            </a:pPr>
            <a:r>
              <a:rPr dirty="0" sz="1200" spc="-5">
                <a:latin typeface="Calibri"/>
                <a:cs typeface="Calibri"/>
              </a:rPr>
              <a:t>SKP </a:t>
            </a:r>
            <a:r>
              <a:rPr dirty="0" sz="1200">
                <a:latin typeface="Calibri"/>
                <a:cs typeface="Calibri"/>
              </a:rPr>
              <a:t>2** 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4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Mar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329592" y="2665087"/>
            <a:ext cx="1348105" cy="27749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197485">
              <a:lnSpc>
                <a:spcPct val="100000"/>
              </a:lnSpc>
              <a:spcBef>
                <a:spcPts val="254"/>
              </a:spcBef>
            </a:pPr>
            <a:r>
              <a:rPr dirty="0" sz="1200" spc="-5">
                <a:latin typeface="Calibri"/>
                <a:cs typeface="Calibri"/>
              </a:rPr>
              <a:t>SKP</a:t>
            </a:r>
            <a:r>
              <a:rPr dirty="0" sz="1200" spc="24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–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Des*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0384917" y="5310055"/>
            <a:ext cx="1517650" cy="715645"/>
          </a:xfrm>
          <a:custGeom>
            <a:avLst/>
            <a:gdLst/>
            <a:ahLst/>
            <a:cxnLst/>
            <a:rect l="l" t="t" r="r" b="b"/>
            <a:pathLst>
              <a:path w="1517650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98189" y="0"/>
                </a:lnTo>
                <a:lnTo>
                  <a:pt x="1444580" y="9366"/>
                </a:lnTo>
                <a:lnTo>
                  <a:pt x="1482464" y="34908"/>
                </a:lnTo>
                <a:lnTo>
                  <a:pt x="1508006" y="72792"/>
                </a:lnTo>
                <a:lnTo>
                  <a:pt x="1517373" y="119184"/>
                </a:lnTo>
                <a:lnTo>
                  <a:pt x="1517373" y="595904"/>
                </a:lnTo>
                <a:lnTo>
                  <a:pt x="1508006" y="642296"/>
                </a:lnTo>
                <a:lnTo>
                  <a:pt x="1482464" y="680180"/>
                </a:lnTo>
                <a:lnTo>
                  <a:pt x="1444580" y="705722"/>
                </a:lnTo>
                <a:lnTo>
                  <a:pt x="1398189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0528860" y="5354827"/>
            <a:ext cx="1229360" cy="5867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16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633855" y="5360065"/>
            <a:ext cx="1776095" cy="715645"/>
          </a:xfrm>
          <a:custGeom>
            <a:avLst/>
            <a:gdLst/>
            <a:ahLst/>
            <a:cxnLst/>
            <a:rect l="l" t="t" r="r" b="b"/>
            <a:pathLst>
              <a:path w="1776095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3" y="0"/>
                </a:lnTo>
                <a:lnTo>
                  <a:pt x="1656745" y="0"/>
                </a:lnTo>
                <a:lnTo>
                  <a:pt x="1703137" y="9366"/>
                </a:lnTo>
                <a:lnTo>
                  <a:pt x="1741021" y="34908"/>
                </a:lnTo>
                <a:lnTo>
                  <a:pt x="1766563" y="72792"/>
                </a:lnTo>
                <a:lnTo>
                  <a:pt x="1775929" y="119184"/>
                </a:lnTo>
                <a:lnTo>
                  <a:pt x="1775929" y="595904"/>
                </a:lnTo>
                <a:lnTo>
                  <a:pt x="1766563" y="642296"/>
                </a:lnTo>
                <a:lnTo>
                  <a:pt x="1741021" y="680180"/>
                </a:lnTo>
                <a:lnTo>
                  <a:pt x="1703137" y="705722"/>
                </a:lnTo>
                <a:lnTo>
                  <a:pt x="1656745" y="715089"/>
                </a:lnTo>
                <a:lnTo>
                  <a:pt x="119183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4768805" y="5415788"/>
            <a:ext cx="150622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>
              <a:lnSpc>
                <a:spcPct val="1008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 spc="-10">
                <a:latin typeface="Calibri"/>
                <a:cs typeface="Calibri"/>
              </a:rPr>
              <a:t>pegawai </a:t>
            </a:r>
            <a:r>
              <a:rPr dirty="0" sz="1200" spc="-26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 di di </a:t>
            </a:r>
            <a:r>
              <a:rPr dirty="0" sz="1200" spc="-10">
                <a:latin typeface="Calibri"/>
                <a:cs typeface="Calibri"/>
              </a:rPr>
              <a:t>instansi </a:t>
            </a:r>
            <a:r>
              <a:rPr dirty="0" sz="1200" spc="-5">
                <a:latin typeface="Calibri"/>
                <a:cs typeface="Calibri"/>
              </a:rPr>
              <a:t> induk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385890" y="6269228"/>
            <a:ext cx="20161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i="1">
                <a:latin typeface="Calibri"/>
                <a:cs typeface="Calibri"/>
              </a:rPr>
              <a:t>*tidak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perlu</a:t>
            </a:r>
            <a:r>
              <a:rPr dirty="0" sz="1200" spc="-10" i="1">
                <a:latin typeface="Calibri"/>
                <a:cs typeface="Calibri"/>
              </a:rPr>
              <a:t> menyusun </a:t>
            </a:r>
            <a:r>
              <a:rPr dirty="0" sz="1200" spc="-5" i="1">
                <a:latin typeface="Calibri"/>
                <a:cs typeface="Calibri"/>
              </a:rPr>
              <a:t>SKP</a:t>
            </a:r>
            <a:r>
              <a:rPr dirty="0" sz="1200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Baru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86702" y="6355079"/>
            <a:ext cx="5363210" cy="34544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dirty="0" sz="1100" spc="-25" i="1">
                <a:latin typeface="Calibri"/>
                <a:cs typeface="Calibri"/>
              </a:rPr>
              <a:t>**mutasi </a:t>
            </a:r>
            <a:r>
              <a:rPr dirty="0" sz="1100" spc="-15" i="1">
                <a:latin typeface="Calibri"/>
                <a:cs typeface="Calibri"/>
              </a:rPr>
              <a:t>ke </a:t>
            </a:r>
            <a:r>
              <a:rPr dirty="0" sz="1100" spc="-20" i="1">
                <a:latin typeface="Calibri"/>
                <a:cs typeface="Calibri"/>
              </a:rPr>
              <a:t>unit/IP </a:t>
            </a:r>
            <a:r>
              <a:rPr dirty="0" sz="1100" spc="-25" i="1">
                <a:latin typeface="Calibri"/>
                <a:cs typeface="Calibri"/>
              </a:rPr>
              <a:t>berbeda </a:t>
            </a:r>
            <a:r>
              <a:rPr dirty="0" sz="1100" spc="-30" i="1">
                <a:latin typeface="Calibri"/>
                <a:cs typeface="Calibri"/>
              </a:rPr>
              <a:t>pegawai </a:t>
            </a:r>
            <a:r>
              <a:rPr dirty="0" sz="1100" spc="-25" i="1">
                <a:latin typeface="Calibri"/>
                <a:cs typeface="Calibri"/>
              </a:rPr>
              <a:t>harus </a:t>
            </a:r>
            <a:r>
              <a:rPr dirty="0" sz="1100" spc="-30" i="1">
                <a:latin typeface="Calibri"/>
                <a:cs typeface="Calibri"/>
              </a:rPr>
              <a:t>menyusun </a:t>
            </a:r>
            <a:r>
              <a:rPr dirty="0" sz="1100" spc="-20" i="1">
                <a:latin typeface="Calibri"/>
                <a:cs typeface="Calibri"/>
              </a:rPr>
              <a:t>SKP baru </a:t>
            </a:r>
            <a:r>
              <a:rPr dirty="0" sz="1100" spc="-30" i="1">
                <a:latin typeface="Calibri"/>
                <a:cs typeface="Calibri"/>
              </a:rPr>
              <a:t>namun </a:t>
            </a:r>
            <a:r>
              <a:rPr dirty="0" sz="1100" spc="-25" i="1">
                <a:latin typeface="Calibri"/>
                <a:cs typeface="Calibri"/>
              </a:rPr>
              <a:t>untuk </a:t>
            </a:r>
            <a:r>
              <a:rPr dirty="0" sz="1100" spc="-20" i="1">
                <a:latin typeface="Calibri"/>
                <a:cs typeface="Calibri"/>
              </a:rPr>
              <a:t>nilai kinerja </a:t>
            </a:r>
            <a:r>
              <a:rPr dirty="0" sz="1100" spc="-25" i="1">
                <a:latin typeface="Calibri"/>
                <a:cs typeface="Calibri"/>
              </a:rPr>
              <a:t>tahunan </a:t>
            </a:r>
            <a:r>
              <a:rPr dirty="0" sz="1100" spc="-235" i="1">
                <a:latin typeface="Calibri"/>
                <a:cs typeface="Calibri"/>
              </a:rPr>
              <a:t> </a:t>
            </a:r>
            <a:r>
              <a:rPr dirty="0" sz="1100" spc="-25" i="1">
                <a:latin typeface="Calibri"/>
                <a:cs typeface="Calibri"/>
              </a:rPr>
              <a:t>diperoleh</a:t>
            </a:r>
            <a:r>
              <a:rPr dirty="0" sz="1100" spc="-40" i="1">
                <a:latin typeface="Calibri"/>
                <a:cs typeface="Calibri"/>
              </a:rPr>
              <a:t> </a:t>
            </a:r>
            <a:r>
              <a:rPr dirty="0" sz="1100" spc="-25" i="1">
                <a:latin typeface="Calibri"/>
                <a:cs typeface="Calibri"/>
              </a:rPr>
              <a:t>berdasarkan</a:t>
            </a:r>
            <a:r>
              <a:rPr dirty="0" sz="1100" spc="-35" i="1">
                <a:latin typeface="Calibri"/>
                <a:cs typeface="Calibri"/>
              </a:rPr>
              <a:t> </a:t>
            </a:r>
            <a:r>
              <a:rPr dirty="0" sz="1100" spc="-25" i="1">
                <a:latin typeface="Calibri"/>
                <a:cs typeface="Calibri"/>
              </a:rPr>
              <a:t>capaian</a:t>
            </a:r>
            <a:r>
              <a:rPr dirty="0" sz="1100" spc="-35" i="1">
                <a:latin typeface="Calibri"/>
                <a:cs typeface="Calibri"/>
              </a:rPr>
              <a:t> </a:t>
            </a:r>
            <a:r>
              <a:rPr dirty="0" sz="1100" spc="-20" i="1">
                <a:latin typeface="Calibri"/>
                <a:cs typeface="Calibri"/>
              </a:rPr>
              <a:t>kinerja</a:t>
            </a:r>
            <a:r>
              <a:rPr dirty="0" sz="1100" spc="-40" i="1">
                <a:latin typeface="Calibri"/>
                <a:cs typeface="Calibri"/>
              </a:rPr>
              <a:t> </a:t>
            </a:r>
            <a:r>
              <a:rPr dirty="0" sz="1100" spc="-20" i="1">
                <a:latin typeface="Calibri"/>
                <a:cs typeface="Calibri"/>
              </a:rPr>
              <a:t>unit</a:t>
            </a:r>
            <a:r>
              <a:rPr dirty="0" sz="1100" spc="-25" i="1">
                <a:latin typeface="Calibri"/>
                <a:cs typeface="Calibri"/>
              </a:rPr>
              <a:t> terakhir tanpa</a:t>
            </a:r>
            <a:r>
              <a:rPr dirty="0" sz="1100" spc="-35" i="1">
                <a:latin typeface="Calibri"/>
                <a:cs typeface="Calibri"/>
              </a:rPr>
              <a:t> </a:t>
            </a:r>
            <a:r>
              <a:rPr dirty="0" sz="1100" spc="-25" i="1">
                <a:latin typeface="Calibri"/>
                <a:cs typeface="Calibri"/>
              </a:rPr>
              <a:t>integrasi dengan</a:t>
            </a:r>
            <a:r>
              <a:rPr dirty="0" sz="1100" spc="-35" i="1">
                <a:latin typeface="Calibri"/>
                <a:cs typeface="Calibri"/>
              </a:rPr>
              <a:t> </a:t>
            </a:r>
            <a:r>
              <a:rPr dirty="0" sz="1100" spc="-20" i="1">
                <a:latin typeface="Calibri"/>
                <a:cs typeface="Calibri"/>
              </a:rPr>
              <a:t>nilai</a:t>
            </a:r>
            <a:r>
              <a:rPr dirty="0" sz="1100" spc="-25" i="1">
                <a:latin typeface="Calibri"/>
                <a:cs typeface="Calibri"/>
              </a:rPr>
              <a:t> </a:t>
            </a:r>
            <a:r>
              <a:rPr dirty="0" sz="1100" spc="-15" i="1">
                <a:latin typeface="Calibri"/>
                <a:cs typeface="Calibri"/>
              </a:rPr>
              <a:t>di</a:t>
            </a:r>
            <a:r>
              <a:rPr dirty="0" sz="1100" spc="-30" i="1">
                <a:latin typeface="Calibri"/>
                <a:cs typeface="Calibri"/>
              </a:rPr>
              <a:t> </a:t>
            </a:r>
            <a:r>
              <a:rPr dirty="0" sz="1100" spc="-20" i="1">
                <a:latin typeface="Calibri"/>
                <a:cs typeface="Calibri"/>
              </a:rPr>
              <a:t>unit</a:t>
            </a:r>
            <a:r>
              <a:rPr dirty="0" sz="1100" spc="-25" i="1">
                <a:latin typeface="Calibri"/>
                <a:cs typeface="Calibri"/>
              </a:rPr>
              <a:t> </a:t>
            </a:r>
            <a:r>
              <a:rPr dirty="0" sz="1100" spc="-20" i="1">
                <a:latin typeface="Calibri"/>
                <a:cs typeface="Calibri"/>
              </a:rPr>
              <a:t>yang</a:t>
            </a:r>
            <a:r>
              <a:rPr dirty="0" sz="1100" spc="-35" i="1">
                <a:latin typeface="Calibri"/>
                <a:cs typeface="Calibri"/>
              </a:rPr>
              <a:t> </a:t>
            </a:r>
            <a:r>
              <a:rPr dirty="0" sz="1100" spc="-25" i="1">
                <a:latin typeface="Calibri"/>
                <a:cs typeface="Calibri"/>
              </a:rPr>
              <a:t>lama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61463" y="1998710"/>
            <a:ext cx="448309" cy="519430"/>
          </a:xfrm>
          <a:custGeom>
            <a:avLst/>
            <a:gdLst/>
            <a:ahLst/>
            <a:cxnLst/>
            <a:rect l="l" t="t" r="r" b="b"/>
            <a:pathLst>
              <a:path w="448309" h="519430">
                <a:moveTo>
                  <a:pt x="224030" y="0"/>
                </a:moveTo>
                <a:lnTo>
                  <a:pt x="178880" y="5275"/>
                </a:lnTo>
                <a:lnTo>
                  <a:pt x="136827" y="20406"/>
                </a:lnTo>
                <a:lnTo>
                  <a:pt x="98773" y="44348"/>
                </a:lnTo>
                <a:lnTo>
                  <a:pt x="65617" y="76057"/>
                </a:lnTo>
                <a:lnTo>
                  <a:pt x="38260" y="114488"/>
                </a:lnTo>
                <a:lnTo>
                  <a:pt x="17605" y="158598"/>
                </a:lnTo>
                <a:lnTo>
                  <a:pt x="4551" y="207341"/>
                </a:lnTo>
                <a:lnTo>
                  <a:pt x="0" y="259675"/>
                </a:lnTo>
                <a:lnTo>
                  <a:pt x="4551" y="312009"/>
                </a:lnTo>
                <a:lnTo>
                  <a:pt x="17605" y="360753"/>
                </a:lnTo>
                <a:lnTo>
                  <a:pt x="38260" y="404862"/>
                </a:lnTo>
                <a:lnTo>
                  <a:pt x="65617" y="443293"/>
                </a:lnTo>
                <a:lnTo>
                  <a:pt x="98773" y="475002"/>
                </a:lnTo>
                <a:lnTo>
                  <a:pt x="136827" y="498944"/>
                </a:lnTo>
                <a:lnTo>
                  <a:pt x="178880" y="514075"/>
                </a:lnTo>
                <a:lnTo>
                  <a:pt x="224030" y="519351"/>
                </a:lnTo>
                <a:lnTo>
                  <a:pt x="269181" y="514075"/>
                </a:lnTo>
                <a:lnTo>
                  <a:pt x="311233" y="498944"/>
                </a:lnTo>
                <a:lnTo>
                  <a:pt x="349288" y="475002"/>
                </a:lnTo>
                <a:lnTo>
                  <a:pt x="382444" y="443293"/>
                </a:lnTo>
                <a:lnTo>
                  <a:pt x="409800" y="404862"/>
                </a:lnTo>
                <a:lnTo>
                  <a:pt x="430456" y="360753"/>
                </a:lnTo>
                <a:lnTo>
                  <a:pt x="443510" y="312009"/>
                </a:lnTo>
                <a:lnTo>
                  <a:pt x="448061" y="259675"/>
                </a:lnTo>
                <a:lnTo>
                  <a:pt x="443510" y="207341"/>
                </a:lnTo>
                <a:lnTo>
                  <a:pt x="430456" y="158598"/>
                </a:lnTo>
                <a:lnTo>
                  <a:pt x="409800" y="114488"/>
                </a:lnTo>
                <a:lnTo>
                  <a:pt x="382444" y="76057"/>
                </a:lnTo>
                <a:lnTo>
                  <a:pt x="349288" y="44348"/>
                </a:lnTo>
                <a:lnTo>
                  <a:pt x="311233" y="20406"/>
                </a:lnTo>
                <a:lnTo>
                  <a:pt x="269181" y="5275"/>
                </a:lnTo>
                <a:lnTo>
                  <a:pt x="2240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605819" y="2096515"/>
            <a:ext cx="158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175655" y="2017267"/>
            <a:ext cx="149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09405" y="2194052"/>
            <a:ext cx="94234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65">
                <a:latin typeface="Microsoft Sans Serif"/>
                <a:cs typeface="Microsoft Sans Serif"/>
              </a:rPr>
              <a:t>Lili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-30">
                <a:latin typeface="Microsoft Sans Serif"/>
                <a:cs typeface="Microsoft Sans Serif"/>
              </a:rPr>
              <a:t>adalah </a:t>
            </a:r>
            <a:r>
              <a:rPr dirty="0" sz="1200" spc="-2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40">
                <a:latin typeface="Microsoft Sans Serif"/>
                <a:cs typeface="Microsoft Sans Serif"/>
              </a:rPr>
              <a:t>e</a:t>
            </a:r>
            <a:r>
              <a:rPr dirty="0" sz="1200" spc="-6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20">
                <a:latin typeface="Microsoft Sans Serif"/>
                <a:cs typeface="Microsoft Sans Serif"/>
              </a:rPr>
              <a:t>w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>
                <a:latin typeface="Microsoft Sans Serif"/>
                <a:cs typeface="Microsoft Sans Serif"/>
              </a:rPr>
              <a:t>pada  </a:t>
            </a:r>
            <a:r>
              <a:rPr dirty="0" sz="1200" spc="-155">
                <a:latin typeface="Microsoft Sans Serif"/>
                <a:cs typeface="Microsoft Sans Serif"/>
              </a:rPr>
              <a:t>K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r>
              <a:rPr dirty="0" sz="1200" spc="-20">
                <a:latin typeface="Microsoft Sans Serif"/>
                <a:cs typeface="Microsoft Sans Serif"/>
              </a:rPr>
              <a:t>i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" i="1">
                <a:latin typeface="Trebuchet MS"/>
                <a:cs typeface="Trebuchet MS"/>
              </a:rPr>
              <a:t>x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2582" y="2230628"/>
            <a:ext cx="1249680" cy="39751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15570" marR="5080" indent="-103505">
              <a:lnSpc>
                <a:spcPct val="103299"/>
              </a:lnSpc>
              <a:spcBef>
                <a:spcPts val="50"/>
              </a:spcBef>
            </a:pPr>
            <a:r>
              <a:rPr dirty="0" sz="1200" spc="-80">
                <a:latin typeface="Microsoft Sans Serif"/>
                <a:cs typeface="Microsoft Sans Serif"/>
              </a:rPr>
              <a:t>M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10">
                <a:latin typeface="Microsoft Sans Serif"/>
                <a:cs typeface="Microsoft Sans Serif"/>
              </a:rPr>
              <a:t>b</a:t>
            </a:r>
            <a:r>
              <a:rPr dirty="0" sz="1200" spc="-35">
                <a:latin typeface="Microsoft Sans Serif"/>
                <a:cs typeface="Microsoft Sans Serif"/>
              </a:rPr>
              <a:t>el  </a:t>
            </a:r>
            <a:r>
              <a:rPr dirty="0" sz="1200" spc="-65">
                <a:latin typeface="Microsoft Sans Serif"/>
                <a:cs typeface="Microsoft Sans Serif"/>
              </a:rPr>
              <a:t>bulan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september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95006" y="1796199"/>
            <a:ext cx="782955" cy="143510"/>
          </a:xfrm>
          <a:custGeom>
            <a:avLst/>
            <a:gdLst/>
            <a:ahLst/>
            <a:cxnLst/>
            <a:rect l="l" t="t" r="r" b="b"/>
            <a:pathLst>
              <a:path w="782954" h="143510">
                <a:moveTo>
                  <a:pt x="706785" y="0"/>
                </a:moveTo>
                <a:lnTo>
                  <a:pt x="76163" y="0"/>
                </a:lnTo>
                <a:lnTo>
                  <a:pt x="46144" y="5555"/>
                </a:lnTo>
                <a:lnTo>
                  <a:pt x="21976" y="20715"/>
                </a:lnTo>
                <a:lnTo>
                  <a:pt x="5861" y="43216"/>
                </a:lnTo>
                <a:lnTo>
                  <a:pt x="0" y="70796"/>
                </a:lnTo>
                <a:lnTo>
                  <a:pt x="0" y="121128"/>
                </a:lnTo>
                <a:lnTo>
                  <a:pt x="2013" y="130111"/>
                </a:lnTo>
                <a:lnTo>
                  <a:pt x="7320" y="137186"/>
                </a:lnTo>
                <a:lnTo>
                  <a:pt x="14823" y="141822"/>
                </a:lnTo>
                <a:lnTo>
                  <a:pt x="23425" y="143485"/>
                </a:lnTo>
                <a:lnTo>
                  <a:pt x="759461" y="143485"/>
                </a:lnTo>
                <a:lnTo>
                  <a:pt x="768899" y="141564"/>
                </a:lnTo>
                <a:lnTo>
                  <a:pt x="776309" y="136499"/>
                </a:lnTo>
                <a:lnTo>
                  <a:pt x="781152" y="129338"/>
                </a:lnTo>
                <a:lnTo>
                  <a:pt x="782886" y="121128"/>
                </a:lnTo>
                <a:lnTo>
                  <a:pt x="782886" y="70796"/>
                </a:lnTo>
                <a:lnTo>
                  <a:pt x="777034" y="43216"/>
                </a:lnTo>
                <a:lnTo>
                  <a:pt x="760940" y="20715"/>
                </a:lnTo>
                <a:lnTo>
                  <a:pt x="736794" y="5555"/>
                </a:lnTo>
                <a:lnTo>
                  <a:pt x="706785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296928" y="1192917"/>
            <a:ext cx="782955" cy="292735"/>
          </a:xfrm>
          <a:custGeom>
            <a:avLst/>
            <a:gdLst/>
            <a:ahLst/>
            <a:cxnLst/>
            <a:rect l="l" t="t" r="r" b="b"/>
            <a:pathLst>
              <a:path w="782954" h="292734">
                <a:moveTo>
                  <a:pt x="392960" y="0"/>
                </a:moveTo>
                <a:lnTo>
                  <a:pt x="386577" y="0"/>
                </a:lnTo>
                <a:lnTo>
                  <a:pt x="383665" y="473"/>
                </a:lnTo>
                <a:lnTo>
                  <a:pt x="15617" y="148631"/>
                </a:lnTo>
                <a:lnTo>
                  <a:pt x="0" y="170988"/>
                </a:lnTo>
                <a:lnTo>
                  <a:pt x="0" y="269761"/>
                </a:lnTo>
                <a:lnTo>
                  <a:pt x="2043" y="278744"/>
                </a:lnTo>
                <a:lnTo>
                  <a:pt x="7567" y="285819"/>
                </a:lnTo>
                <a:lnTo>
                  <a:pt x="15659" y="290455"/>
                </a:lnTo>
                <a:lnTo>
                  <a:pt x="25407" y="292119"/>
                </a:lnTo>
                <a:lnTo>
                  <a:pt x="759522" y="292119"/>
                </a:lnTo>
                <a:lnTo>
                  <a:pt x="768934" y="290197"/>
                </a:lnTo>
                <a:lnTo>
                  <a:pt x="776347" y="285132"/>
                </a:lnTo>
                <a:lnTo>
                  <a:pt x="781204" y="277971"/>
                </a:lnTo>
                <a:lnTo>
                  <a:pt x="782947" y="269761"/>
                </a:lnTo>
                <a:lnTo>
                  <a:pt x="782947" y="187727"/>
                </a:lnTo>
                <a:lnTo>
                  <a:pt x="388561" y="187727"/>
                </a:lnTo>
                <a:lnTo>
                  <a:pt x="378002" y="185806"/>
                </a:lnTo>
                <a:lnTo>
                  <a:pt x="370000" y="180741"/>
                </a:lnTo>
                <a:lnTo>
                  <a:pt x="364926" y="173579"/>
                </a:lnTo>
                <a:lnTo>
                  <a:pt x="363152" y="165370"/>
                </a:lnTo>
                <a:lnTo>
                  <a:pt x="365475" y="155007"/>
                </a:lnTo>
                <a:lnTo>
                  <a:pt x="371464" y="146739"/>
                </a:lnTo>
                <a:lnTo>
                  <a:pt x="379649" y="141266"/>
                </a:lnTo>
                <a:lnTo>
                  <a:pt x="388561" y="139287"/>
                </a:lnTo>
                <a:lnTo>
                  <a:pt x="744031" y="139287"/>
                </a:lnTo>
                <a:lnTo>
                  <a:pt x="400273" y="1419"/>
                </a:lnTo>
                <a:lnTo>
                  <a:pt x="396369" y="473"/>
                </a:lnTo>
                <a:lnTo>
                  <a:pt x="392960" y="0"/>
                </a:lnTo>
                <a:close/>
              </a:path>
              <a:path w="782954" h="292734">
                <a:moveTo>
                  <a:pt x="744031" y="139287"/>
                </a:moveTo>
                <a:lnTo>
                  <a:pt x="388561" y="139287"/>
                </a:lnTo>
                <a:lnTo>
                  <a:pt x="398583" y="141266"/>
                </a:lnTo>
                <a:lnTo>
                  <a:pt x="407338" y="146739"/>
                </a:lnTo>
                <a:lnTo>
                  <a:pt x="413537" y="155007"/>
                </a:lnTo>
                <a:lnTo>
                  <a:pt x="415890" y="165370"/>
                </a:lnTo>
                <a:lnTo>
                  <a:pt x="413537" y="173579"/>
                </a:lnTo>
                <a:lnTo>
                  <a:pt x="407338" y="180741"/>
                </a:lnTo>
                <a:lnTo>
                  <a:pt x="398583" y="185806"/>
                </a:lnTo>
                <a:lnTo>
                  <a:pt x="388561" y="187727"/>
                </a:lnTo>
                <a:lnTo>
                  <a:pt x="782947" y="187727"/>
                </a:lnTo>
                <a:lnTo>
                  <a:pt x="782947" y="170988"/>
                </a:lnTo>
                <a:lnTo>
                  <a:pt x="781039" y="163037"/>
                </a:lnTo>
                <a:lnTo>
                  <a:pt x="778044" y="156306"/>
                </a:lnTo>
                <a:lnTo>
                  <a:pt x="773597" y="151326"/>
                </a:lnTo>
                <a:lnTo>
                  <a:pt x="767331" y="148631"/>
                </a:lnTo>
                <a:lnTo>
                  <a:pt x="744031" y="139287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867065" y="1535308"/>
            <a:ext cx="152400" cy="210820"/>
          </a:xfrm>
          <a:custGeom>
            <a:avLst/>
            <a:gdLst/>
            <a:ahLst/>
            <a:cxnLst/>
            <a:rect l="l" t="t" r="r" b="b"/>
            <a:pathLst>
              <a:path w="152400" h="210819">
                <a:moveTo>
                  <a:pt x="152264" y="0"/>
                </a:moveTo>
                <a:lnTo>
                  <a:pt x="0" y="0"/>
                </a:lnTo>
                <a:lnTo>
                  <a:pt x="0" y="210556"/>
                </a:lnTo>
                <a:lnTo>
                  <a:pt x="152264" y="210556"/>
                </a:lnTo>
                <a:lnTo>
                  <a:pt x="15226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609325" y="1535308"/>
            <a:ext cx="154305" cy="210820"/>
          </a:xfrm>
          <a:custGeom>
            <a:avLst/>
            <a:gdLst/>
            <a:ahLst/>
            <a:cxnLst/>
            <a:rect l="l" t="t" r="r" b="b"/>
            <a:pathLst>
              <a:path w="154304" h="210819">
                <a:moveTo>
                  <a:pt x="154246" y="0"/>
                </a:moveTo>
                <a:lnTo>
                  <a:pt x="0" y="0"/>
                </a:lnTo>
                <a:lnTo>
                  <a:pt x="0" y="210556"/>
                </a:lnTo>
                <a:lnTo>
                  <a:pt x="154246" y="210556"/>
                </a:lnTo>
                <a:lnTo>
                  <a:pt x="154246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353569" y="1535308"/>
            <a:ext cx="154305" cy="210820"/>
          </a:xfrm>
          <a:custGeom>
            <a:avLst/>
            <a:gdLst/>
            <a:ahLst/>
            <a:cxnLst/>
            <a:rect l="l" t="t" r="r" b="b"/>
            <a:pathLst>
              <a:path w="154304" h="210819">
                <a:moveTo>
                  <a:pt x="154246" y="0"/>
                </a:moveTo>
                <a:lnTo>
                  <a:pt x="0" y="0"/>
                </a:lnTo>
                <a:lnTo>
                  <a:pt x="0" y="210556"/>
                </a:lnTo>
                <a:lnTo>
                  <a:pt x="154246" y="210556"/>
                </a:lnTo>
                <a:lnTo>
                  <a:pt x="154246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7487207" y="3195332"/>
            <a:ext cx="4498975" cy="175895"/>
            <a:chOff x="7487207" y="3195332"/>
            <a:chExt cx="4498975" cy="175895"/>
          </a:xfrm>
        </p:grpSpPr>
        <p:sp>
          <p:nvSpPr>
            <p:cNvPr id="16" name="object 16"/>
            <p:cNvSpPr/>
            <p:nvPr/>
          </p:nvSpPr>
          <p:spPr>
            <a:xfrm>
              <a:off x="7515782" y="3285784"/>
              <a:ext cx="4441825" cy="0"/>
            </a:xfrm>
            <a:custGeom>
              <a:avLst/>
              <a:gdLst/>
              <a:ahLst/>
              <a:cxnLst/>
              <a:rect l="l" t="t" r="r" b="b"/>
              <a:pathLst>
                <a:path w="4441825" h="0">
                  <a:moveTo>
                    <a:pt x="0" y="1"/>
                  </a:moveTo>
                  <a:lnTo>
                    <a:pt x="4441439" y="0"/>
                  </a:lnTo>
                </a:path>
              </a:pathLst>
            </a:custGeom>
            <a:ln w="57150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87411" y="3195332"/>
              <a:ext cx="163285" cy="17577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497655" y="3424428"/>
            <a:ext cx="5422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">
                <a:latin typeface="Lucida Sans Unicode"/>
                <a:cs typeface="Lucida Sans Unicode"/>
              </a:rPr>
              <a:t>J</a:t>
            </a:r>
            <a:r>
              <a:rPr dirty="0" sz="1400" spc="65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nu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515782" y="3195332"/>
            <a:ext cx="1727835" cy="207010"/>
            <a:chOff x="7515782" y="3195332"/>
            <a:chExt cx="1727835" cy="20701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9825" y="3195332"/>
              <a:ext cx="163286" cy="1757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5782" y="3226346"/>
              <a:ext cx="163285" cy="17577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539315" y="3445764"/>
            <a:ext cx="8039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30">
                <a:latin typeface="Lucida Sans Unicode"/>
                <a:cs typeface="Lucida Sans Unicode"/>
              </a:rPr>
              <a:t>September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37661" y="3610876"/>
            <a:ext cx="1684655" cy="513080"/>
          </a:xfrm>
          <a:custGeom>
            <a:avLst/>
            <a:gdLst/>
            <a:ahLst/>
            <a:cxnLst/>
            <a:rect l="l" t="t" r="r" b="b"/>
            <a:pathLst>
              <a:path w="1684654" h="513079">
                <a:moveTo>
                  <a:pt x="1684401" y="219278"/>
                </a:moveTo>
                <a:lnTo>
                  <a:pt x="1679778" y="196418"/>
                </a:lnTo>
                <a:lnTo>
                  <a:pt x="1667192" y="177736"/>
                </a:lnTo>
                <a:lnTo>
                  <a:pt x="1648510" y="165150"/>
                </a:lnTo>
                <a:lnTo>
                  <a:pt x="1625650" y="160528"/>
                </a:lnTo>
                <a:lnTo>
                  <a:pt x="889711" y="160528"/>
                </a:lnTo>
                <a:lnTo>
                  <a:pt x="832358" y="0"/>
                </a:lnTo>
                <a:lnTo>
                  <a:pt x="774992" y="160528"/>
                </a:lnTo>
                <a:lnTo>
                  <a:pt x="58750" y="160528"/>
                </a:lnTo>
                <a:lnTo>
                  <a:pt x="35877" y="165150"/>
                </a:lnTo>
                <a:lnTo>
                  <a:pt x="17208" y="177736"/>
                </a:lnTo>
                <a:lnTo>
                  <a:pt x="4610" y="196418"/>
                </a:lnTo>
                <a:lnTo>
                  <a:pt x="0" y="219278"/>
                </a:lnTo>
                <a:lnTo>
                  <a:pt x="0" y="454266"/>
                </a:lnTo>
                <a:lnTo>
                  <a:pt x="4610" y="477139"/>
                </a:lnTo>
                <a:lnTo>
                  <a:pt x="17208" y="495808"/>
                </a:lnTo>
                <a:lnTo>
                  <a:pt x="35877" y="508406"/>
                </a:lnTo>
                <a:lnTo>
                  <a:pt x="58750" y="513016"/>
                </a:lnTo>
                <a:lnTo>
                  <a:pt x="1625650" y="513016"/>
                </a:lnTo>
                <a:lnTo>
                  <a:pt x="1648510" y="508406"/>
                </a:lnTo>
                <a:lnTo>
                  <a:pt x="1667192" y="495808"/>
                </a:lnTo>
                <a:lnTo>
                  <a:pt x="1679778" y="477139"/>
                </a:lnTo>
                <a:lnTo>
                  <a:pt x="1684401" y="454266"/>
                </a:lnTo>
                <a:lnTo>
                  <a:pt x="1684401" y="21927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0449759" y="3793235"/>
            <a:ext cx="12103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84917" y="4531579"/>
            <a:ext cx="1478915" cy="715645"/>
          </a:xfrm>
          <a:custGeom>
            <a:avLst/>
            <a:gdLst/>
            <a:ahLst/>
            <a:cxnLst/>
            <a:rect l="l" t="t" r="r" b="b"/>
            <a:pathLst>
              <a:path w="1478915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59540" y="0"/>
                </a:lnTo>
                <a:lnTo>
                  <a:pt x="1405931" y="9366"/>
                </a:lnTo>
                <a:lnTo>
                  <a:pt x="1443815" y="34908"/>
                </a:lnTo>
                <a:lnTo>
                  <a:pt x="1469357" y="72792"/>
                </a:lnTo>
                <a:lnTo>
                  <a:pt x="1478724" y="119184"/>
                </a:lnTo>
                <a:lnTo>
                  <a:pt x="1478724" y="595904"/>
                </a:lnTo>
                <a:lnTo>
                  <a:pt x="1469357" y="642296"/>
                </a:lnTo>
                <a:lnTo>
                  <a:pt x="1443815" y="680180"/>
                </a:lnTo>
                <a:lnTo>
                  <a:pt x="1405931" y="705722"/>
                </a:lnTo>
                <a:lnTo>
                  <a:pt x="1359540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532236" y="4263644"/>
            <a:ext cx="1183640" cy="900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algn="ctr" marL="12700" marR="5080" indent="635">
              <a:lnSpc>
                <a:spcPct val="100800"/>
              </a:lnSpc>
              <a:spcBef>
                <a:spcPts val="109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o</a:t>
            </a:r>
            <a:r>
              <a:rPr dirty="0" sz="1200" spc="-25">
                <a:latin typeface="Calibri"/>
                <a:cs typeface="Calibri"/>
              </a:rPr>
              <a:t>rg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ni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5">
                <a:latin typeface="Calibri"/>
                <a:cs typeface="Calibri"/>
              </a:rPr>
              <a:t>o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k  </a:t>
            </a:r>
            <a:r>
              <a:rPr dirty="0" sz="1200" spc="-5">
                <a:latin typeface="Calibri"/>
                <a:cs typeface="Calibri"/>
              </a:rPr>
              <a:t>di</a:t>
            </a:r>
            <a:r>
              <a:rPr dirty="0" sz="1200" spc="-10">
                <a:latin typeface="Calibri"/>
                <a:cs typeface="Calibri"/>
              </a:rPr>
              <a:t> 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0249" y="3406140"/>
            <a:ext cx="7359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65">
                <a:latin typeface="Lucida Sans Unicode"/>
                <a:cs typeface="Lucida Sans Unicode"/>
              </a:rPr>
              <a:t>Desember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6554" y="3663581"/>
            <a:ext cx="2593975" cy="523875"/>
          </a:xfrm>
          <a:custGeom>
            <a:avLst/>
            <a:gdLst/>
            <a:ahLst/>
            <a:cxnLst/>
            <a:rect l="l" t="t" r="r" b="b"/>
            <a:pathLst>
              <a:path w="2593975" h="523875">
                <a:moveTo>
                  <a:pt x="2593416" y="229958"/>
                </a:moveTo>
                <a:lnTo>
                  <a:pt x="2588806" y="207086"/>
                </a:lnTo>
                <a:lnTo>
                  <a:pt x="2576207" y="188417"/>
                </a:lnTo>
                <a:lnTo>
                  <a:pt x="2557538" y="175831"/>
                </a:lnTo>
                <a:lnTo>
                  <a:pt x="2534666" y="171208"/>
                </a:lnTo>
                <a:lnTo>
                  <a:pt x="1364030" y="171208"/>
                </a:lnTo>
                <a:lnTo>
                  <a:pt x="1276159" y="0"/>
                </a:lnTo>
                <a:lnTo>
                  <a:pt x="1188275" y="171208"/>
                </a:lnTo>
                <a:lnTo>
                  <a:pt x="58737" y="171208"/>
                </a:lnTo>
                <a:lnTo>
                  <a:pt x="35877" y="175831"/>
                </a:lnTo>
                <a:lnTo>
                  <a:pt x="17195" y="188417"/>
                </a:lnTo>
                <a:lnTo>
                  <a:pt x="4610" y="207086"/>
                </a:lnTo>
                <a:lnTo>
                  <a:pt x="0" y="229958"/>
                </a:lnTo>
                <a:lnTo>
                  <a:pt x="0" y="464947"/>
                </a:lnTo>
                <a:lnTo>
                  <a:pt x="4610" y="487819"/>
                </a:lnTo>
                <a:lnTo>
                  <a:pt x="17195" y="506488"/>
                </a:lnTo>
                <a:lnTo>
                  <a:pt x="35877" y="519087"/>
                </a:lnTo>
                <a:lnTo>
                  <a:pt x="58737" y="523697"/>
                </a:lnTo>
                <a:lnTo>
                  <a:pt x="2534666" y="523697"/>
                </a:lnTo>
                <a:lnTo>
                  <a:pt x="2557538" y="519087"/>
                </a:lnTo>
                <a:lnTo>
                  <a:pt x="2576207" y="506488"/>
                </a:lnTo>
                <a:lnTo>
                  <a:pt x="2588806" y="487819"/>
                </a:lnTo>
                <a:lnTo>
                  <a:pt x="2593416" y="464947"/>
                </a:lnTo>
                <a:lnTo>
                  <a:pt x="2593416" y="22995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716014" y="3869435"/>
            <a:ext cx="12103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38727" y="4510641"/>
            <a:ext cx="2498090" cy="1045210"/>
          </a:xfrm>
          <a:custGeom>
            <a:avLst/>
            <a:gdLst/>
            <a:ahLst/>
            <a:cxnLst/>
            <a:rect l="l" t="t" r="r" b="b"/>
            <a:pathLst>
              <a:path w="2498090" h="1045210">
                <a:moveTo>
                  <a:pt x="0" y="63741"/>
                </a:moveTo>
                <a:lnTo>
                  <a:pt x="5009" y="38930"/>
                </a:lnTo>
                <a:lnTo>
                  <a:pt x="18669" y="18669"/>
                </a:lnTo>
                <a:lnTo>
                  <a:pt x="38930" y="5009"/>
                </a:lnTo>
                <a:lnTo>
                  <a:pt x="63741" y="0"/>
                </a:lnTo>
                <a:lnTo>
                  <a:pt x="2434032" y="0"/>
                </a:lnTo>
                <a:lnTo>
                  <a:pt x="2458843" y="5009"/>
                </a:lnTo>
                <a:lnTo>
                  <a:pt x="2479104" y="18669"/>
                </a:lnTo>
                <a:lnTo>
                  <a:pt x="2492764" y="38930"/>
                </a:lnTo>
                <a:lnTo>
                  <a:pt x="2497774" y="63741"/>
                </a:lnTo>
                <a:lnTo>
                  <a:pt x="2497774" y="981389"/>
                </a:lnTo>
                <a:lnTo>
                  <a:pt x="2492764" y="1006200"/>
                </a:lnTo>
                <a:lnTo>
                  <a:pt x="2479104" y="1026461"/>
                </a:lnTo>
                <a:lnTo>
                  <a:pt x="2458843" y="1040121"/>
                </a:lnTo>
                <a:lnTo>
                  <a:pt x="2434032" y="1045131"/>
                </a:lnTo>
                <a:lnTo>
                  <a:pt x="63741" y="1045131"/>
                </a:lnTo>
                <a:lnTo>
                  <a:pt x="38930" y="1040121"/>
                </a:lnTo>
                <a:lnTo>
                  <a:pt x="18669" y="1026461"/>
                </a:lnTo>
                <a:lnTo>
                  <a:pt x="5009" y="1006200"/>
                </a:lnTo>
                <a:lnTo>
                  <a:pt x="0" y="981389"/>
                </a:lnTo>
                <a:lnTo>
                  <a:pt x="0" y="63741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7336135" y="4550155"/>
            <a:ext cx="2288540" cy="94297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241300" marR="254000" indent="-228600">
              <a:lnSpc>
                <a:spcPct val="103299"/>
              </a:lnSpc>
              <a:spcBef>
                <a:spcPts val="50"/>
              </a:spcBef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ekspektasi </a:t>
            </a:r>
            <a:r>
              <a:rPr dirty="0" sz="1200" spc="-10">
                <a:latin typeface="Calibri"/>
                <a:cs typeface="Calibri"/>
              </a:rPr>
              <a:t>atas </a:t>
            </a:r>
            <a:r>
              <a:rPr dirty="0" sz="1200" spc="-5">
                <a:latin typeface="Calibri"/>
                <a:cs typeface="Calibri"/>
              </a:rPr>
              <a:t>hasil evaluasi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akademik,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390"/>
              </a:lnSpc>
              <a:buAutoNum type="arabicPeriod"/>
              <a:tabLst>
                <a:tab pos="241300" algn="l"/>
              </a:tabLst>
            </a:pPr>
            <a:r>
              <a:rPr dirty="0" sz="1200" spc="-15">
                <a:latin typeface="Calibri"/>
                <a:cs typeface="Calibri"/>
              </a:rPr>
              <a:t>ketepatan </a:t>
            </a:r>
            <a:r>
              <a:rPr dirty="0" sz="1200" spc="-5">
                <a:latin typeface="Calibri"/>
                <a:cs typeface="Calibri"/>
              </a:rPr>
              <a:t>waktu</a:t>
            </a:r>
            <a:r>
              <a:rPr dirty="0" sz="1200" spc="-10">
                <a:latin typeface="Calibri"/>
                <a:cs typeface="Calibri"/>
              </a:rPr>
              <a:t> kelulusan,</a:t>
            </a:r>
            <a:r>
              <a:rPr dirty="0" sz="1200" spc="-5">
                <a:latin typeface="Calibri"/>
                <a:cs typeface="Calibri"/>
              </a:rPr>
              <a:t> serta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15"/>
              </a:lnSpc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dapat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ditambahkan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dengan</a:t>
            </a: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dirty="0" sz="1200" spc="-10">
                <a:latin typeface="Calibri"/>
                <a:cs typeface="Calibri"/>
              </a:rPr>
              <a:t>penugasan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82067" y="4251452"/>
            <a:ext cx="86486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136904" y="1223366"/>
            <a:ext cx="3950970" cy="2174875"/>
            <a:chOff x="8136904" y="1223366"/>
            <a:chExt cx="3950970" cy="2174875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53118" y="3179439"/>
              <a:ext cx="134517" cy="2185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46720" y="1474588"/>
              <a:ext cx="635817" cy="170078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36904" y="1223366"/>
              <a:ext cx="1360718" cy="1934169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9097624" y="167132"/>
            <a:ext cx="29330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75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dirty="0" spc="-19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dirty="0" spc="-5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3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05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pc="-254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31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25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85">
                <a:solidFill>
                  <a:srgbClr val="000000"/>
                </a:solidFill>
                <a:latin typeface="Arial"/>
                <a:cs typeface="Arial"/>
              </a:rPr>
              <a:t>r</a:t>
            </a:r>
          </a:p>
        </p:txBody>
      </p:sp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85979" y="5679481"/>
            <a:ext cx="248730" cy="31593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7671836" y="5654040"/>
            <a:ext cx="1834514" cy="37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Oleh pejabat penilai kinerja dari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Bahan</a:t>
            </a:r>
            <a:r>
              <a:rPr dirty="0" sz="1100" spc="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akademik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79383" y="2123947"/>
            <a:ext cx="109093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155">
                <a:latin typeface="Microsoft Sans Serif"/>
                <a:cs typeface="Microsoft Sans Serif"/>
              </a:rPr>
              <a:t>L</a:t>
            </a:r>
            <a:r>
              <a:rPr dirty="0" sz="1200" spc="-70">
                <a:latin typeface="Microsoft Sans Serif"/>
                <a:cs typeface="Microsoft Sans Serif"/>
              </a:rPr>
              <a:t>i</a:t>
            </a:r>
            <a:r>
              <a:rPr dirty="0" sz="1200" spc="-20">
                <a:latin typeface="Microsoft Sans Serif"/>
                <a:cs typeface="Microsoft Sans Serif"/>
              </a:rPr>
              <a:t>l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95">
                <a:latin typeface="Microsoft Sans Serif"/>
                <a:cs typeface="Microsoft Sans Serif"/>
              </a:rPr>
              <a:t>n  </a:t>
            </a:r>
            <a:r>
              <a:rPr dirty="0" sz="1200" spc="-50">
                <a:latin typeface="Microsoft Sans Serif"/>
                <a:cs typeface="Microsoft Sans Serif"/>
              </a:rPr>
              <a:t>tubel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sampai </a:t>
            </a:r>
            <a:r>
              <a:rPr dirty="0" sz="1200" spc="-70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b</a:t>
            </a:r>
            <a:r>
              <a:rPr dirty="0" sz="1200" spc="-80">
                <a:latin typeface="Microsoft Sans Serif"/>
                <a:cs typeface="Microsoft Sans Serif"/>
              </a:rPr>
              <a:t>u</a:t>
            </a:r>
            <a:r>
              <a:rPr dirty="0" sz="1200" spc="-55">
                <a:latin typeface="Microsoft Sans Serif"/>
                <a:cs typeface="Microsoft Sans Serif"/>
              </a:rPr>
              <a:t>la</a:t>
            </a:r>
            <a:r>
              <a:rPr dirty="0" sz="1200" spc="-70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40">
                <a:latin typeface="Microsoft Sans Serif"/>
                <a:cs typeface="Microsoft Sans Serif"/>
              </a:rPr>
              <a:t>ep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10">
                <a:latin typeface="Microsoft Sans Serif"/>
                <a:cs typeface="Microsoft Sans Serif"/>
              </a:rPr>
              <a:t>e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">
                <a:latin typeface="Microsoft Sans Serif"/>
                <a:cs typeface="Microsoft Sans Serif"/>
              </a:rPr>
              <a:t>b</a:t>
            </a:r>
            <a:r>
              <a:rPr dirty="0" sz="1200" spc="-35">
                <a:latin typeface="Microsoft Sans Serif"/>
                <a:cs typeface="Microsoft Sans Serif"/>
              </a:rPr>
              <a:t>er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03239" y="2090420"/>
            <a:ext cx="11976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latin typeface="Microsoft Sans Serif"/>
                <a:cs typeface="Microsoft Sans Serif"/>
              </a:rPr>
              <a:t>Kembali</a:t>
            </a:r>
            <a:r>
              <a:rPr dirty="0" sz="1200" spc="-10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bekerja </a:t>
            </a:r>
            <a:r>
              <a:rPr dirty="0" sz="1200" spc="-3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seperti</a:t>
            </a:r>
            <a:r>
              <a:rPr dirty="0" sz="1200" spc="-2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biasa</a:t>
            </a:r>
            <a:r>
              <a:rPr dirty="0" sz="1200" spc="-2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Microsoft Sans Serif"/>
                <a:cs typeface="Microsoft Sans Serif"/>
              </a:rPr>
              <a:t>bulan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oktober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509260" y="1857643"/>
            <a:ext cx="803275" cy="144145"/>
          </a:xfrm>
          <a:custGeom>
            <a:avLst/>
            <a:gdLst/>
            <a:ahLst/>
            <a:cxnLst/>
            <a:rect l="l" t="t" r="r" b="b"/>
            <a:pathLst>
              <a:path w="803275" h="144144">
                <a:moveTo>
                  <a:pt x="725020" y="0"/>
                </a:moveTo>
                <a:lnTo>
                  <a:pt x="78127" y="0"/>
                </a:lnTo>
                <a:lnTo>
                  <a:pt x="47335" y="5568"/>
                </a:lnTo>
                <a:lnTo>
                  <a:pt x="22543" y="20760"/>
                </a:lnTo>
                <a:lnTo>
                  <a:pt x="6012" y="43310"/>
                </a:lnTo>
                <a:lnTo>
                  <a:pt x="0" y="70951"/>
                </a:lnTo>
                <a:lnTo>
                  <a:pt x="0" y="121392"/>
                </a:lnTo>
                <a:lnTo>
                  <a:pt x="2065" y="130395"/>
                </a:lnTo>
                <a:lnTo>
                  <a:pt x="7509" y="137485"/>
                </a:lnTo>
                <a:lnTo>
                  <a:pt x="15206" y="142131"/>
                </a:lnTo>
                <a:lnTo>
                  <a:pt x="24029" y="143798"/>
                </a:lnTo>
                <a:lnTo>
                  <a:pt x="779054" y="143798"/>
                </a:lnTo>
                <a:lnTo>
                  <a:pt x="788736" y="141872"/>
                </a:lnTo>
                <a:lnTo>
                  <a:pt x="796337" y="136796"/>
                </a:lnTo>
                <a:lnTo>
                  <a:pt x="801305" y="129619"/>
                </a:lnTo>
                <a:lnTo>
                  <a:pt x="803084" y="121392"/>
                </a:lnTo>
                <a:lnTo>
                  <a:pt x="803084" y="70951"/>
                </a:lnTo>
                <a:lnTo>
                  <a:pt x="797082" y="43310"/>
                </a:lnTo>
                <a:lnTo>
                  <a:pt x="780572" y="20760"/>
                </a:lnTo>
                <a:lnTo>
                  <a:pt x="755802" y="5568"/>
                </a:lnTo>
                <a:lnTo>
                  <a:pt x="725020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511231" y="1253045"/>
            <a:ext cx="803275" cy="293370"/>
          </a:xfrm>
          <a:custGeom>
            <a:avLst/>
            <a:gdLst/>
            <a:ahLst/>
            <a:cxnLst/>
            <a:rect l="l" t="t" r="r" b="b"/>
            <a:pathLst>
              <a:path w="803275" h="293369">
                <a:moveTo>
                  <a:pt x="403099" y="0"/>
                </a:moveTo>
                <a:lnTo>
                  <a:pt x="396552" y="0"/>
                </a:lnTo>
                <a:lnTo>
                  <a:pt x="393564" y="474"/>
                </a:lnTo>
                <a:lnTo>
                  <a:pt x="16019" y="148957"/>
                </a:lnTo>
                <a:lnTo>
                  <a:pt x="0" y="171362"/>
                </a:lnTo>
                <a:lnTo>
                  <a:pt x="0" y="270349"/>
                </a:lnTo>
                <a:lnTo>
                  <a:pt x="2096" y="279352"/>
                </a:lnTo>
                <a:lnTo>
                  <a:pt x="7763" y="286442"/>
                </a:lnTo>
                <a:lnTo>
                  <a:pt x="16064" y="291088"/>
                </a:lnTo>
                <a:lnTo>
                  <a:pt x="26064" y="292755"/>
                </a:lnTo>
                <a:lnTo>
                  <a:pt x="779118" y="292755"/>
                </a:lnTo>
                <a:lnTo>
                  <a:pt x="788772" y="290829"/>
                </a:lnTo>
                <a:lnTo>
                  <a:pt x="796377" y="285753"/>
                </a:lnTo>
                <a:lnTo>
                  <a:pt x="801360" y="278576"/>
                </a:lnTo>
                <a:lnTo>
                  <a:pt x="803148" y="270349"/>
                </a:lnTo>
                <a:lnTo>
                  <a:pt x="803148" y="188136"/>
                </a:lnTo>
                <a:lnTo>
                  <a:pt x="398585" y="188136"/>
                </a:lnTo>
                <a:lnTo>
                  <a:pt x="387755" y="186211"/>
                </a:lnTo>
                <a:lnTo>
                  <a:pt x="379546" y="181134"/>
                </a:lnTo>
                <a:lnTo>
                  <a:pt x="374342" y="173958"/>
                </a:lnTo>
                <a:lnTo>
                  <a:pt x="372522" y="165731"/>
                </a:lnTo>
                <a:lnTo>
                  <a:pt x="374905" y="155344"/>
                </a:lnTo>
                <a:lnTo>
                  <a:pt x="381048" y="147059"/>
                </a:lnTo>
                <a:lnTo>
                  <a:pt x="389444" y="141574"/>
                </a:lnTo>
                <a:lnTo>
                  <a:pt x="398585" y="139590"/>
                </a:lnTo>
                <a:lnTo>
                  <a:pt x="763224" y="139590"/>
                </a:lnTo>
                <a:lnTo>
                  <a:pt x="410601" y="1423"/>
                </a:lnTo>
                <a:lnTo>
                  <a:pt x="406595" y="474"/>
                </a:lnTo>
                <a:lnTo>
                  <a:pt x="403099" y="0"/>
                </a:lnTo>
                <a:close/>
              </a:path>
              <a:path w="803275" h="293369">
                <a:moveTo>
                  <a:pt x="763224" y="139590"/>
                </a:moveTo>
                <a:lnTo>
                  <a:pt x="398585" y="139590"/>
                </a:lnTo>
                <a:lnTo>
                  <a:pt x="408866" y="141574"/>
                </a:lnTo>
                <a:lnTo>
                  <a:pt x="417848" y="147059"/>
                </a:lnTo>
                <a:lnTo>
                  <a:pt x="424207" y="155344"/>
                </a:lnTo>
                <a:lnTo>
                  <a:pt x="426620" y="165731"/>
                </a:lnTo>
                <a:lnTo>
                  <a:pt x="424207" y="173958"/>
                </a:lnTo>
                <a:lnTo>
                  <a:pt x="417848" y="181134"/>
                </a:lnTo>
                <a:lnTo>
                  <a:pt x="408866" y="186211"/>
                </a:lnTo>
                <a:lnTo>
                  <a:pt x="398585" y="188136"/>
                </a:lnTo>
                <a:lnTo>
                  <a:pt x="803148" y="188136"/>
                </a:lnTo>
                <a:lnTo>
                  <a:pt x="803148" y="171362"/>
                </a:lnTo>
                <a:lnTo>
                  <a:pt x="801190" y="163393"/>
                </a:lnTo>
                <a:lnTo>
                  <a:pt x="798118" y="156647"/>
                </a:lnTo>
                <a:lnTo>
                  <a:pt x="793555" y="151657"/>
                </a:lnTo>
                <a:lnTo>
                  <a:pt x="787128" y="148957"/>
                </a:lnTo>
                <a:lnTo>
                  <a:pt x="763224" y="13959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096079" y="1596184"/>
            <a:ext cx="156210" cy="211454"/>
          </a:xfrm>
          <a:custGeom>
            <a:avLst/>
            <a:gdLst/>
            <a:ahLst/>
            <a:cxnLst/>
            <a:rect l="l" t="t" r="r" b="b"/>
            <a:pathLst>
              <a:path w="156210" h="211455">
                <a:moveTo>
                  <a:pt x="156191" y="0"/>
                </a:moveTo>
                <a:lnTo>
                  <a:pt x="0" y="0"/>
                </a:lnTo>
                <a:lnTo>
                  <a:pt x="0" y="211015"/>
                </a:lnTo>
                <a:lnTo>
                  <a:pt x="156191" y="211015"/>
                </a:lnTo>
                <a:lnTo>
                  <a:pt x="156191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831689" y="1596184"/>
            <a:ext cx="158750" cy="211454"/>
          </a:xfrm>
          <a:custGeom>
            <a:avLst/>
            <a:gdLst/>
            <a:ahLst/>
            <a:cxnLst/>
            <a:rect l="l" t="t" r="r" b="b"/>
            <a:pathLst>
              <a:path w="158750" h="211455">
                <a:moveTo>
                  <a:pt x="158227" y="0"/>
                </a:moveTo>
                <a:lnTo>
                  <a:pt x="0" y="0"/>
                </a:lnTo>
                <a:lnTo>
                  <a:pt x="0" y="211015"/>
                </a:lnTo>
                <a:lnTo>
                  <a:pt x="158227" y="211015"/>
                </a:lnTo>
                <a:lnTo>
                  <a:pt x="158227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69335" y="1596184"/>
            <a:ext cx="158750" cy="211454"/>
          </a:xfrm>
          <a:custGeom>
            <a:avLst/>
            <a:gdLst/>
            <a:ahLst/>
            <a:cxnLst/>
            <a:rect l="l" t="t" r="r" b="b"/>
            <a:pathLst>
              <a:path w="158750" h="211455">
                <a:moveTo>
                  <a:pt x="158227" y="0"/>
                </a:moveTo>
                <a:lnTo>
                  <a:pt x="0" y="0"/>
                </a:lnTo>
                <a:lnTo>
                  <a:pt x="0" y="211015"/>
                </a:lnTo>
                <a:lnTo>
                  <a:pt x="158227" y="211015"/>
                </a:lnTo>
                <a:lnTo>
                  <a:pt x="158227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/>
          <p:cNvGrpSpPr/>
          <p:nvPr/>
        </p:nvGrpSpPr>
        <p:grpSpPr>
          <a:xfrm>
            <a:off x="1160181" y="1330733"/>
            <a:ext cx="4572000" cy="2002789"/>
            <a:chOff x="1160181" y="1330733"/>
            <a:chExt cx="4572000" cy="2002789"/>
          </a:xfrm>
        </p:grpSpPr>
        <p:sp>
          <p:nvSpPr>
            <p:cNvPr id="48" name="object 48"/>
            <p:cNvSpPr/>
            <p:nvPr/>
          </p:nvSpPr>
          <p:spPr>
            <a:xfrm>
              <a:off x="1160181" y="3216652"/>
              <a:ext cx="4441825" cy="0"/>
            </a:xfrm>
            <a:custGeom>
              <a:avLst/>
              <a:gdLst/>
              <a:ahLst/>
              <a:cxnLst/>
              <a:rect l="l" t="t" r="r" b="b"/>
              <a:pathLst>
                <a:path w="4441825" h="0">
                  <a:moveTo>
                    <a:pt x="0" y="1"/>
                  </a:moveTo>
                  <a:lnTo>
                    <a:pt x="4441439" y="0"/>
                  </a:lnTo>
                </a:path>
              </a:pathLst>
            </a:custGeom>
            <a:ln w="57150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1810" y="3126200"/>
              <a:ext cx="163286" cy="1757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226" y="3126200"/>
              <a:ext cx="163286" cy="17577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181" y="3157212"/>
              <a:ext cx="163286" cy="17577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7518" y="3110306"/>
              <a:ext cx="134517" cy="2185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91119" y="1405454"/>
              <a:ext cx="635818" cy="170078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925212" y="1330743"/>
              <a:ext cx="672465" cy="646430"/>
            </a:xfrm>
            <a:custGeom>
              <a:avLst/>
              <a:gdLst/>
              <a:ahLst/>
              <a:cxnLst/>
              <a:rect l="l" t="t" r="r" b="b"/>
              <a:pathLst>
                <a:path w="672464" h="646430">
                  <a:moveTo>
                    <a:pt x="313613" y="66903"/>
                  </a:moveTo>
                  <a:lnTo>
                    <a:pt x="272275" y="40119"/>
                  </a:lnTo>
                  <a:lnTo>
                    <a:pt x="226860" y="20269"/>
                  </a:lnTo>
                  <a:lnTo>
                    <a:pt x="178968" y="6997"/>
                  </a:lnTo>
                  <a:lnTo>
                    <a:pt x="130149" y="0"/>
                  </a:lnTo>
                  <a:lnTo>
                    <a:pt x="130149" y="508927"/>
                  </a:lnTo>
                  <a:lnTo>
                    <a:pt x="177558" y="515937"/>
                  </a:lnTo>
                  <a:lnTo>
                    <a:pt x="225615" y="529196"/>
                  </a:lnTo>
                  <a:lnTo>
                    <a:pt x="271805" y="549059"/>
                  </a:lnTo>
                  <a:lnTo>
                    <a:pt x="313613" y="575843"/>
                  </a:lnTo>
                  <a:lnTo>
                    <a:pt x="313613" y="66903"/>
                  </a:lnTo>
                  <a:close/>
                </a:path>
                <a:path w="672464" h="646430">
                  <a:moveTo>
                    <a:pt x="333629" y="646328"/>
                  </a:moveTo>
                  <a:lnTo>
                    <a:pt x="324853" y="643432"/>
                  </a:lnTo>
                  <a:lnTo>
                    <a:pt x="314667" y="636397"/>
                  </a:lnTo>
                  <a:lnTo>
                    <a:pt x="304787" y="627722"/>
                  </a:lnTo>
                  <a:lnTo>
                    <a:pt x="296938" y="619887"/>
                  </a:lnTo>
                  <a:lnTo>
                    <a:pt x="254812" y="590854"/>
                  </a:lnTo>
                  <a:lnTo>
                    <a:pt x="207695" y="569912"/>
                  </a:lnTo>
                  <a:lnTo>
                    <a:pt x="158064" y="557237"/>
                  </a:lnTo>
                  <a:lnTo>
                    <a:pt x="108432" y="552983"/>
                  </a:lnTo>
                  <a:lnTo>
                    <a:pt x="100126" y="551167"/>
                  </a:lnTo>
                  <a:lnTo>
                    <a:pt x="93218" y="546379"/>
                  </a:lnTo>
                  <a:lnTo>
                    <a:pt x="88480" y="539610"/>
                  </a:lnTo>
                  <a:lnTo>
                    <a:pt x="86728" y="531850"/>
                  </a:lnTo>
                  <a:lnTo>
                    <a:pt x="86728" y="91605"/>
                  </a:lnTo>
                  <a:lnTo>
                    <a:pt x="65074" y="91605"/>
                  </a:lnTo>
                  <a:lnTo>
                    <a:pt x="40119" y="96862"/>
                  </a:lnTo>
                  <a:lnTo>
                    <a:pt x="19392" y="111188"/>
                  </a:lnTo>
                  <a:lnTo>
                    <a:pt x="5232" y="132448"/>
                  </a:lnTo>
                  <a:lnTo>
                    <a:pt x="0" y="158521"/>
                  </a:lnTo>
                  <a:lnTo>
                    <a:pt x="0" y="575843"/>
                  </a:lnTo>
                  <a:lnTo>
                    <a:pt x="5943" y="603199"/>
                  </a:lnTo>
                  <a:lnTo>
                    <a:pt x="20027" y="625614"/>
                  </a:lnTo>
                  <a:lnTo>
                    <a:pt x="40347" y="640765"/>
                  </a:lnTo>
                  <a:lnTo>
                    <a:pt x="65074" y="646328"/>
                  </a:lnTo>
                  <a:lnTo>
                    <a:pt x="333629" y="646328"/>
                  </a:lnTo>
                  <a:close/>
                </a:path>
                <a:path w="672464" h="646430">
                  <a:moveTo>
                    <a:pt x="540512" y="0"/>
                  </a:moveTo>
                  <a:lnTo>
                    <a:pt x="493064" y="6997"/>
                  </a:lnTo>
                  <a:lnTo>
                    <a:pt x="444995" y="20269"/>
                  </a:lnTo>
                  <a:lnTo>
                    <a:pt x="398805" y="40119"/>
                  </a:lnTo>
                  <a:lnTo>
                    <a:pt x="356984" y="66903"/>
                  </a:lnTo>
                  <a:lnTo>
                    <a:pt x="356984" y="575843"/>
                  </a:lnTo>
                  <a:lnTo>
                    <a:pt x="398335" y="549059"/>
                  </a:lnTo>
                  <a:lnTo>
                    <a:pt x="443738" y="529196"/>
                  </a:lnTo>
                  <a:lnTo>
                    <a:pt x="491655" y="515937"/>
                  </a:lnTo>
                  <a:lnTo>
                    <a:pt x="540512" y="508927"/>
                  </a:lnTo>
                  <a:lnTo>
                    <a:pt x="540512" y="0"/>
                  </a:lnTo>
                  <a:close/>
                </a:path>
                <a:path w="672464" h="646430">
                  <a:moveTo>
                    <a:pt x="672299" y="160248"/>
                  </a:moveTo>
                  <a:lnTo>
                    <a:pt x="667029" y="133184"/>
                  </a:lnTo>
                  <a:lnTo>
                    <a:pt x="652703" y="111404"/>
                  </a:lnTo>
                  <a:lnTo>
                    <a:pt x="631482" y="96888"/>
                  </a:lnTo>
                  <a:lnTo>
                    <a:pt x="605586" y="91605"/>
                  </a:lnTo>
                  <a:lnTo>
                    <a:pt x="585520" y="91605"/>
                  </a:lnTo>
                  <a:lnTo>
                    <a:pt x="585520" y="531850"/>
                  </a:lnTo>
                  <a:lnTo>
                    <a:pt x="583514" y="540334"/>
                  </a:lnTo>
                  <a:lnTo>
                    <a:pt x="578231" y="547027"/>
                  </a:lnTo>
                  <a:lnTo>
                    <a:pt x="570750" y="551408"/>
                  </a:lnTo>
                  <a:lnTo>
                    <a:pt x="562165" y="552983"/>
                  </a:lnTo>
                  <a:lnTo>
                    <a:pt x="511606" y="557491"/>
                  </a:lnTo>
                  <a:lnTo>
                    <a:pt x="461657" y="570585"/>
                  </a:lnTo>
                  <a:lnTo>
                    <a:pt x="414845" y="591604"/>
                  </a:lnTo>
                  <a:lnTo>
                    <a:pt x="373659" y="619887"/>
                  </a:lnTo>
                  <a:lnTo>
                    <a:pt x="365823" y="626237"/>
                  </a:lnTo>
                  <a:lnTo>
                    <a:pt x="355955" y="635076"/>
                  </a:lnTo>
                  <a:lnTo>
                    <a:pt x="345757" y="642937"/>
                  </a:lnTo>
                  <a:lnTo>
                    <a:pt x="336969" y="646328"/>
                  </a:lnTo>
                  <a:lnTo>
                    <a:pt x="605586" y="646328"/>
                  </a:lnTo>
                  <a:lnTo>
                    <a:pt x="630770" y="640791"/>
                  </a:lnTo>
                  <a:lnTo>
                    <a:pt x="652068" y="625830"/>
                  </a:lnTo>
                  <a:lnTo>
                    <a:pt x="666800" y="603948"/>
                  </a:lnTo>
                  <a:lnTo>
                    <a:pt x="672299" y="577634"/>
                  </a:lnTo>
                  <a:lnTo>
                    <a:pt x="672299" y="16024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1304" y="1401956"/>
              <a:ext cx="635818" cy="1700785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2183715" y="3375659"/>
            <a:ext cx="8039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30">
                <a:latin typeface="Lucida Sans Unicode"/>
                <a:cs typeface="Lucida Sans Unicode"/>
              </a:rPr>
              <a:t>September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674288" y="3492156"/>
            <a:ext cx="1684655" cy="513080"/>
          </a:xfrm>
          <a:custGeom>
            <a:avLst/>
            <a:gdLst/>
            <a:ahLst/>
            <a:cxnLst/>
            <a:rect l="l" t="t" r="r" b="b"/>
            <a:pathLst>
              <a:path w="1684654" h="513079">
                <a:moveTo>
                  <a:pt x="1684388" y="219278"/>
                </a:moveTo>
                <a:lnTo>
                  <a:pt x="1679778" y="196405"/>
                </a:lnTo>
                <a:lnTo>
                  <a:pt x="1667179" y="177736"/>
                </a:lnTo>
                <a:lnTo>
                  <a:pt x="1648510" y="165150"/>
                </a:lnTo>
                <a:lnTo>
                  <a:pt x="1625638" y="160528"/>
                </a:lnTo>
                <a:lnTo>
                  <a:pt x="889711" y="160528"/>
                </a:lnTo>
                <a:lnTo>
                  <a:pt x="832358" y="0"/>
                </a:lnTo>
                <a:lnTo>
                  <a:pt x="774992" y="160528"/>
                </a:lnTo>
                <a:lnTo>
                  <a:pt x="58750" y="160528"/>
                </a:lnTo>
                <a:lnTo>
                  <a:pt x="35877" y="165150"/>
                </a:lnTo>
                <a:lnTo>
                  <a:pt x="17208" y="177736"/>
                </a:lnTo>
                <a:lnTo>
                  <a:pt x="4610" y="196405"/>
                </a:lnTo>
                <a:lnTo>
                  <a:pt x="0" y="219278"/>
                </a:lnTo>
                <a:lnTo>
                  <a:pt x="0" y="454266"/>
                </a:lnTo>
                <a:lnTo>
                  <a:pt x="4610" y="477139"/>
                </a:lnTo>
                <a:lnTo>
                  <a:pt x="17208" y="495808"/>
                </a:lnTo>
                <a:lnTo>
                  <a:pt x="35877" y="508406"/>
                </a:lnTo>
                <a:lnTo>
                  <a:pt x="58750" y="513016"/>
                </a:lnTo>
                <a:lnTo>
                  <a:pt x="1625638" y="513016"/>
                </a:lnTo>
                <a:lnTo>
                  <a:pt x="1648510" y="508406"/>
                </a:lnTo>
                <a:lnTo>
                  <a:pt x="1667179" y="495808"/>
                </a:lnTo>
                <a:lnTo>
                  <a:pt x="1679778" y="477139"/>
                </a:lnTo>
                <a:lnTo>
                  <a:pt x="1684388" y="454266"/>
                </a:lnTo>
                <a:lnTo>
                  <a:pt x="1684388" y="21927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835538" y="4310198"/>
            <a:ext cx="1478915" cy="715645"/>
          </a:xfrm>
          <a:custGeom>
            <a:avLst/>
            <a:gdLst/>
            <a:ahLst/>
            <a:cxnLst/>
            <a:rect l="l" t="t" r="r" b="b"/>
            <a:pathLst>
              <a:path w="1478914" h="715645">
                <a:moveTo>
                  <a:pt x="0" y="47932"/>
                </a:moveTo>
                <a:lnTo>
                  <a:pt x="3766" y="29274"/>
                </a:lnTo>
                <a:lnTo>
                  <a:pt x="14039" y="14039"/>
                </a:lnTo>
                <a:lnTo>
                  <a:pt x="29274" y="3766"/>
                </a:lnTo>
                <a:lnTo>
                  <a:pt x="47932" y="0"/>
                </a:lnTo>
                <a:lnTo>
                  <a:pt x="1430792" y="0"/>
                </a:lnTo>
                <a:lnTo>
                  <a:pt x="1449449" y="3766"/>
                </a:lnTo>
                <a:lnTo>
                  <a:pt x="1464685" y="14039"/>
                </a:lnTo>
                <a:lnTo>
                  <a:pt x="1474957" y="29274"/>
                </a:lnTo>
                <a:lnTo>
                  <a:pt x="1478724" y="47932"/>
                </a:lnTo>
                <a:lnTo>
                  <a:pt x="1478724" y="667156"/>
                </a:lnTo>
                <a:lnTo>
                  <a:pt x="1474957" y="685814"/>
                </a:lnTo>
                <a:lnTo>
                  <a:pt x="1464685" y="701049"/>
                </a:lnTo>
                <a:lnTo>
                  <a:pt x="1449449" y="711322"/>
                </a:lnTo>
                <a:lnTo>
                  <a:pt x="1430792" y="715089"/>
                </a:lnTo>
                <a:lnTo>
                  <a:pt x="47932" y="715089"/>
                </a:lnTo>
                <a:lnTo>
                  <a:pt x="29274" y="711322"/>
                </a:lnTo>
                <a:lnTo>
                  <a:pt x="14039" y="701049"/>
                </a:lnTo>
                <a:lnTo>
                  <a:pt x="3766" y="685814"/>
                </a:lnTo>
                <a:lnTo>
                  <a:pt x="0" y="667156"/>
                </a:lnTo>
                <a:lnTo>
                  <a:pt x="0" y="47932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3887801" y="3668267"/>
            <a:ext cx="1278890" cy="1252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  <a:p>
            <a:pPr algn="ctr" marL="95250">
              <a:lnSpc>
                <a:spcPct val="100000"/>
              </a:lnSpc>
              <a:spcBef>
                <a:spcPts val="125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algn="ctr" marL="107314" marR="5080" indent="635">
              <a:lnSpc>
                <a:spcPct val="100000"/>
              </a:lnSpc>
              <a:spcBef>
                <a:spcPts val="96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o</a:t>
            </a:r>
            <a:r>
              <a:rPr dirty="0" sz="1200" spc="-25">
                <a:latin typeface="Calibri"/>
                <a:cs typeface="Calibri"/>
              </a:rPr>
              <a:t>rg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ni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10">
                <a:latin typeface="Calibri"/>
                <a:cs typeface="Calibri"/>
              </a:rPr>
              <a:t>p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10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 spc="5">
                <a:latin typeface="Calibri"/>
                <a:cs typeface="Calibri"/>
              </a:rPr>
              <a:t>o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i</a:t>
            </a:r>
            <a:r>
              <a:rPr dirty="0" sz="1200">
                <a:latin typeface="Calibri"/>
                <a:cs typeface="Calibri"/>
              </a:rPr>
              <a:t>k  </a:t>
            </a:r>
            <a:r>
              <a:rPr dirty="0" sz="1200" spc="-5">
                <a:latin typeface="Calibri"/>
                <a:cs typeface="Calibri"/>
              </a:rPr>
              <a:t>di</a:t>
            </a:r>
            <a:r>
              <a:rPr dirty="0" sz="1200" spc="-10">
                <a:latin typeface="Calibri"/>
                <a:cs typeface="Calibri"/>
              </a:rPr>
              <a:t> 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96628" y="3393947"/>
            <a:ext cx="7359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65">
                <a:latin typeface="Lucida Sans Unicode"/>
                <a:cs typeface="Lucida Sans Unicode"/>
              </a:rPr>
              <a:t>Desember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081062" y="3534435"/>
            <a:ext cx="1717675" cy="523875"/>
          </a:xfrm>
          <a:custGeom>
            <a:avLst/>
            <a:gdLst/>
            <a:ahLst/>
            <a:cxnLst/>
            <a:rect l="l" t="t" r="r" b="b"/>
            <a:pathLst>
              <a:path w="1717675" h="523875">
                <a:moveTo>
                  <a:pt x="1717484" y="229958"/>
                </a:moveTo>
                <a:lnTo>
                  <a:pt x="1712861" y="207086"/>
                </a:lnTo>
                <a:lnTo>
                  <a:pt x="1700276" y="188417"/>
                </a:lnTo>
                <a:lnTo>
                  <a:pt x="1681594" y="175818"/>
                </a:lnTo>
                <a:lnTo>
                  <a:pt x="1658734" y="171208"/>
                </a:lnTo>
                <a:lnTo>
                  <a:pt x="903312" y="171208"/>
                </a:lnTo>
                <a:lnTo>
                  <a:pt x="845121" y="0"/>
                </a:lnTo>
                <a:lnTo>
                  <a:pt x="786917" y="171208"/>
                </a:lnTo>
                <a:lnTo>
                  <a:pt x="58750" y="171208"/>
                </a:lnTo>
                <a:lnTo>
                  <a:pt x="35877" y="175818"/>
                </a:lnTo>
                <a:lnTo>
                  <a:pt x="17208" y="188417"/>
                </a:lnTo>
                <a:lnTo>
                  <a:pt x="4610" y="207086"/>
                </a:lnTo>
                <a:lnTo>
                  <a:pt x="0" y="229958"/>
                </a:lnTo>
                <a:lnTo>
                  <a:pt x="0" y="464947"/>
                </a:lnTo>
                <a:lnTo>
                  <a:pt x="4610" y="487819"/>
                </a:lnTo>
                <a:lnTo>
                  <a:pt x="17208" y="506488"/>
                </a:lnTo>
                <a:lnTo>
                  <a:pt x="35877" y="519074"/>
                </a:lnTo>
                <a:lnTo>
                  <a:pt x="58750" y="523697"/>
                </a:lnTo>
                <a:lnTo>
                  <a:pt x="1658734" y="523697"/>
                </a:lnTo>
                <a:lnTo>
                  <a:pt x="1681594" y="519074"/>
                </a:lnTo>
                <a:lnTo>
                  <a:pt x="1700276" y="506488"/>
                </a:lnTo>
                <a:lnTo>
                  <a:pt x="1712861" y="487819"/>
                </a:lnTo>
                <a:lnTo>
                  <a:pt x="1717484" y="464947"/>
                </a:lnTo>
                <a:lnTo>
                  <a:pt x="1717484" y="22995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330013" y="3735323"/>
            <a:ext cx="12103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88355" y="4381200"/>
            <a:ext cx="2498090" cy="1045210"/>
          </a:xfrm>
          <a:custGeom>
            <a:avLst/>
            <a:gdLst/>
            <a:ahLst/>
            <a:cxnLst/>
            <a:rect l="l" t="t" r="r" b="b"/>
            <a:pathLst>
              <a:path w="2498090" h="1045210">
                <a:moveTo>
                  <a:pt x="0" y="63741"/>
                </a:moveTo>
                <a:lnTo>
                  <a:pt x="5009" y="38930"/>
                </a:lnTo>
                <a:lnTo>
                  <a:pt x="18669" y="18669"/>
                </a:lnTo>
                <a:lnTo>
                  <a:pt x="38930" y="5009"/>
                </a:lnTo>
                <a:lnTo>
                  <a:pt x="63741" y="0"/>
                </a:lnTo>
                <a:lnTo>
                  <a:pt x="2434032" y="0"/>
                </a:lnTo>
                <a:lnTo>
                  <a:pt x="2458843" y="5009"/>
                </a:lnTo>
                <a:lnTo>
                  <a:pt x="2479104" y="18669"/>
                </a:lnTo>
                <a:lnTo>
                  <a:pt x="2492764" y="38930"/>
                </a:lnTo>
                <a:lnTo>
                  <a:pt x="2497774" y="63741"/>
                </a:lnTo>
                <a:lnTo>
                  <a:pt x="2497774" y="981389"/>
                </a:lnTo>
                <a:lnTo>
                  <a:pt x="2492764" y="1006200"/>
                </a:lnTo>
                <a:lnTo>
                  <a:pt x="2479104" y="1026461"/>
                </a:lnTo>
                <a:lnTo>
                  <a:pt x="2458843" y="1040121"/>
                </a:lnTo>
                <a:lnTo>
                  <a:pt x="2434032" y="1045131"/>
                </a:lnTo>
                <a:lnTo>
                  <a:pt x="63741" y="1045131"/>
                </a:lnTo>
                <a:lnTo>
                  <a:pt x="38930" y="1040121"/>
                </a:lnTo>
                <a:lnTo>
                  <a:pt x="18669" y="1026461"/>
                </a:lnTo>
                <a:lnTo>
                  <a:pt x="5009" y="1006200"/>
                </a:lnTo>
                <a:lnTo>
                  <a:pt x="0" y="981389"/>
                </a:lnTo>
                <a:lnTo>
                  <a:pt x="0" y="63741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4" name="object 6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5524" y="5513468"/>
            <a:ext cx="248730" cy="315937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885764" y="4035044"/>
            <a:ext cx="2288540" cy="1830705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730250">
              <a:lnSpc>
                <a:spcPct val="100000"/>
              </a:lnSpc>
              <a:spcBef>
                <a:spcPts val="890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241300" marR="254000" indent="-228600">
              <a:lnSpc>
                <a:spcPct val="105000"/>
              </a:lnSpc>
              <a:spcBef>
                <a:spcPts val="720"/>
              </a:spcBef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ekspektasi </a:t>
            </a:r>
            <a:r>
              <a:rPr dirty="0" sz="1200" spc="-10">
                <a:latin typeface="Calibri"/>
                <a:cs typeface="Calibri"/>
              </a:rPr>
              <a:t>atas </a:t>
            </a:r>
            <a:r>
              <a:rPr dirty="0" sz="1200" spc="-5">
                <a:latin typeface="Calibri"/>
                <a:cs typeface="Calibri"/>
              </a:rPr>
              <a:t>hasil evaluasi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akademik,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380"/>
              </a:lnSpc>
              <a:buAutoNum type="arabicPeriod"/>
              <a:tabLst>
                <a:tab pos="241300" algn="l"/>
              </a:tabLst>
            </a:pPr>
            <a:r>
              <a:rPr dirty="0" sz="1200" spc="-15">
                <a:latin typeface="Calibri"/>
                <a:cs typeface="Calibri"/>
              </a:rPr>
              <a:t>ketepatan </a:t>
            </a:r>
            <a:r>
              <a:rPr dirty="0" sz="1200" spc="-5">
                <a:latin typeface="Calibri"/>
                <a:cs typeface="Calibri"/>
              </a:rPr>
              <a:t>waktu</a:t>
            </a:r>
            <a:r>
              <a:rPr dirty="0" sz="1200" spc="-10">
                <a:latin typeface="Calibri"/>
                <a:cs typeface="Calibri"/>
              </a:rPr>
              <a:t> kelulusan,</a:t>
            </a:r>
            <a:r>
              <a:rPr dirty="0" sz="1200" spc="-5">
                <a:latin typeface="Calibri"/>
                <a:cs typeface="Calibri"/>
              </a:rPr>
              <a:t> serta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30"/>
              </a:lnSpc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dapat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ditambahkan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dengan</a:t>
            </a: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dirty="0" sz="1200" spc="-10">
                <a:latin typeface="Calibri"/>
                <a:cs typeface="Calibri"/>
              </a:rPr>
              <a:t>penugasan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lain</a:t>
            </a:r>
            <a:endParaRPr sz="1200">
              <a:latin typeface="Calibri"/>
              <a:cs typeface="Calibri"/>
            </a:endParaRPr>
          </a:p>
          <a:p>
            <a:pPr marL="398145" marR="73660">
              <a:lnSpc>
                <a:spcPct val="105500"/>
              </a:lnSpc>
              <a:spcBef>
                <a:spcPts val="1155"/>
              </a:spcBef>
            </a:pPr>
            <a:r>
              <a:rPr dirty="0" sz="1100" spc="-5">
                <a:latin typeface="Calibri"/>
                <a:cs typeface="Calibri"/>
              </a:rPr>
              <a:t>Oleh pejabat penilai kinerja dari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Bahan</a:t>
            </a:r>
            <a:r>
              <a:rPr dirty="0" sz="1100" spc="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akademik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612171" y="2806706"/>
            <a:ext cx="1348105" cy="27749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250825">
              <a:lnSpc>
                <a:spcPct val="100000"/>
              </a:lnSpc>
              <a:spcBef>
                <a:spcPts val="265"/>
              </a:spcBef>
            </a:pPr>
            <a:r>
              <a:rPr dirty="0" sz="1200" spc="-5">
                <a:latin typeface="Calibri"/>
                <a:cs typeface="Calibri"/>
              </a:rPr>
              <a:t>SKP</a:t>
            </a:r>
            <a:r>
              <a:rPr dirty="0" sz="1200" spc="2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940952" y="2818815"/>
            <a:ext cx="1348105" cy="27749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250825">
              <a:lnSpc>
                <a:spcPct val="100000"/>
              </a:lnSpc>
              <a:spcBef>
                <a:spcPts val="265"/>
              </a:spcBef>
            </a:pPr>
            <a:r>
              <a:rPr dirty="0" sz="1200" spc="-5">
                <a:latin typeface="Calibri"/>
                <a:cs typeface="Calibri"/>
              </a:rPr>
              <a:t>SKP</a:t>
            </a:r>
            <a:r>
              <a:rPr dirty="0" sz="1200" spc="2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835538" y="5093482"/>
            <a:ext cx="1517650" cy="715645"/>
          </a:xfrm>
          <a:custGeom>
            <a:avLst/>
            <a:gdLst/>
            <a:ahLst/>
            <a:cxnLst/>
            <a:rect l="l" t="t" r="r" b="b"/>
            <a:pathLst>
              <a:path w="1517650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98189" y="0"/>
                </a:lnTo>
                <a:lnTo>
                  <a:pt x="1444580" y="9366"/>
                </a:lnTo>
                <a:lnTo>
                  <a:pt x="1482464" y="34908"/>
                </a:lnTo>
                <a:lnTo>
                  <a:pt x="1508006" y="72792"/>
                </a:lnTo>
                <a:lnTo>
                  <a:pt x="1517373" y="119184"/>
                </a:lnTo>
                <a:lnTo>
                  <a:pt x="1517373" y="595904"/>
                </a:lnTo>
                <a:lnTo>
                  <a:pt x="1508006" y="642296"/>
                </a:lnTo>
                <a:lnTo>
                  <a:pt x="1482464" y="680180"/>
                </a:lnTo>
                <a:lnTo>
                  <a:pt x="1444580" y="705722"/>
                </a:lnTo>
                <a:lnTo>
                  <a:pt x="1398189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3979480" y="5138420"/>
            <a:ext cx="1229360" cy="5867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160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384917" y="5306710"/>
            <a:ext cx="1517650" cy="715645"/>
          </a:xfrm>
          <a:custGeom>
            <a:avLst/>
            <a:gdLst/>
            <a:ahLst/>
            <a:cxnLst/>
            <a:rect l="l" t="t" r="r" b="b"/>
            <a:pathLst>
              <a:path w="1517650" h="715645">
                <a:moveTo>
                  <a:pt x="0" y="119184"/>
                </a:moveTo>
                <a:lnTo>
                  <a:pt x="9366" y="72792"/>
                </a:lnTo>
                <a:lnTo>
                  <a:pt x="34908" y="34908"/>
                </a:lnTo>
                <a:lnTo>
                  <a:pt x="72792" y="9366"/>
                </a:lnTo>
                <a:lnTo>
                  <a:pt x="119184" y="0"/>
                </a:lnTo>
                <a:lnTo>
                  <a:pt x="1398189" y="0"/>
                </a:lnTo>
                <a:lnTo>
                  <a:pt x="1444580" y="9366"/>
                </a:lnTo>
                <a:lnTo>
                  <a:pt x="1482464" y="34908"/>
                </a:lnTo>
                <a:lnTo>
                  <a:pt x="1508006" y="72792"/>
                </a:lnTo>
                <a:lnTo>
                  <a:pt x="1517373" y="119184"/>
                </a:lnTo>
                <a:lnTo>
                  <a:pt x="1517373" y="595904"/>
                </a:lnTo>
                <a:lnTo>
                  <a:pt x="1508006" y="642296"/>
                </a:lnTo>
                <a:lnTo>
                  <a:pt x="1482464" y="680180"/>
                </a:lnTo>
                <a:lnTo>
                  <a:pt x="1444580" y="705722"/>
                </a:lnTo>
                <a:lnTo>
                  <a:pt x="1398189" y="715089"/>
                </a:lnTo>
                <a:lnTo>
                  <a:pt x="119184" y="715089"/>
                </a:lnTo>
                <a:lnTo>
                  <a:pt x="72792" y="705722"/>
                </a:lnTo>
                <a:lnTo>
                  <a:pt x="34908" y="680180"/>
                </a:lnTo>
                <a:lnTo>
                  <a:pt x="9366" y="642296"/>
                </a:lnTo>
                <a:lnTo>
                  <a:pt x="0" y="595904"/>
                </a:lnTo>
                <a:lnTo>
                  <a:pt x="0" y="119184"/>
                </a:lnTo>
                <a:close/>
              </a:path>
            </a:pathLst>
          </a:custGeom>
          <a:ln w="28575">
            <a:solidFill>
              <a:srgbClr val="FFCC0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0528860" y="5360923"/>
            <a:ext cx="122936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capaian kinerja 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periodik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unit</a:t>
            </a:r>
            <a:r>
              <a:rPr dirty="0" sz="1200" spc="-5">
                <a:latin typeface="Calibri"/>
                <a:cs typeface="Calibri"/>
              </a:rPr>
              <a:t> lama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208517" y="6192126"/>
            <a:ext cx="2763520" cy="353060"/>
          </a:xfrm>
          <a:custGeom>
            <a:avLst/>
            <a:gdLst/>
            <a:ahLst/>
            <a:cxnLst/>
            <a:rect l="l" t="t" r="r" b="b"/>
            <a:pathLst>
              <a:path w="2763520" h="353059">
                <a:moveTo>
                  <a:pt x="2763482" y="169481"/>
                </a:moveTo>
                <a:lnTo>
                  <a:pt x="2593429" y="76327"/>
                </a:lnTo>
                <a:lnTo>
                  <a:pt x="2593429" y="58750"/>
                </a:lnTo>
                <a:lnTo>
                  <a:pt x="2588818" y="35877"/>
                </a:lnTo>
                <a:lnTo>
                  <a:pt x="2576220" y="17208"/>
                </a:lnTo>
                <a:lnTo>
                  <a:pt x="2557551" y="4610"/>
                </a:lnTo>
                <a:lnTo>
                  <a:pt x="2534678" y="0"/>
                </a:lnTo>
                <a:lnTo>
                  <a:pt x="58750" y="0"/>
                </a:lnTo>
                <a:lnTo>
                  <a:pt x="35890" y="4610"/>
                </a:lnTo>
                <a:lnTo>
                  <a:pt x="17208" y="17208"/>
                </a:lnTo>
                <a:lnTo>
                  <a:pt x="4622" y="35877"/>
                </a:lnTo>
                <a:lnTo>
                  <a:pt x="0" y="58750"/>
                </a:lnTo>
                <a:lnTo>
                  <a:pt x="0" y="293738"/>
                </a:lnTo>
                <a:lnTo>
                  <a:pt x="4622" y="316598"/>
                </a:lnTo>
                <a:lnTo>
                  <a:pt x="17208" y="335280"/>
                </a:lnTo>
                <a:lnTo>
                  <a:pt x="35890" y="347865"/>
                </a:lnTo>
                <a:lnTo>
                  <a:pt x="58750" y="352488"/>
                </a:lnTo>
                <a:lnTo>
                  <a:pt x="2534678" y="352488"/>
                </a:lnTo>
                <a:lnTo>
                  <a:pt x="2557551" y="347865"/>
                </a:lnTo>
                <a:lnTo>
                  <a:pt x="2576220" y="335280"/>
                </a:lnTo>
                <a:lnTo>
                  <a:pt x="2588818" y="316598"/>
                </a:lnTo>
                <a:lnTo>
                  <a:pt x="2593429" y="293738"/>
                </a:lnTo>
                <a:lnTo>
                  <a:pt x="2593429" y="252615"/>
                </a:lnTo>
                <a:lnTo>
                  <a:pt x="2763482" y="16948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2901933" y="6228588"/>
            <a:ext cx="12115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265">
                <a:latin typeface="Lucida Sans Unicode"/>
                <a:cs typeface="Lucida Sans Unicode"/>
              </a:rPr>
              <a:t>T</a:t>
            </a:r>
            <a:r>
              <a:rPr dirty="0" sz="1400" spc="-130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hun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079791" y="6134003"/>
            <a:ext cx="3903979" cy="475615"/>
          </a:xfrm>
          <a:custGeom>
            <a:avLst/>
            <a:gdLst/>
            <a:ahLst/>
            <a:cxnLst/>
            <a:rect l="l" t="t" r="r" b="b"/>
            <a:pathLst>
              <a:path w="3903979" h="475615">
                <a:moveTo>
                  <a:pt x="0" y="28974"/>
                </a:moveTo>
                <a:lnTo>
                  <a:pt x="2276" y="17696"/>
                </a:lnTo>
                <a:lnTo>
                  <a:pt x="8486" y="8486"/>
                </a:lnTo>
                <a:lnTo>
                  <a:pt x="17696" y="2276"/>
                </a:lnTo>
                <a:lnTo>
                  <a:pt x="28974" y="0"/>
                </a:lnTo>
                <a:lnTo>
                  <a:pt x="3874693" y="0"/>
                </a:lnTo>
                <a:lnTo>
                  <a:pt x="3885971" y="2276"/>
                </a:lnTo>
                <a:lnTo>
                  <a:pt x="3895181" y="8486"/>
                </a:lnTo>
                <a:lnTo>
                  <a:pt x="3901391" y="17696"/>
                </a:lnTo>
                <a:lnTo>
                  <a:pt x="3903668" y="28974"/>
                </a:lnTo>
                <a:lnTo>
                  <a:pt x="3903668" y="446084"/>
                </a:lnTo>
                <a:lnTo>
                  <a:pt x="3901391" y="457362"/>
                </a:lnTo>
                <a:lnTo>
                  <a:pt x="3895181" y="466572"/>
                </a:lnTo>
                <a:lnTo>
                  <a:pt x="3885971" y="472782"/>
                </a:lnTo>
                <a:lnTo>
                  <a:pt x="3874693" y="475059"/>
                </a:lnTo>
                <a:lnTo>
                  <a:pt x="28974" y="475059"/>
                </a:lnTo>
                <a:lnTo>
                  <a:pt x="17696" y="472782"/>
                </a:lnTo>
                <a:lnTo>
                  <a:pt x="8486" y="466572"/>
                </a:lnTo>
                <a:lnTo>
                  <a:pt x="2276" y="457362"/>
                </a:lnTo>
                <a:lnTo>
                  <a:pt x="0" y="446084"/>
                </a:lnTo>
                <a:lnTo>
                  <a:pt x="0" y="28974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5167017" y="6162547"/>
            <a:ext cx="366839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r>
              <a:rPr dirty="0" sz="1200" spc="1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keseluruhan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pemenuhan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eskpektasi</a:t>
            </a:r>
            <a:r>
              <a:rPr dirty="0" sz="1200" spc="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pegawai </a:t>
            </a:r>
            <a:r>
              <a:rPr dirty="0" sz="1200" spc="-254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dan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respon </a:t>
            </a:r>
            <a:r>
              <a:rPr dirty="0" sz="1200" spc="-10">
                <a:latin typeface="Calibri"/>
                <a:cs typeface="Calibri"/>
              </a:rPr>
              <a:t>terhadap</a:t>
            </a:r>
            <a:r>
              <a:rPr dirty="0" sz="1200" spc="-5">
                <a:latin typeface="Calibri"/>
                <a:cs typeface="Calibri"/>
              </a:rPr>
              <a:t> umpan balik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61463" y="1998710"/>
            <a:ext cx="448309" cy="519430"/>
          </a:xfrm>
          <a:custGeom>
            <a:avLst/>
            <a:gdLst/>
            <a:ahLst/>
            <a:cxnLst/>
            <a:rect l="l" t="t" r="r" b="b"/>
            <a:pathLst>
              <a:path w="448309" h="519430">
                <a:moveTo>
                  <a:pt x="224030" y="0"/>
                </a:moveTo>
                <a:lnTo>
                  <a:pt x="178880" y="5275"/>
                </a:lnTo>
                <a:lnTo>
                  <a:pt x="136827" y="20406"/>
                </a:lnTo>
                <a:lnTo>
                  <a:pt x="98773" y="44348"/>
                </a:lnTo>
                <a:lnTo>
                  <a:pt x="65617" y="76057"/>
                </a:lnTo>
                <a:lnTo>
                  <a:pt x="38260" y="114488"/>
                </a:lnTo>
                <a:lnTo>
                  <a:pt x="17605" y="158598"/>
                </a:lnTo>
                <a:lnTo>
                  <a:pt x="4551" y="207341"/>
                </a:lnTo>
                <a:lnTo>
                  <a:pt x="0" y="259675"/>
                </a:lnTo>
                <a:lnTo>
                  <a:pt x="4551" y="312009"/>
                </a:lnTo>
                <a:lnTo>
                  <a:pt x="17605" y="360753"/>
                </a:lnTo>
                <a:lnTo>
                  <a:pt x="38260" y="404862"/>
                </a:lnTo>
                <a:lnTo>
                  <a:pt x="65617" y="443293"/>
                </a:lnTo>
                <a:lnTo>
                  <a:pt x="98773" y="475002"/>
                </a:lnTo>
                <a:lnTo>
                  <a:pt x="136827" y="498944"/>
                </a:lnTo>
                <a:lnTo>
                  <a:pt x="178880" y="514075"/>
                </a:lnTo>
                <a:lnTo>
                  <a:pt x="224030" y="519351"/>
                </a:lnTo>
                <a:lnTo>
                  <a:pt x="269181" y="514075"/>
                </a:lnTo>
                <a:lnTo>
                  <a:pt x="311233" y="498944"/>
                </a:lnTo>
                <a:lnTo>
                  <a:pt x="349288" y="475002"/>
                </a:lnTo>
                <a:lnTo>
                  <a:pt x="382444" y="443293"/>
                </a:lnTo>
                <a:lnTo>
                  <a:pt x="409800" y="404862"/>
                </a:lnTo>
                <a:lnTo>
                  <a:pt x="430456" y="360753"/>
                </a:lnTo>
                <a:lnTo>
                  <a:pt x="443510" y="312009"/>
                </a:lnTo>
                <a:lnTo>
                  <a:pt x="448061" y="259675"/>
                </a:lnTo>
                <a:lnTo>
                  <a:pt x="443510" y="207341"/>
                </a:lnTo>
                <a:lnTo>
                  <a:pt x="430456" y="158598"/>
                </a:lnTo>
                <a:lnTo>
                  <a:pt x="409800" y="114488"/>
                </a:lnTo>
                <a:lnTo>
                  <a:pt x="382444" y="76057"/>
                </a:lnTo>
                <a:lnTo>
                  <a:pt x="349288" y="44348"/>
                </a:lnTo>
                <a:lnTo>
                  <a:pt x="311233" y="20406"/>
                </a:lnTo>
                <a:lnTo>
                  <a:pt x="269181" y="5275"/>
                </a:lnTo>
                <a:lnTo>
                  <a:pt x="2240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605819" y="2096515"/>
            <a:ext cx="158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031297" y="1920834"/>
            <a:ext cx="448309" cy="519430"/>
          </a:xfrm>
          <a:custGeom>
            <a:avLst/>
            <a:gdLst/>
            <a:ahLst/>
            <a:cxnLst/>
            <a:rect l="l" t="t" r="r" b="b"/>
            <a:pathLst>
              <a:path w="448309" h="519430">
                <a:moveTo>
                  <a:pt x="224030" y="0"/>
                </a:moveTo>
                <a:lnTo>
                  <a:pt x="178880" y="5275"/>
                </a:lnTo>
                <a:lnTo>
                  <a:pt x="136827" y="20406"/>
                </a:lnTo>
                <a:lnTo>
                  <a:pt x="98773" y="44348"/>
                </a:lnTo>
                <a:lnTo>
                  <a:pt x="65617" y="76057"/>
                </a:lnTo>
                <a:lnTo>
                  <a:pt x="38260" y="114488"/>
                </a:lnTo>
                <a:lnTo>
                  <a:pt x="17605" y="158598"/>
                </a:lnTo>
                <a:lnTo>
                  <a:pt x="4551" y="207341"/>
                </a:lnTo>
                <a:lnTo>
                  <a:pt x="0" y="259675"/>
                </a:lnTo>
                <a:lnTo>
                  <a:pt x="4551" y="312009"/>
                </a:lnTo>
                <a:lnTo>
                  <a:pt x="17605" y="360752"/>
                </a:lnTo>
                <a:lnTo>
                  <a:pt x="38260" y="404862"/>
                </a:lnTo>
                <a:lnTo>
                  <a:pt x="65617" y="443293"/>
                </a:lnTo>
                <a:lnTo>
                  <a:pt x="98773" y="475001"/>
                </a:lnTo>
                <a:lnTo>
                  <a:pt x="136827" y="498943"/>
                </a:lnTo>
                <a:lnTo>
                  <a:pt x="178880" y="514074"/>
                </a:lnTo>
                <a:lnTo>
                  <a:pt x="224030" y="519349"/>
                </a:lnTo>
                <a:lnTo>
                  <a:pt x="269180" y="514074"/>
                </a:lnTo>
                <a:lnTo>
                  <a:pt x="311233" y="498943"/>
                </a:lnTo>
                <a:lnTo>
                  <a:pt x="349288" y="475001"/>
                </a:lnTo>
                <a:lnTo>
                  <a:pt x="382443" y="443293"/>
                </a:lnTo>
                <a:lnTo>
                  <a:pt x="409800" y="404862"/>
                </a:lnTo>
                <a:lnTo>
                  <a:pt x="430455" y="360752"/>
                </a:lnTo>
                <a:lnTo>
                  <a:pt x="443509" y="312009"/>
                </a:lnTo>
                <a:lnTo>
                  <a:pt x="448061" y="259675"/>
                </a:lnTo>
                <a:lnTo>
                  <a:pt x="443509" y="207341"/>
                </a:lnTo>
                <a:lnTo>
                  <a:pt x="430455" y="158598"/>
                </a:lnTo>
                <a:lnTo>
                  <a:pt x="409800" y="114488"/>
                </a:lnTo>
                <a:lnTo>
                  <a:pt x="382443" y="76057"/>
                </a:lnTo>
                <a:lnTo>
                  <a:pt x="349288" y="44348"/>
                </a:lnTo>
                <a:lnTo>
                  <a:pt x="311233" y="20406"/>
                </a:lnTo>
                <a:lnTo>
                  <a:pt x="269180" y="5275"/>
                </a:lnTo>
                <a:lnTo>
                  <a:pt x="2240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7175655" y="2017267"/>
            <a:ext cx="149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5">
                <a:latin typeface="Microsoft Sans Serif"/>
                <a:cs typeface="Microsoft Sans Serif"/>
              </a:rPr>
              <a:t>n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 spc="-5">
                <a:latin typeface="Microsoft Sans Serif"/>
                <a:cs typeface="Microsoft Sans Serif"/>
              </a:rPr>
              <a:t>t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 spc="5">
                <a:latin typeface="Microsoft Sans Serif"/>
                <a:cs typeface="Microsoft Sans Serif"/>
              </a:rPr>
              <a:t>u</a:t>
            </a:r>
            <a:r>
              <a:rPr dirty="0" sz="1300" spc="5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s</a:t>
            </a:r>
            <a:r>
              <a:rPr dirty="0" sz="1300">
                <a:latin typeface="Microsoft Sans Serif"/>
                <a:cs typeface="Microsoft Sans Serif"/>
              </a:rPr>
              <a:t>i</a:t>
            </a:r>
            <a:r>
              <a:rPr dirty="0" sz="1300" spc="10">
                <a:latin typeface="Microsoft Sans Serif"/>
                <a:cs typeface="Microsoft Sans Serif"/>
              </a:rPr>
              <a:t> </a:t>
            </a:r>
            <a:r>
              <a:rPr dirty="0" sz="1300" spc="-20">
                <a:latin typeface="Microsoft Sans Serif"/>
                <a:cs typeface="Microsoft Sans Serif"/>
              </a:rPr>
              <a:t>K</a:t>
            </a:r>
            <a:r>
              <a:rPr dirty="0" sz="1300">
                <a:latin typeface="Microsoft Sans Serif"/>
                <a:cs typeface="Microsoft Sans Serif"/>
              </a:rPr>
              <a:t>e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j</a:t>
            </a:r>
            <a:r>
              <a:rPr dirty="0" sz="1300"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D937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solidFill>
                  <a:srgbClr val="FFFFFF"/>
                </a:solidFill>
                <a:latin typeface="Microsoft Sans Serif"/>
                <a:cs typeface="Microsoft Sans Serif"/>
              </a:rPr>
              <a:t>F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o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1793" y="1840484"/>
            <a:ext cx="1249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0">
                <a:latin typeface="Microsoft Sans Serif"/>
                <a:cs typeface="Microsoft Sans Serif"/>
              </a:rPr>
              <a:t>M</a:t>
            </a:r>
            <a:r>
              <a:rPr dirty="0" sz="1200" spc="-60">
                <a:latin typeface="Microsoft Sans Serif"/>
                <a:cs typeface="Microsoft Sans Serif"/>
              </a:rPr>
              <a:t>e</a:t>
            </a:r>
            <a:r>
              <a:rPr dirty="0" sz="1200" spc="-30">
                <a:latin typeface="Microsoft Sans Serif"/>
                <a:cs typeface="Microsoft Sans Serif"/>
              </a:rPr>
              <a:t>l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50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80">
                <a:latin typeface="Microsoft Sans Serif"/>
                <a:cs typeface="Microsoft Sans Serif"/>
              </a:rPr>
              <a:t>k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5">
                <a:latin typeface="Microsoft Sans Serif"/>
                <a:cs typeface="Microsoft Sans Serif"/>
              </a:rPr>
              <a:t>t</a:t>
            </a:r>
            <a:r>
              <a:rPr dirty="0" sz="1200" spc="-150">
                <a:latin typeface="Microsoft Sans Serif"/>
                <a:cs typeface="Microsoft Sans Serif"/>
              </a:rPr>
              <a:t>u</a:t>
            </a:r>
            <a:r>
              <a:rPr dirty="0" sz="1200" spc="-10">
                <a:latin typeface="Microsoft Sans Serif"/>
                <a:cs typeface="Microsoft Sans Serif"/>
              </a:rPr>
              <a:t>b</a:t>
            </a:r>
            <a:r>
              <a:rPr dirty="0" sz="1200" spc="-40">
                <a:latin typeface="Microsoft Sans Serif"/>
                <a:cs typeface="Microsoft Sans Serif"/>
              </a:rPr>
              <a:t>el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75288" y="2791571"/>
            <a:ext cx="5637530" cy="175895"/>
            <a:chOff x="4175288" y="2791571"/>
            <a:chExt cx="5637530" cy="175895"/>
          </a:xfrm>
        </p:grpSpPr>
        <p:sp>
          <p:nvSpPr>
            <p:cNvPr id="10" name="object 10"/>
            <p:cNvSpPr/>
            <p:nvPr/>
          </p:nvSpPr>
          <p:spPr>
            <a:xfrm>
              <a:off x="4203863" y="2882025"/>
              <a:ext cx="5580380" cy="0"/>
            </a:xfrm>
            <a:custGeom>
              <a:avLst/>
              <a:gdLst/>
              <a:ahLst/>
              <a:cxnLst/>
              <a:rect l="l" t="t" r="r" b="b"/>
              <a:pathLst>
                <a:path w="5580380" h="0">
                  <a:moveTo>
                    <a:pt x="0" y="0"/>
                  </a:moveTo>
                  <a:lnTo>
                    <a:pt x="5580172" y="1"/>
                  </a:lnTo>
                </a:path>
              </a:pathLst>
            </a:custGeom>
            <a:ln w="57150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14226" y="2791571"/>
              <a:ext cx="163285" cy="1757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324469" y="3022091"/>
            <a:ext cx="54229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">
                <a:latin typeface="Lucida Sans Unicode"/>
                <a:cs typeface="Lucida Sans Unicode"/>
              </a:rPr>
              <a:t>J</a:t>
            </a:r>
            <a:r>
              <a:rPr dirty="0" sz="1400" spc="65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nu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114">
                <a:latin typeface="Lucida Sans Unicode"/>
                <a:cs typeface="Lucida Sans Unicode"/>
              </a:rPr>
              <a:t>r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endParaRPr sz="1400">
              <a:latin typeface="Lucida Sans Unicode"/>
              <a:cs typeface="Lucida Sans Unicod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2220" y="2828311"/>
            <a:ext cx="163286" cy="1757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902112" y="3015996"/>
            <a:ext cx="7359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65">
                <a:latin typeface="Lucida Sans Unicode"/>
                <a:cs typeface="Lucida Sans Unicode"/>
              </a:rPr>
              <a:t>Desember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53531" y="3165868"/>
            <a:ext cx="2593975" cy="523875"/>
          </a:xfrm>
          <a:custGeom>
            <a:avLst/>
            <a:gdLst/>
            <a:ahLst/>
            <a:cxnLst/>
            <a:rect l="l" t="t" r="r" b="b"/>
            <a:pathLst>
              <a:path w="2593975" h="523875">
                <a:moveTo>
                  <a:pt x="2593429" y="229946"/>
                </a:moveTo>
                <a:lnTo>
                  <a:pt x="2588806" y="207086"/>
                </a:lnTo>
                <a:lnTo>
                  <a:pt x="2576220" y="188404"/>
                </a:lnTo>
                <a:lnTo>
                  <a:pt x="2557538" y="175818"/>
                </a:lnTo>
                <a:lnTo>
                  <a:pt x="2534678" y="171196"/>
                </a:lnTo>
                <a:lnTo>
                  <a:pt x="1364030" y="171196"/>
                </a:lnTo>
                <a:lnTo>
                  <a:pt x="1276159" y="0"/>
                </a:lnTo>
                <a:lnTo>
                  <a:pt x="1188275" y="171196"/>
                </a:lnTo>
                <a:lnTo>
                  <a:pt x="58750" y="171196"/>
                </a:lnTo>
                <a:lnTo>
                  <a:pt x="35877" y="175818"/>
                </a:lnTo>
                <a:lnTo>
                  <a:pt x="17208" y="188404"/>
                </a:lnTo>
                <a:lnTo>
                  <a:pt x="4610" y="207086"/>
                </a:lnTo>
                <a:lnTo>
                  <a:pt x="0" y="229946"/>
                </a:lnTo>
                <a:lnTo>
                  <a:pt x="0" y="464934"/>
                </a:lnTo>
                <a:lnTo>
                  <a:pt x="4610" y="487807"/>
                </a:lnTo>
                <a:lnTo>
                  <a:pt x="17208" y="506476"/>
                </a:lnTo>
                <a:lnTo>
                  <a:pt x="35877" y="519074"/>
                </a:lnTo>
                <a:lnTo>
                  <a:pt x="58750" y="523684"/>
                </a:lnTo>
                <a:lnTo>
                  <a:pt x="2534678" y="523684"/>
                </a:lnTo>
                <a:lnTo>
                  <a:pt x="2557538" y="519074"/>
                </a:lnTo>
                <a:lnTo>
                  <a:pt x="2576220" y="506476"/>
                </a:lnTo>
                <a:lnTo>
                  <a:pt x="2588806" y="487807"/>
                </a:lnTo>
                <a:lnTo>
                  <a:pt x="2593429" y="464934"/>
                </a:lnTo>
                <a:lnTo>
                  <a:pt x="2593429" y="22994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492998" y="3369564"/>
            <a:ext cx="12103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160">
                <a:latin typeface="Lucida Sans Unicode"/>
                <a:cs typeface="Lucida Sans Unicode"/>
              </a:rPr>
              <a:t>P</a:t>
            </a:r>
            <a:r>
              <a:rPr dirty="0" sz="1400" spc="-110">
                <a:latin typeface="Lucida Sans Unicode"/>
                <a:cs typeface="Lucida Sans Unicode"/>
              </a:rPr>
              <a:t>e</a:t>
            </a:r>
            <a:r>
              <a:rPr dirty="0" sz="1400" spc="-85">
                <a:latin typeface="Lucida Sans Unicode"/>
                <a:cs typeface="Lucida Sans Unicode"/>
              </a:rPr>
              <a:t>r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135">
                <a:latin typeface="Lucida Sans Unicode"/>
                <a:cs typeface="Lucida Sans Unicode"/>
              </a:rPr>
              <a:t>od</a:t>
            </a:r>
            <a:r>
              <a:rPr dirty="0" sz="1400" spc="-95">
                <a:latin typeface="Lucida Sans Unicode"/>
                <a:cs typeface="Lucida Sans Unicode"/>
              </a:rPr>
              <a:t>i</a:t>
            </a:r>
            <a:r>
              <a:rPr dirty="0" sz="1400" spc="-210">
                <a:latin typeface="Lucida Sans Unicode"/>
                <a:cs typeface="Lucida Sans Unicode"/>
              </a:rPr>
              <a:t>k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04210" y="4024120"/>
            <a:ext cx="2498090" cy="1045210"/>
          </a:xfrm>
          <a:custGeom>
            <a:avLst/>
            <a:gdLst/>
            <a:ahLst/>
            <a:cxnLst/>
            <a:rect l="l" t="t" r="r" b="b"/>
            <a:pathLst>
              <a:path w="2498090" h="1045210">
                <a:moveTo>
                  <a:pt x="0" y="63741"/>
                </a:moveTo>
                <a:lnTo>
                  <a:pt x="5009" y="38930"/>
                </a:lnTo>
                <a:lnTo>
                  <a:pt x="18669" y="18669"/>
                </a:lnTo>
                <a:lnTo>
                  <a:pt x="38930" y="5009"/>
                </a:lnTo>
                <a:lnTo>
                  <a:pt x="63741" y="0"/>
                </a:lnTo>
                <a:lnTo>
                  <a:pt x="2434032" y="0"/>
                </a:lnTo>
                <a:lnTo>
                  <a:pt x="2458843" y="5009"/>
                </a:lnTo>
                <a:lnTo>
                  <a:pt x="2479104" y="18669"/>
                </a:lnTo>
                <a:lnTo>
                  <a:pt x="2492764" y="38930"/>
                </a:lnTo>
                <a:lnTo>
                  <a:pt x="2497774" y="63741"/>
                </a:lnTo>
                <a:lnTo>
                  <a:pt x="2497774" y="981389"/>
                </a:lnTo>
                <a:lnTo>
                  <a:pt x="2492764" y="1006200"/>
                </a:lnTo>
                <a:lnTo>
                  <a:pt x="2479104" y="1026461"/>
                </a:lnTo>
                <a:lnTo>
                  <a:pt x="2458843" y="1040121"/>
                </a:lnTo>
                <a:lnTo>
                  <a:pt x="2434032" y="1045131"/>
                </a:lnTo>
                <a:lnTo>
                  <a:pt x="63741" y="1045131"/>
                </a:lnTo>
                <a:lnTo>
                  <a:pt x="38930" y="1040121"/>
                </a:lnTo>
                <a:lnTo>
                  <a:pt x="18669" y="1026461"/>
                </a:lnTo>
                <a:lnTo>
                  <a:pt x="5009" y="1006200"/>
                </a:lnTo>
                <a:lnTo>
                  <a:pt x="0" y="981389"/>
                </a:lnTo>
                <a:lnTo>
                  <a:pt x="0" y="63741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101620" y="3672332"/>
            <a:ext cx="2288540" cy="1336040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697230">
              <a:lnSpc>
                <a:spcPct val="100000"/>
              </a:lnSpc>
              <a:spcBef>
                <a:spcPts val="915"/>
              </a:spcBef>
            </a:pPr>
            <a:r>
              <a:rPr dirty="0" sz="1200" spc="-10">
                <a:latin typeface="Calibri"/>
                <a:cs typeface="Calibri"/>
              </a:rPr>
              <a:t>berdasarkan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241300" marR="254000" indent="-228600">
              <a:lnSpc>
                <a:spcPct val="105000"/>
              </a:lnSpc>
              <a:spcBef>
                <a:spcPts val="745"/>
              </a:spcBef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ekspektasi </a:t>
            </a:r>
            <a:r>
              <a:rPr dirty="0" sz="1200" spc="-10">
                <a:latin typeface="Calibri"/>
                <a:cs typeface="Calibri"/>
              </a:rPr>
              <a:t>atas </a:t>
            </a:r>
            <a:r>
              <a:rPr dirty="0" sz="1200" spc="-5">
                <a:latin typeface="Calibri"/>
                <a:cs typeface="Calibri"/>
              </a:rPr>
              <a:t>hasil evaluasi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akademik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370"/>
              </a:lnSpc>
              <a:buAutoNum type="arabicPeriod"/>
              <a:tabLst>
                <a:tab pos="241300" algn="l"/>
              </a:tabLst>
            </a:pPr>
            <a:r>
              <a:rPr dirty="0" sz="1200" spc="-15">
                <a:latin typeface="Calibri"/>
                <a:cs typeface="Calibri"/>
              </a:rPr>
              <a:t>ketepatan </a:t>
            </a:r>
            <a:r>
              <a:rPr dirty="0" sz="1200" spc="-5">
                <a:latin typeface="Calibri"/>
                <a:cs typeface="Calibri"/>
              </a:rPr>
              <a:t>waktu</a:t>
            </a:r>
            <a:r>
              <a:rPr dirty="0" sz="1200" spc="-10">
                <a:latin typeface="Calibri"/>
                <a:cs typeface="Calibri"/>
              </a:rPr>
              <a:t> kelulusan,</a:t>
            </a:r>
            <a:r>
              <a:rPr dirty="0" sz="1200" spc="-5">
                <a:latin typeface="Calibri"/>
                <a:cs typeface="Calibri"/>
              </a:rPr>
              <a:t> serta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415"/>
              </a:lnSpc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dapat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ditambahkan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dengan</a:t>
            </a: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70"/>
              </a:spcBef>
            </a:pPr>
            <a:r>
              <a:rPr dirty="0" sz="1200" spc="-10">
                <a:latin typeface="Calibri"/>
                <a:cs typeface="Calibri"/>
              </a:rPr>
              <a:t>penugasan</a:t>
            </a:r>
            <a:r>
              <a:rPr dirty="0" sz="1200" spc="-3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lain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49163" y="1091441"/>
            <a:ext cx="3265804" cy="1903095"/>
            <a:chOff x="6649163" y="1091441"/>
            <a:chExt cx="3265804" cy="190309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79933" y="2775678"/>
              <a:ext cx="134517" cy="2185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9163" y="1091441"/>
              <a:ext cx="635819" cy="170078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129016" y="359155"/>
            <a:ext cx="29330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75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dirty="0" spc="-19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dirty="0" spc="-5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3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dirty="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05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dirty="0" spc="-254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dirty="0" spc="-195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315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dirty="0" spc="-3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325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dirty="0" spc="-75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dirty="0" spc="-185">
                <a:solidFill>
                  <a:srgbClr val="000000"/>
                </a:solidFill>
                <a:latin typeface="Arial"/>
                <a:cs typeface="Arial"/>
              </a:rPr>
              <a:t>r</a:t>
            </a:r>
          </a:p>
        </p:txBody>
      </p:sp>
      <p:sp>
        <p:nvSpPr>
          <p:cNvPr id="23" name="object 23"/>
          <p:cNvSpPr/>
          <p:nvPr/>
        </p:nvSpPr>
        <p:spPr>
          <a:xfrm>
            <a:off x="7496785" y="925651"/>
            <a:ext cx="672465" cy="646430"/>
          </a:xfrm>
          <a:custGeom>
            <a:avLst/>
            <a:gdLst/>
            <a:ahLst/>
            <a:cxnLst/>
            <a:rect l="l" t="t" r="r" b="b"/>
            <a:pathLst>
              <a:path w="672465" h="646430">
                <a:moveTo>
                  <a:pt x="313626" y="66903"/>
                </a:moveTo>
                <a:lnTo>
                  <a:pt x="272275" y="40119"/>
                </a:lnTo>
                <a:lnTo>
                  <a:pt x="226872" y="20269"/>
                </a:lnTo>
                <a:lnTo>
                  <a:pt x="178981" y="6997"/>
                </a:lnTo>
                <a:lnTo>
                  <a:pt x="130149" y="0"/>
                </a:lnTo>
                <a:lnTo>
                  <a:pt x="130149" y="508939"/>
                </a:lnTo>
                <a:lnTo>
                  <a:pt x="177571" y="515937"/>
                </a:lnTo>
                <a:lnTo>
                  <a:pt x="225628" y="529209"/>
                </a:lnTo>
                <a:lnTo>
                  <a:pt x="271805" y="549059"/>
                </a:lnTo>
                <a:lnTo>
                  <a:pt x="313626" y="575843"/>
                </a:lnTo>
                <a:lnTo>
                  <a:pt x="313626" y="66903"/>
                </a:lnTo>
                <a:close/>
              </a:path>
              <a:path w="672465" h="646430">
                <a:moveTo>
                  <a:pt x="333641" y="646328"/>
                </a:moveTo>
                <a:lnTo>
                  <a:pt x="324866" y="643432"/>
                </a:lnTo>
                <a:lnTo>
                  <a:pt x="314680" y="636397"/>
                </a:lnTo>
                <a:lnTo>
                  <a:pt x="304800" y="627722"/>
                </a:lnTo>
                <a:lnTo>
                  <a:pt x="296951" y="619887"/>
                </a:lnTo>
                <a:lnTo>
                  <a:pt x="254825" y="590854"/>
                </a:lnTo>
                <a:lnTo>
                  <a:pt x="207695" y="569912"/>
                </a:lnTo>
                <a:lnTo>
                  <a:pt x="158076" y="557237"/>
                </a:lnTo>
                <a:lnTo>
                  <a:pt x="108445" y="552983"/>
                </a:lnTo>
                <a:lnTo>
                  <a:pt x="100139" y="551167"/>
                </a:lnTo>
                <a:lnTo>
                  <a:pt x="93218" y="546379"/>
                </a:lnTo>
                <a:lnTo>
                  <a:pt x="88493" y="539610"/>
                </a:lnTo>
                <a:lnTo>
                  <a:pt x="86741" y="531850"/>
                </a:lnTo>
                <a:lnTo>
                  <a:pt x="86741" y="91605"/>
                </a:lnTo>
                <a:lnTo>
                  <a:pt x="65074" y="91605"/>
                </a:lnTo>
                <a:lnTo>
                  <a:pt x="40119" y="96862"/>
                </a:lnTo>
                <a:lnTo>
                  <a:pt x="19392" y="111188"/>
                </a:lnTo>
                <a:lnTo>
                  <a:pt x="5245" y="132448"/>
                </a:lnTo>
                <a:lnTo>
                  <a:pt x="0" y="158521"/>
                </a:lnTo>
                <a:lnTo>
                  <a:pt x="0" y="575843"/>
                </a:lnTo>
                <a:lnTo>
                  <a:pt x="5956" y="603199"/>
                </a:lnTo>
                <a:lnTo>
                  <a:pt x="20027" y="625614"/>
                </a:lnTo>
                <a:lnTo>
                  <a:pt x="40360" y="640765"/>
                </a:lnTo>
                <a:lnTo>
                  <a:pt x="65074" y="646328"/>
                </a:lnTo>
                <a:lnTo>
                  <a:pt x="333641" y="646328"/>
                </a:lnTo>
                <a:close/>
              </a:path>
              <a:path w="672465" h="646430">
                <a:moveTo>
                  <a:pt x="540512" y="0"/>
                </a:moveTo>
                <a:lnTo>
                  <a:pt x="493064" y="6997"/>
                </a:lnTo>
                <a:lnTo>
                  <a:pt x="445008" y="20269"/>
                </a:lnTo>
                <a:lnTo>
                  <a:pt x="398805" y="40119"/>
                </a:lnTo>
                <a:lnTo>
                  <a:pt x="356997" y="66903"/>
                </a:lnTo>
                <a:lnTo>
                  <a:pt x="356997" y="575843"/>
                </a:lnTo>
                <a:lnTo>
                  <a:pt x="398348" y="549059"/>
                </a:lnTo>
                <a:lnTo>
                  <a:pt x="443750" y="529209"/>
                </a:lnTo>
                <a:lnTo>
                  <a:pt x="491667" y="515937"/>
                </a:lnTo>
                <a:lnTo>
                  <a:pt x="540512" y="508939"/>
                </a:lnTo>
                <a:lnTo>
                  <a:pt x="540512" y="0"/>
                </a:lnTo>
                <a:close/>
              </a:path>
              <a:path w="672465" h="646430">
                <a:moveTo>
                  <a:pt x="672312" y="160248"/>
                </a:moveTo>
                <a:lnTo>
                  <a:pt x="667042" y="133184"/>
                </a:lnTo>
                <a:lnTo>
                  <a:pt x="652716" y="111404"/>
                </a:lnTo>
                <a:lnTo>
                  <a:pt x="631494" y="96888"/>
                </a:lnTo>
                <a:lnTo>
                  <a:pt x="605599" y="91605"/>
                </a:lnTo>
                <a:lnTo>
                  <a:pt x="585520" y="91605"/>
                </a:lnTo>
                <a:lnTo>
                  <a:pt x="585520" y="531850"/>
                </a:lnTo>
                <a:lnTo>
                  <a:pt x="583526" y="540346"/>
                </a:lnTo>
                <a:lnTo>
                  <a:pt x="578243" y="547027"/>
                </a:lnTo>
                <a:lnTo>
                  <a:pt x="570763" y="551408"/>
                </a:lnTo>
                <a:lnTo>
                  <a:pt x="562178" y="552983"/>
                </a:lnTo>
                <a:lnTo>
                  <a:pt x="511606" y="557491"/>
                </a:lnTo>
                <a:lnTo>
                  <a:pt x="461670" y="570585"/>
                </a:lnTo>
                <a:lnTo>
                  <a:pt x="414858" y="591604"/>
                </a:lnTo>
                <a:lnTo>
                  <a:pt x="373672" y="619887"/>
                </a:lnTo>
                <a:lnTo>
                  <a:pt x="365836" y="626237"/>
                </a:lnTo>
                <a:lnTo>
                  <a:pt x="355955" y="635076"/>
                </a:lnTo>
                <a:lnTo>
                  <a:pt x="345770" y="642937"/>
                </a:lnTo>
                <a:lnTo>
                  <a:pt x="336981" y="646328"/>
                </a:lnTo>
                <a:lnTo>
                  <a:pt x="605599" y="646328"/>
                </a:lnTo>
                <a:lnTo>
                  <a:pt x="630783" y="640791"/>
                </a:lnTo>
                <a:lnTo>
                  <a:pt x="652081" y="625830"/>
                </a:lnTo>
                <a:lnTo>
                  <a:pt x="666813" y="603948"/>
                </a:lnTo>
                <a:lnTo>
                  <a:pt x="672312" y="577634"/>
                </a:lnTo>
                <a:lnTo>
                  <a:pt x="672312" y="1602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62963" y="5264884"/>
            <a:ext cx="248729" cy="31593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6597826" y="5175503"/>
            <a:ext cx="1834514" cy="37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Oleh pejabat penilai kinerja dari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Bahan</a:t>
            </a:r>
            <a:r>
              <a:rPr dirty="0" sz="1100" spc="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akademik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85871" y="3223615"/>
            <a:ext cx="2593975" cy="523875"/>
          </a:xfrm>
          <a:custGeom>
            <a:avLst/>
            <a:gdLst/>
            <a:ahLst/>
            <a:cxnLst/>
            <a:rect l="l" t="t" r="r" b="b"/>
            <a:pathLst>
              <a:path w="2593975" h="523875">
                <a:moveTo>
                  <a:pt x="2593429" y="229958"/>
                </a:moveTo>
                <a:lnTo>
                  <a:pt x="2588806" y="207086"/>
                </a:lnTo>
                <a:lnTo>
                  <a:pt x="2576220" y="188417"/>
                </a:lnTo>
                <a:lnTo>
                  <a:pt x="2557551" y="175831"/>
                </a:lnTo>
                <a:lnTo>
                  <a:pt x="2534678" y="171208"/>
                </a:lnTo>
                <a:lnTo>
                  <a:pt x="1364030" y="171208"/>
                </a:lnTo>
                <a:lnTo>
                  <a:pt x="1276159" y="0"/>
                </a:lnTo>
                <a:lnTo>
                  <a:pt x="1188275" y="171208"/>
                </a:lnTo>
                <a:lnTo>
                  <a:pt x="58750" y="171208"/>
                </a:lnTo>
                <a:lnTo>
                  <a:pt x="35877" y="175831"/>
                </a:lnTo>
                <a:lnTo>
                  <a:pt x="17208" y="188417"/>
                </a:lnTo>
                <a:lnTo>
                  <a:pt x="4622" y="207086"/>
                </a:lnTo>
                <a:lnTo>
                  <a:pt x="0" y="229958"/>
                </a:lnTo>
                <a:lnTo>
                  <a:pt x="0" y="464947"/>
                </a:lnTo>
                <a:lnTo>
                  <a:pt x="4622" y="487819"/>
                </a:lnTo>
                <a:lnTo>
                  <a:pt x="17208" y="506488"/>
                </a:lnTo>
                <a:lnTo>
                  <a:pt x="35877" y="519087"/>
                </a:lnTo>
                <a:lnTo>
                  <a:pt x="58750" y="523697"/>
                </a:lnTo>
                <a:lnTo>
                  <a:pt x="2534678" y="523697"/>
                </a:lnTo>
                <a:lnTo>
                  <a:pt x="2557551" y="519087"/>
                </a:lnTo>
                <a:lnTo>
                  <a:pt x="2576220" y="506488"/>
                </a:lnTo>
                <a:lnTo>
                  <a:pt x="2588806" y="487819"/>
                </a:lnTo>
                <a:lnTo>
                  <a:pt x="2593429" y="464947"/>
                </a:lnTo>
                <a:lnTo>
                  <a:pt x="2593429" y="22995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94737" y="4060035"/>
            <a:ext cx="2498090" cy="1425575"/>
          </a:xfrm>
          <a:custGeom>
            <a:avLst/>
            <a:gdLst/>
            <a:ahLst/>
            <a:cxnLst/>
            <a:rect l="l" t="t" r="r" b="b"/>
            <a:pathLst>
              <a:path w="2498090" h="1425575">
                <a:moveTo>
                  <a:pt x="0" y="86922"/>
                </a:moveTo>
                <a:lnTo>
                  <a:pt x="6830" y="53088"/>
                </a:lnTo>
                <a:lnTo>
                  <a:pt x="25458" y="25458"/>
                </a:lnTo>
                <a:lnTo>
                  <a:pt x="53088" y="6830"/>
                </a:lnTo>
                <a:lnTo>
                  <a:pt x="86922" y="0"/>
                </a:lnTo>
                <a:lnTo>
                  <a:pt x="2410852" y="0"/>
                </a:lnTo>
                <a:lnTo>
                  <a:pt x="2444686" y="6830"/>
                </a:lnTo>
                <a:lnTo>
                  <a:pt x="2472315" y="25458"/>
                </a:lnTo>
                <a:lnTo>
                  <a:pt x="2490943" y="53088"/>
                </a:lnTo>
                <a:lnTo>
                  <a:pt x="2497774" y="86922"/>
                </a:lnTo>
                <a:lnTo>
                  <a:pt x="2497774" y="1338256"/>
                </a:lnTo>
                <a:lnTo>
                  <a:pt x="2490943" y="1372090"/>
                </a:lnTo>
                <a:lnTo>
                  <a:pt x="2472315" y="1399719"/>
                </a:lnTo>
                <a:lnTo>
                  <a:pt x="2444686" y="1418347"/>
                </a:lnTo>
                <a:lnTo>
                  <a:pt x="2410852" y="1425178"/>
                </a:lnTo>
                <a:lnTo>
                  <a:pt x="86922" y="1425178"/>
                </a:lnTo>
                <a:lnTo>
                  <a:pt x="53088" y="1418347"/>
                </a:lnTo>
                <a:lnTo>
                  <a:pt x="25458" y="1399719"/>
                </a:lnTo>
                <a:lnTo>
                  <a:pt x="6830" y="1372090"/>
                </a:lnTo>
                <a:lnTo>
                  <a:pt x="0" y="1338256"/>
                </a:lnTo>
                <a:lnTo>
                  <a:pt x="0" y="86922"/>
                </a:lnTo>
                <a:close/>
              </a:path>
            </a:pathLst>
          </a:custGeom>
          <a:ln w="28575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098935" y="4297171"/>
            <a:ext cx="2288540" cy="112268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40665" marR="254000" indent="-228600">
              <a:lnSpc>
                <a:spcPts val="1390"/>
              </a:lnSpc>
              <a:spcBef>
                <a:spcPts val="185"/>
              </a:spcBef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ekspektasi </a:t>
            </a:r>
            <a:r>
              <a:rPr dirty="0" sz="1200" spc="-10">
                <a:latin typeface="Calibri"/>
                <a:cs typeface="Calibri"/>
              </a:rPr>
              <a:t>atas </a:t>
            </a:r>
            <a:r>
              <a:rPr dirty="0" sz="1200" spc="-5">
                <a:latin typeface="Calibri"/>
                <a:cs typeface="Calibri"/>
              </a:rPr>
              <a:t>hasil evaluasi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akademik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ts val="1355"/>
              </a:lnSpc>
              <a:buAutoNum type="arabicPeriod"/>
              <a:tabLst>
                <a:tab pos="241300" algn="l"/>
              </a:tabLst>
            </a:pPr>
            <a:r>
              <a:rPr dirty="0" sz="1200" spc="-15">
                <a:latin typeface="Calibri"/>
                <a:cs typeface="Calibri"/>
              </a:rPr>
              <a:t>ketepatan </a:t>
            </a:r>
            <a:r>
              <a:rPr dirty="0" sz="1200" spc="-5">
                <a:latin typeface="Calibri"/>
                <a:cs typeface="Calibri"/>
              </a:rPr>
              <a:t>waktu</a:t>
            </a:r>
            <a:r>
              <a:rPr dirty="0" sz="1200" spc="-10">
                <a:latin typeface="Calibri"/>
                <a:cs typeface="Calibri"/>
              </a:rPr>
              <a:t> kelulusan,</a:t>
            </a:r>
            <a:r>
              <a:rPr dirty="0" sz="1200" spc="-5">
                <a:latin typeface="Calibri"/>
                <a:cs typeface="Calibri"/>
              </a:rPr>
              <a:t> serta</a:t>
            </a:r>
            <a:endParaRPr sz="1200">
              <a:latin typeface="Calibri"/>
              <a:cs typeface="Calibri"/>
            </a:endParaRPr>
          </a:p>
          <a:p>
            <a:pPr marL="240665" marR="348615" indent="-228600">
              <a:lnSpc>
                <a:spcPts val="1390"/>
              </a:lnSpc>
              <a:spcBef>
                <a:spcPts val="160"/>
              </a:spcBef>
              <a:buAutoNum type="arabicPeriod"/>
              <a:tabLst>
                <a:tab pos="241300" algn="l"/>
              </a:tabLst>
            </a:pPr>
            <a:r>
              <a:rPr dirty="0" sz="1200" spc="-10">
                <a:latin typeface="Calibri"/>
                <a:cs typeface="Calibri"/>
              </a:rPr>
              <a:t>dapat ditambahkan dengan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penugasan</a:t>
            </a:r>
            <a:r>
              <a:rPr dirty="0" sz="1200" spc="-5">
                <a:latin typeface="Calibri"/>
                <a:cs typeface="Calibri"/>
              </a:rPr>
              <a:t> lain</a:t>
            </a:r>
            <a:endParaRPr sz="1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241300" algn="l"/>
              </a:tabLst>
            </a:pPr>
            <a:r>
              <a:rPr dirty="0" sz="1200" spc="-5">
                <a:latin typeface="Calibri"/>
                <a:cs typeface="Calibri"/>
              </a:rPr>
              <a:t>Respon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thd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umpan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balik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18262" y="5595437"/>
            <a:ext cx="248730" cy="31593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427848" y="5565647"/>
            <a:ext cx="1834514" cy="385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dirty="0" sz="1100" spc="-5">
                <a:latin typeface="Calibri"/>
                <a:cs typeface="Calibri"/>
              </a:rPr>
              <a:t>Oleh pejabat penilai kinerja dari </a:t>
            </a:r>
            <a:r>
              <a:rPr dirty="0" sz="1100" spc="-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Bahan</a:t>
            </a:r>
            <a:r>
              <a:rPr dirty="0" sz="1100" spc="2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akademik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038077" y="3433572"/>
            <a:ext cx="1729739" cy="88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0860">
              <a:lnSpc>
                <a:spcPct val="100000"/>
              </a:lnSpc>
              <a:spcBef>
                <a:spcPts val="100"/>
              </a:spcBef>
            </a:pPr>
            <a:r>
              <a:rPr dirty="0" sz="1400" spc="-140">
                <a:latin typeface="Lucida Sans Unicode"/>
                <a:cs typeface="Lucida Sans Unicode"/>
              </a:rPr>
              <a:t>E</a:t>
            </a:r>
            <a:r>
              <a:rPr dirty="0" sz="1400" spc="-160">
                <a:latin typeface="Lucida Sans Unicode"/>
                <a:cs typeface="Lucida Sans Unicode"/>
              </a:rPr>
              <a:t>v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95">
                <a:latin typeface="Lucida Sans Unicode"/>
                <a:cs typeface="Lucida Sans Unicode"/>
              </a:rPr>
              <a:t>l</a:t>
            </a:r>
            <a:r>
              <a:rPr dirty="0" sz="1400" spc="-145">
                <a:latin typeface="Lucida Sans Unicode"/>
                <a:cs typeface="Lucida Sans Unicode"/>
              </a:rPr>
              <a:t>u</a:t>
            </a:r>
            <a:r>
              <a:rPr dirty="0" sz="1400" spc="-125">
                <a:latin typeface="Lucida Sans Unicode"/>
                <a:cs typeface="Lucida Sans Unicode"/>
              </a:rPr>
              <a:t>a</a:t>
            </a:r>
            <a:r>
              <a:rPr dirty="0" sz="1400" spc="-254">
                <a:latin typeface="Lucida Sans Unicode"/>
                <a:cs typeface="Lucida Sans Unicode"/>
              </a:rPr>
              <a:t>s</a:t>
            </a:r>
            <a:r>
              <a:rPr dirty="0" sz="1400" spc="-100">
                <a:latin typeface="Lucida Sans Unicode"/>
                <a:cs typeface="Lucida Sans Unicode"/>
              </a:rPr>
              <a:t>i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-265">
                <a:latin typeface="Lucida Sans Unicode"/>
                <a:cs typeface="Lucida Sans Unicode"/>
              </a:rPr>
              <a:t>T</a:t>
            </a:r>
            <a:r>
              <a:rPr dirty="0" sz="1400" spc="-130">
                <a:latin typeface="Lucida Sans Unicode"/>
                <a:cs typeface="Lucida Sans Unicode"/>
              </a:rPr>
              <a:t>a</a:t>
            </a:r>
            <a:r>
              <a:rPr dirty="0" sz="1400" spc="-265">
                <a:latin typeface="Lucida Sans Unicode"/>
                <a:cs typeface="Lucida Sans Unicode"/>
              </a:rPr>
              <a:t>hun</a:t>
            </a:r>
            <a:r>
              <a:rPr dirty="0" sz="1400" spc="-5">
                <a:latin typeface="Lucida Sans Unicode"/>
                <a:cs typeface="Lucida Sans Unicode"/>
              </a:rPr>
              <a:t>a</a:t>
            </a:r>
            <a:r>
              <a:rPr dirty="0" sz="1400" spc="-260">
                <a:latin typeface="Lucida Sans Unicode"/>
                <a:cs typeface="Lucida Sans Unicode"/>
              </a:rPr>
              <a:t>n</a:t>
            </a:r>
            <a:endParaRPr sz="1400">
              <a:latin typeface="Lucida Sans Unicode"/>
              <a:cs typeface="Lucida Sans Unicode"/>
            </a:endParaRPr>
          </a:p>
          <a:p>
            <a:pPr marL="73025" marR="869315" indent="-60960">
              <a:lnSpc>
                <a:spcPct val="166700"/>
              </a:lnSpc>
              <a:spcBef>
                <a:spcPts val="245"/>
              </a:spcBef>
            </a:pPr>
            <a:r>
              <a:rPr dirty="0" sz="1200" spc="-10">
                <a:latin typeface="Calibri"/>
                <a:cs typeface="Calibri"/>
              </a:rPr>
              <a:t>b</a:t>
            </a:r>
            <a:r>
              <a:rPr dirty="0" sz="1200">
                <a:latin typeface="Calibri"/>
                <a:cs typeface="Calibri"/>
              </a:rPr>
              <a:t>e</a:t>
            </a:r>
            <a:r>
              <a:rPr dirty="0" sz="1200" spc="-25">
                <a:latin typeface="Calibri"/>
                <a:cs typeface="Calibri"/>
              </a:rPr>
              <a:t>r</a:t>
            </a:r>
            <a:r>
              <a:rPr dirty="0" sz="1200" spc="-10">
                <a:latin typeface="Calibri"/>
                <a:cs typeface="Calibri"/>
              </a:rPr>
              <a:t>d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5">
                <a:latin typeface="Calibri"/>
                <a:cs typeface="Calibri"/>
              </a:rPr>
              <a:t>s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 spc="-10">
                <a:latin typeface="Calibri"/>
                <a:cs typeface="Calibri"/>
              </a:rPr>
              <a:t>r</a:t>
            </a:r>
            <a:r>
              <a:rPr dirty="0" sz="1200" spc="-20">
                <a:latin typeface="Calibri"/>
                <a:cs typeface="Calibri"/>
              </a:rPr>
              <a:t>k</a:t>
            </a:r>
            <a:r>
              <a:rPr dirty="0" sz="1200" spc="-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 :  </a:t>
            </a:r>
            <a:r>
              <a:rPr dirty="0" sz="1200" spc="-10">
                <a:latin typeface="Calibri"/>
                <a:cs typeface="Calibri"/>
              </a:rPr>
              <a:t>Keseluruhan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94577" y="2389432"/>
            <a:ext cx="1348105" cy="27749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33655" rIns="0" bIns="0" rtlCol="0" vert="horz">
            <a:spAutoFit/>
          </a:bodyPr>
          <a:lstStyle/>
          <a:p>
            <a:pPr marL="250825">
              <a:lnSpc>
                <a:spcPct val="100000"/>
              </a:lnSpc>
              <a:spcBef>
                <a:spcPts val="265"/>
              </a:spcBef>
            </a:pPr>
            <a:r>
              <a:rPr dirty="0" sz="1200" spc="-5">
                <a:latin typeface="Calibri"/>
                <a:cs typeface="Calibri"/>
              </a:rPr>
              <a:t>SKP</a:t>
            </a:r>
            <a:r>
              <a:rPr dirty="0" sz="1200" spc="25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Jan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-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55801" y="1124813"/>
            <a:ext cx="448309" cy="519430"/>
          </a:xfrm>
          <a:custGeom>
            <a:avLst/>
            <a:gdLst/>
            <a:ahLst/>
            <a:cxnLst/>
            <a:rect l="l" t="t" r="r" b="b"/>
            <a:pathLst>
              <a:path w="448310" h="519430">
                <a:moveTo>
                  <a:pt x="224031" y="0"/>
                </a:moveTo>
                <a:lnTo>
                  <a:pt x="178881" y="5275"/>
                </a:lnTo>
                <a:lnTo>
                  <a:pt x="136828" y="20406"/>
                </a:lnTo>
                <a:lnTo>
                  <a:pt x="98773" y="44348"/>
                </a:lnTo>
                <a:lnTo>
                  <a:pt x="65617" y="76057"/>
                </a:lnTo>
                <a:lnTo>
                  <a:pt x="38261" y="114488"/>
                </a:lnTo>
                <a:lnTo>
                  <a:pt x="17605" y="158598"/>
                </a:lnTo>
                <a:lnTo>
                  <a:pt x="4551" y="207341"/>
                </a:lnTo>
                <a:lnTo>
                  <a:pt x="0" y="259675"/>
                </a:lnTo>
                <a:lnTo>
                  <a:pt x="4551" y="312009"/>
                </a:lnTo>
                <a:lnTo>
                  <a:pt x="17605" y="360753"/>
                </a:lnTo>
                <a:lnTo>
                  <a:pt x="38261" y="404862"/>
                </a:lnTo>
                <a:lnTo>
                  <a:pt x="65617" y="443293"/>
                </a:lnTo>
                <a:lnTo>
                  <a:pt x="98773" y="475002"/>
                </a:lnTo>
                <a:lnTo>
                  <a:pt x="136828" y="498944"/>
                </a:lnTo>
                <a:lnTo>
                  <a:pt x="178881" y="514075"/>
                </a:lnTo>
                <a:lnTo>
                  <a:pt x="224031" y="519351"/>
                </a:lnTo>
                <a:lnTo>
                  <a:pt x="269181" y="514075"/>
                </a:lnTo>
                <a:lnTo>
                  <a:pt x="311234" y="498944"/>
                </a:lnTo>
                <a:lnTo>
                  <a:pt x="349289" y="475002"/>
                </a:lnTo>
                <a:lnTo>
                  <a:pt x="382445" y="443293"/>
                </a:lnTo>
                <a:lnTo>
                  <a:pt x="409801" y="404862"/>
                </a:lnTo>
                <a:lnTo>
                  <a:pt x="430456" y="360753"/>
                </a:lnTo>
                <a:lnTo>
                  <a:pt x="443510" y="312009"/>
                </a:lnTo>
                <a:lnTo>
                  <a:pt x="448062" y="259675"/>
                </a:lnTo>
                <a:lnTo>
                  <a:pt x="443510" y="207341"/>
                </a:lnTo>
                <a:lnTo>
                  <a:pt x="430456" y="158598"/>
                </a:lnTo>
                <a:lnTo>
                  <a:pt x="409801" y="114488"/>
                </a:lnTo>
                <a:lnTo>
                  <a:pt x="382445" y="76057"/>
                </a:lnTo>
                <a:lnTo>
                  <a:pt x="349289" y="44348"/>
                </a:lnTo>
                <a:lnTo>
                  <a:pt x="311234" y="20406"/>
                </a:lnTo>
                <a:lnTo>
                  <a:pt x="269181" y="5275"/>
                </a:lnTo>
                <a:lnTo>
                  <a:pt x="224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900158" y="1221740"/>
            <a:ext cx="1473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8671" y="2447616"/>
            <a:ext cx="11493500" cy="4410710"/>
            <a:chOff x="698671" y="2447616"/>
            <a:chExt cx="11493500" cy="4410710"/>
          </a:xfrm>
        </p:grpSpPr>
        <p:sp>
          <p:nvSpPr>
            <p:cNvPr id="7" name="object 7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08125" y="2447616"/>
              <a:ext cx="8053070" cy="680085"/>
            </a:xfrm>
            <a:custGeom>
              <a:avLst/>
              <a:gdLst/>
              <a:ahLst/>
              <a:cxnLst/>
              <a:rect l="l" t="t" r="r" b="b"/>
              <a:pathLst>
                <a:path w="8053070" h="680085">
                  <a:moveTo>
                    <a:pt x="8052931" y="0"/>
                  </a:moveTo>
                  <a:lnTo>
                    <a:pt x="0" y="0"/>
                  </a:lnTo>
                  <a:lnTo>
                    <a:pt x="0" y="679832"/>
                  </a:lnTo>
                  <a:lnTo>
                    <a:pt x="8052931" y="679832"/>
                  </a:lnTo>
                  <a:lnTo>
                    <a:pt x="8052931" y="0"/>
                  </a:lnTo>
                  <a:close/>
                </a:path>
              </a:pathLst>
            </a:custGeom>
            <a:solidFill>
              <a:srgbClr val="86EAE9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98671" y="2447616"/>
              <a:ext cx="3232785" cy="680720"/>
            </a:xfrm>
            <a:custGeom>
              <a:avLst/>
              <a:gdLst/>
              <a:ahLst/>
              <a:cxnLst/>
              <a:rect l="l" t="t" r="r" b="b"/>
              <a:pathLst>
                <a:path w="3232785" h="680719">
                  <a:moveTo>
                    <a:pt x="3232440" y="0"/>
                  </a:moveTo>
                  <a:lnTo>
                    <a:pt x="3231745" y="0"/>
                  </a:lnTo>
                  <a:lnTo>
                    <a:pt x="302961" y="0"/>
                  </a:lnTo>
                  <a:lnTo>
                    <a:pt x="258160" y="3686"/>
                  </a:lnTo>
                  <a:lnTo>
                    <a:pt x="215410" y="14395"/>
                  </a:lnTo>
                  <a:lnTo>
                    <a:pt x="175179" y="31603"/>
                  </a:lnTo>
                  <a:lnTo>
                    <a:pt x="137933" y="54785"/>
                  </a:lnTo>
                  <a:lnTo>
                    <a:pt x="104139" y="83417"/>
                  </a:lnTo>
                  <a:lnTo>
                    <a:pt x="74263" y="116975"/>
                  </a:lnTo>
                  <a:lnTo>
                    <a:pt x="48773" y="154935"/>
                  </a:lnTo>
                  <a:lnTo>
                    <a:pt x="28135" y="196772"/>
                  </a:lnTo>
                  <a:lnTo>
                    <a:pt x="12815" y="241963"/>
                  </a:lnTo>
                  <a:lnTo>
                    <a:pt x="3281" y="289982"/>
                  </a:lnTo>
                  <a:lnTo>
                    <a:pt x="0" y="340306"/>
                  </a:lnTo>
                  <a:lnTo>
                    <a:pt x="3281" y="390630"/>
                  </a:lnTo>
                  <a:lnTo>
                    <a:pt x="12815" y="438649"/>
                  </a:lnTo>
                  <a:lnTo>
                    <a:pt x="28135" y="483839"/>
                  </a:lnTo>
                  <a:lnTo>
                    <a:pt x="48773" y="525677"/>
                  </a:lnTo>
                  <a:lnTo>
                    <a:pt x="74263" y="563637"/>
                  </a:lnTo>
                  <a:lnTo>
                    <a:pt x="104139" y="597195"/>
                  </a:lnTo>
                  <a:lnTo>
                    <a:pt x="137933" y="625827"/>
                  </a:lnTo>
                  <a:lnTo>
                    <a:pt x="175179" y="649010"/>
                  </a:lnTo>
                  <a:lnTo>
                    <a:pt x="215410" y="666217"/>
                  </a:lnTo>
                  <a:lnTo>
                    <a:pt x="258160" y="676927"/>
                  </a:lnTo>
                  <a:lnTo>
                    <a:pt x="302961" y="680613"/>
                  </a:lnTo>
                  <a:lnTo>
                    <a:pt x="3232440" y="680613"/>
                  </a:lnTo>
                  <a:lnTo>
                    <a:pt x="3232440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00329" y="2553766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30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1"/>
                  </a:lnTo>
                  <a:lnTo>
                    <a:pt x="69227" y="68952"/>
                  </a:lnTo>
                  <a:lnTo>
                    <a:pt x="40358" y="103568"/>
                  </a:lnTo>
                  <a:lnTo>
                    <a:pt x="18567" y="143265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6"/>
                  </a:lnTo>
                  <a:lnTo>
                    <a:pt x="18567" y="325047"/>
                  </a:lnTo>
                  <a:lnTo>
                    <a:pt x="40358" y="364743"/>
                  </a:lnTo>
                  <a:lnTo>
                    <a:pt x="69227" y="399360"/>
                  </a:lnTo>
                  <a:lnTo>
                    <a:pt x="104228" y="427961"/>
                  </a:lnTo>
                  <a:lnTo>
                    <a:pt x="144417" y="449610"/>
                  </a:lnTo>
                  <a:lnTo>
                    <a:pt x="188847" y="463372"/>
                  </a:lnTo>
                  <a:lnTo>
                    <a:pt x="236574" y="468312"/>
                  </a:lnTo>
                  <a:lnTo>
                    <a:pt x="284302" y="463372"/>
                  </a:lnTo>
                  <a:lnTo>
                    <a:pt x="328732" y="449610"/>
                  </a:lnTo>
                  <a:lnTo>
                    <a:pt x="368921" y="427961"/>
                  </a:lnTo>
                  <a:lnTo>
                    <a:pt x="403922" y="399360"/>
                  </a:lnTo>
                  <a:lnTo>
                    <a:pt x="432791" y="364743"/>
                  </a:lnTo>
                  <a:lnTo>
                    <a:pt x="454582" y="325047"/>
                  </a:lnTo>
                  <a:lnTo>
                    <a:pt x="468350" y="281206"/>
                  </a:lnTo>
                  <a:lnTo>
                    <a:pt x="473149" y="234156"/>
                  </a:lnTo>
                  <a:lnTo>
                    <a:pt x="468350" y="187106"/>
                  </a:lnTo>
                  <a:lnTo>
                    <a:pt x="454582" y="143265"/>
                  </a:lnTo>
                  <a:lnTo>
                    <a:pt x="432791" y="103568"/>
                  </a:lnTo>
                  <a:lnTo>
                    <a:pt x="403922" y="68952"/>
                  </a:lnTo>
                  <a:lnTo>
                    <a:pt x="368921" y="40351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4792980" marR="5080">
              <a:lnSpc>
                <a:spcPts val="2750"/>
              </a:lnSpc>
              <a:spcBef>
                <a:spcPts val="100"/>
              </a:spcBef>
            </a:pPr>
            <a:r>
              <a:rPr dirty="0" spc="100"/>
              <a:t>POIN</a:t>
            </a:r>
            <a:r>
              <a:rPr dirty="0" spc="-165"/>
              <a:t> </a:t>
            </a:r>
            <a:r>
              <a:rPr dirty="0" spc="800"/>
              <a:t>–</a:t>
            </a:r>
            <a:r>
              <a:rPr dirty="0" spc="-155"/>
              <a:t> </a:t>
            </a:r>
            <a:r>
              <a:rPr dirty="0" spc="100"/>
              <a:t>POIN</a:t>
            </a:r>
            <a:r>
              <a:rPr dirty="0" spc="-160"/>
              <a:t> </a:t>
            </a:r>
            <a:r>
              <a:rPr dirty="0" spc="-10"/>
              <a:t>DETAIL</a:t>
            </a:r>
            <a:r>
              <a:rPr dirty="0" spc="-155"/>
              <a:t> </a:t>
            </a:r>
            <a:r>
              <a:rPr dirty="0" spc="85"/>
              <a:t>PERUBAHAN</a:t>
            </a:r>
            <a:r>
              <a:rPr dirty="0" spc="-160"/>
              <a:t> </a:t>
            </a:r>
            <a:r>
              <a:rPr dirty="0" spc="135"/>
              <a:t>DENGAN</a:t>
            </a:r>
          </a:p>
          <a:p>
            <a:pPr algn="r" marL="4792980" marR="6350">
              <a:lnSpc>
                <a:spcPts val="2750"/>
              </a:lnSpc>
            </a:pPr>
            <a:r>
              <a:rPr dirty="0" spc="-20"/>
              <a:t>P</a:t>
            </a:r>
            <a:r>
              <a:rPr dirty="0" spc="-25"/>
              <a:t>E</a:t>
            </a:r>
            <a:r>
              <a:rPr dirty="0" spc="65"/>
              <a:t>R</a:t>
            </a:r>
            <a:r>
              <a:rPr dirty="0" spc="370"/>
              <a:t>M</a:t>
            </a:r>
            <a:r>
              <a:rPr dirty="0" spc="-95"/>
              <a:t>E</a:t>
            </a:r>
            <a:r>
              <a:rPr dirty="0" spc="155"/>
              <a:t>N</a:t>
            </a:r>
            <a:r>
              <a:rPr dirty="0" spc="114"/>
              <a:t>P</a:t>
            </a:r>
            <a:r>
              <a:rPr dirty="0" spc="114"/>
              <a:t>A</a:t>
            </a:r>
            <a:r>
              <a:rPr dirty="0" spc="155"/>
              <a:t>N</a:t>
            </a:r>
            <a:r>
              <a:rPr dirty="0" spc="65"/>
              <a:t>R</a:t>
            </a:r>
            <a:r>
              <a:rPr dirty="0" spc="110"/>
              <a:t>B</a:t>
            </a:r>
            <a:r>
              <a:rPr dirty="0" spc="-155"/>
              <a:t> </a:t>
            </a:r>
            <a:r>
              <a:rPr dirty="0" spc="125"/>
              <a:t>8</a:t>
            </a:r>
            <a:r>
              <a:rPr dirty="0" spc="225"/>
              <a:t>/</a:t>
            </a:r>
            <a:r>
              <a:rPr dirty="0" spc="-35"/>
              <a:t>2</a:t>
            </a:r>
            <a:r>
              <a:rPr dirty="0" spc="135"/>
              <a:t>0</a:t>
            </a:r>
            <a:r>
              <a:rPr dirty="0" spc="-35"/>
              <a:t>2</a:t>
            </a:r>
            <a:r>
              <a:rPr dirty="0" spc="-540"/>
              <a:t>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600244" y="2637535"/>
            <a:ext cx="13798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60">
                <a:latin typeface="Microsoft Sans Serif"/>
                <a:cs typeface="Microsoft Sans Serif"/>
              </a:rPr>
              <a:t>R</a:t>
            </a:r>
            <a:r>
              <a:rPr dirty="0" sz="1500" spc="-270">
                <a:latin typeface="Microsoft Sans Serif"/>
                <a:cs typeface="Microsoft Sans Serif"/>
              </a:rPr>
              <a:t>U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15">
                <a:latin typeface="Microsoft Sans Serif"/>
                <a:cs typeface="Microsoft Sans Serif"/>
              </a:rPr>
              <a:t>G</a:t>
            </a:r>
            <a:r>
              <a:rPr dirty="0" sz="1500" spc="20">
                <a:latin typeface="Microsoft Sans Serif"/>
                <a:cs typeface="Microsoft Sans Serif"/>
              </a:rPr>
              <a:t> </a:t>
            </a:r>
            <a:r>
              <a:rPr dirty="0" sz="1500" spc="-265">
                <a:latin typeface="Microsoft Sans Serif"/>
                <a:cs typeface="Microsoft Sans Serif"/>
              </a:rPr>
              <a:t>L</a:t>
            </a:r>
            <a:r>
              <a:rPr dirty="0" sz="1500" spc="-95">
                <a:latin typeface="Microsoft Sans Serif"/>
                <a:cs typeface="Microsoft Sans Serif"/>
              </a:rPr>
              <a:t>I</a:t>
            </a:r>
            <a:r>
              <a:rPr dirty="0" sz="1500" spc="-90">
                <a:latin typeface="Microsoft Sans Serif"/>
                <a:cs typeface="Microsoft Sans Serif"/>
              </a:rPr>
              <a:t>N</a:t>
            </a:r>
            <a:r>
              <a:rPr dirty="0" sz="1500" spc="-10">
                <a:latin typeface="Microsoft Sans Serif"/>
                <a:cs typeface="Microsoft Sans Serif"/>
              </a:rPr>
              <a:t>G</a:t>
            </a:r>
            <a:r>
              <a:rPr dirty="0" sz="1500" spc="-180">
                <a:latin typeface="Microsoft Sans Serif"/>
                <a:cs typeface="Microsoft Sans Serif"/>
              </a:rPr>
              <a:t>K</a:t>
            </a:r>
            <a:r>
              <a:rPr dirty="0" sz="1500" spc="-190">
                <a:latin typeface="Microsoft Sans Serif"/>
                <a:cs typeface="Microsoft Sans Serif"/>
              </a:rPr>
              <a:t>U</a:t>
            </a:r>
            <a:r>
              <a:rPr dirty="0" sz="1500" spc="-254">
                <a:latin typeface="Microsoft Sans Serif"/>
                <a:cs typeface="Microsoft Sans Serif"/>
              </a:rPr>
              <a:t>P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30890" y="3265537"/>
            <a:ext cx="10930255" cy="3034030"/>
            <a:chOff x="730890" y="3265537"/>
            <a:chExt cx="10930255" cy="3034030"/>
          </a:xfrm>
        </p:grpSpPr>
        <p:sp>
          <p:nvSpPr>
            <p:cNvPr id="15" name="object 15"/>
            <p:cNvSpPr/>
            <p:nvPr/>
          </p:nvSpPr>
          <p:spPr>
            <a:xfrm>
              <a:off x="3657146" y="3299764"/>
              <a:ext cx="8004175" cy="2999740"/>
            </a:xfrm>
            <a:custGeom>
              <a:avLst/>
              <a:gdLst/>
              <a:ahLst/>
              <a:cxnLst/>
              <a:rect l="l" t="t" r="r" b="b"/>
              <a:pathLst>
                <a:path w="8004175" h="2999740">
                  <a:moveTo>
                    <a:pt x="8003910" y="0"/>
                  </a:moveTo>
                  <a:lnTo>
                    <a:pt x="0" y="0"/>
                  </a:lnTo>
                  <a:lnTo>
                    <a:pt x="0" y="2999620"/>
                  </a:lnTo>
                  <a:lnTo>
                    <a:pt x="8003910" y="2999620"/>
                  </a:lnTo>
                  <a:lnTo>
                    <a:pt x="8003910" y="0"/>
                  </a:lnTo>
                  <a:close/>
                </a:path>
              </a:pathLst>
            </a:custGeom>
            <a:solidFill>
              <a:srgbClr val="3EDAD8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30890" y="3265537"/>
              <a:ext cx="3200400" cy="680720"/>
            </a:xfrm>
            <a:custGeom>
              <a:avLst/>
              <a:gdLst/>
              <a:ahLst/>
              <a:cxnLst/>
              <a:rect l="l" t="t" r="r" b="b"/>
              <a:pathLst>
                <a:path w="3200400" h="680720">
                  <a:moveTo>
                    <a:pt x="3200220" y="0"/>
                  </a:moveTo>
                  <a:lnTo>
                    <a:pt x="3199531" y="0"/>
                  </a:lnTo>
                  <a:lnTo>
                    <a:pt x="299941" y="0"/>
                  </a:lnTo>
                  <a:lnTo>
                    <a:pt x="255586" y="3686"/>
                  </a:lnTo>
                  <a:lnTo>
                    <a:pt x="213263" y="14395"/>
                  </a:lnTo>
                  <a:lnTo>
                    <a:pt x="173433" y="31603"/>
                  </a:lnTo>
                  <a:lnTo>
                    <a:pt x="136558" y="54785"/>
                  </a:lnTo>
                  <a:lnTo>
                    <a:pt x="103100" y="83417"/>
                  </a:lnTo>
                  <a:lnTo>
                    <a:pt x="73523" y="116976"/>
                  </a:lnTo>
                  <a:lnTo>
                    <a:pt x="48287" y="154936"/>
                  </a:lnTo>
                  <a:lnTo>
                    <a:pt x="27854" y="196773"/>
                  </a:lnTo>
                  <a:lnTo>
                    <a:pt x="12687" y="241963"/>
                  </a:lnTo>
                  <a:lnTo>
                    <a:pt x="3248" y="289982"/>
                  </a:lnTo>
                  <a:lnTo>
                    <a:pt x="0" y="340306"/>
                  </a:lnTo>
                  <a:lnTo>
                    <a:pt x="3248" y="390630"/>
                  </a:lnTo>
                  <a:lnTo>
                    <a:pt x="12687" y="438650"/>
                  </a:lnTo>
                  <a:lnTo>
                    <a:pt x="27854" y="483840"/>
                  </a:lnTo>
                  <a:lnTo>
                    <a:pt x="48287" y="525677"/>
                  </a:lnTo>
                  <a:lnTo>
                    <a:pt x="73523" y="563637"/>
                  </a:lnTo>
                  <a:lnTo>
                    <a:pt x="103100" y="597195"/>
                  </a:lnTo>
                  <a:lnTo>
                    <a:pt x="136558" y="625828"/>
                  </a:lnTo>
                  <a:lnTo>
                    <a:pt x="173433" y="649010"/>
                  </a:lnTo>
                  <a:lnTo>
                    <a:pt x="213263" y="666218"/>
                  </a:lnTo>
                  <a:lnTo>
                    <a:pt x="255586" y="676927"/>
                  </a:lnTo>
                  <a:lnTo>
                    <a:pt x="299941" y="680613"/>
                  </a:lnTo>
                  <a:lnTo>
                    <a:pt x="3200220" y="680613"/>
                  </a:lnTo>
                  <a:lnTo>
                    <a:pt x="3200220" y="0"/>
                  </a:lnTo>
                  <a:close/>
                </a:path>
              </a:pathLst>
            </a:custGeom>
            <a:solidFill>
              <a:srgbClr val="3EDAD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32548" y="3371687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29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1"/>
                  </a:lnTo>
                  <a:lnTo>
                    <a:pt x="69227" y="68952"/>
                  </a:lnTo>
                  <a:lnTo>
                    <a:pt x="40358" y="103568"/>
                  </a:lnTo>
                  <a:lnTo>
                    <a:pt x="18567" y="143265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6"/>
                  </a:lnTo>
                  <a:lnTo>
                    <a:pt x="18567" y="325047"/>
                  </a:lnTo>
                  <a:lnTo>
                    <a:pt x="40358" y="364744"/>
                  </a:lnTo>
                  <a:lnTo>
                    <a:pt x="69227" y="399360"/>
                  </a:lnTo>
                  <a:lnTo>
                    <a:pt x="104228" y="427961"/>
                  </a:lnTo>
                  <a:lnTo>
                    <a:pt x="144417" y="449610"/>
                  </a:lnTo>
                  <a:lnTo>
                    <a:pt x="188847" y="463373"/>
                  </a:lnTo>
                  <a:lnTo>
                    <a:pt x="236574" y="468312"/>
                  </a:lnTo>
                  <a:lnTo>
                    <a:pt x="284302" y="463373"/>
                  </a:lnTo>
                  <a:lnTo>
                    <a:pt x="328732" y="449610"/>
                  </a:lnTo>
                  <a:lnTo>
                    <a:pt x="368921" y="427961"/>
                  </a:lnTo>
                  <a:lnTo>
                    <a:pt x="403922" y="399360"/>
                  </a:lnTo>
                  <a:lnTo>
                    <a:pt x="432791" y="364744"/>
                  </a:lnTo>
                  <a:lnTo>
                    <a:pt x="454582" y="325047"/>
                  </a:lnTo>
                  <a:lnTo>
                    <a:pt x="468350" y="281206"/>
                  </a:lnTo>
                  <a:lnTo>
                    <a:pt x="473149" y="234156"/>
                  </a:lnTo>
                  <a:lnTo>
                    <a:pt x="468350" y="187106"/>
                  </a:lnTo>
                  <a:lnTo>
                    <a:pt x="454582" y="143265"/>
                  </a:lnTo>
                  <a:lnTo>
                    <a:pt x="432791" y="103568"/>
                  </a:lnTo>
                  <a:lnTo>
                    <a:pt x="403922" y="68952"/>
                  </a:lnTo>
                  <a:lnTo>
                    <a:pt x="368921" y="40351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632463" y="3457447"/>
            <a:ext cx="7702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95">
                <a:latin typeface="Microsoft Sans Serif"/>
                <a:cs typeface="Microsoft Sans Serif"/>
              </a:rPr>
              <a:t>T</a:t>
            </a:r>
            <a:r>
              <a:rPr dirty="0" sz="1500" spc="-195">
                <a:latin typeface="Microsoft Sans Serif"/>
                <a:cs typeface="Microsoft Sans Serif"/>
              </a:rPr>
              <a:t>A</a:t>
            </a:r>
            <a:r>
              <a:rPr dirty="0" sz="1500" spc="-190">
                <a:latin typeface="Microsoft Sans Serif"/>
                <a:cs typeface="Microsoft Sans Serif"/>
              </a:rPr>
              <a:t>H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380">
                <a:latin typeface="Microsoft Sans Serif"/>
                <a:cs typeface="Microsoft Sans Serif"/>
              </a:rPr>
              <a:t>P</a:t>
            </a:r>
            <a:r>
              <a:rPr dirty="0" sz="1500" spc="-105">
                <a:latin typeface="Microsoft Sans Serif"/>
                <a:cs typeface="Microsoft Sans Serif"/>
              </a:rPr>
              <a:t>A</a:t>
            </a:r>
            <a:r>
              <a:rPr dirty="0" sz="1500" spc="-85">
                <a:latin typeface="Microsoft Sans Serif"/>
                <a:cs typeface="Microsoft Sans Serif"/>
              </a:rPr>
              <a:t>N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5410" y="1603247"/>
            <a:ext cx="9145270" cy="2163445"/>
            <a:chOff x="855410" y="1603247"/>
            <a:chExt cx="9145270" cy="216344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59" y="1612391"/>
              <a:ext cx="502919" cy="5029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376" y="1664207"/>
              <a:ext cx="396239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7567" y="1603247"/>
              <a:ext cx="502920" cy="502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2431" y="1655063"/>
              <a:ext cx="396240" cy="396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5410" y="2589087"/>
              <a:ext cx="355870" cy="33383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0084" y="3433038"/>
              <a:ext cx="379095" cy="334010"/>
            </a:xfrm>
            <a:custGeom>
              <a:avLst/>
              <a:gdLst/>
              <a:ahLst/>
              <a:cxnLst/>
              <a:rect l="l" t="t" r="r" b="b"/>
              <a:pathLst>
                <a:path w="379094" h="334010">
                  <a:moveTo>
                    <a:pt x="356450" y="42684"/>
                  </a:moveTo>
                  <a:lnTo>
                    <a:pt x="351370" y="38227"/>
                  </a:lnTo>
                  <a:lnTo>
                    <a:pt x="339229" y="38227"/>
                  </a:lnTo>
                  <a:lnTo>
                    <a:pt x="334175" y="42684"/>
                  </a:lnTo>
                  <a:lnTo>
                    <a:pt x="334175" y="59563"/>
                  </a:lnTo>
                  <a:lnTo>
                    <a:pt x="304419" y="34886"/>
                  </a:lnTo>
                  <a:lnTo>
                    <a:pt x="269354" y="16116"/>
                  </a:lnTo>
                  <a:lnTo>
                    <a:pt x="230492" y="4191"/>
                  </a:lnTo>
                  <a:lnTo>
                    <a:pt x="189344" y="0"/>
                  </a:lnTo>
                  <a:lnTo>
                    <a:pt x="139458" y="6019"/>
                  </a:lnTo>
                  <a:lnTo>
                    <a:pt x="94361" y="22961"/>
                  </a:lnTo>
                  <a:lnTo>
                    <a:pt x="55943" y="49136"/>
                  </a:lnTo>
                  <a:lnTo>
                    <a:pt x="26136" y="82880"/>
                  </a:lnTo>
                  <a:lnTo>
                    <a:pt x="6845" y="122491"/>
                  </a:lnTo>
                  <a:lnTo>
                    <a:pt x="0" y="166306"/>
                  </a:lnTo>
                  <a:lnTo>
                    <a:pt x="711" y="178968"/>
                  </a:lnTo>
                  <a:lnTo>
                    <a:pt x="2654" y="191541"/>
                  </a:lnTo>
                  <a:lnTo>
                    <a:pt x="5549" y="203949"/>
                  </a:lnTo>
                  <a:lnTo>
                    <a:pt x="9118" y="216103"/>
                  </a:lnTo>
                  <a:lnTo>
                    <a:pt x="9956" y="221348"/>
                  </a:lnTo>
                  <a:lnTo>
                    <a:pt x="14401" y="223443"/>
                  </a:lnTo>
                  <a:lnTo>
                    <a:pt x="22275" y="223215"/>
                  </a:lnTo>
                  <a:lnTo>
                    <a:pt x="28346" y="222338"/>
                  </a:lnTo>
                  <a:lnTo>
                    <a:pt x="31394" y="216103"/>
                  </a:lnTo>
                  <a:lnTo>
                    <a:pt x="30365" y="210769"/>
                  </a:lnTo>
                  <a:lnTo>
                    <a:pt x="26822" y="200063"/>
                  </a:lnTo>
                  <a:lnTo>
                    <a:pt x="23926" y="189204"/>
                  </a:lnTo>
                  <a:lnTo>
                    <a:pt x="21983" y="178003"/>
                  </a:lnTo>
                  <a:lnTo>
                    <a:pt x="21272" y="166306"/>
                  </a:lnTo>
                  <a:lnTo>
                    <a:pt x="29908" y="119875"/>
                  </a:lnTo>
                  <a:lnTo>
                    <a:pt x="53898" y="79375"/>
                  </a:lnTo>
                  <a:lnTo>
                    <a:pt x="90385" y="47320"/>
                  </a:lnTo>
                  <a:lnTo>
                    <a:pt x="136486" y="26250"/>
                  </a:lnTo>
                  <a:lnTo>
                    <a:pt x="189344" y="18669"/>
                  </a:lnTo>
                  <a:lnTo>
                    <a:pt x="228600" y="22834"/>
                  </a:lnTo>
                  <a:lnTo>
                    <a:pt x="264922" y="34671"/>
                  </a:lnTo>
                  <a:lnTo>
                    <a:pt x="296875" y="53187"/>
                  </a:lnTo>
                  <a:lnTo>
                    <a:pt x="323024" y="77381"/>
                  </a:lnTo>
                  <a:lnTo>
                    <a:pt x="294678" y="77381"/>
                  </a:lnTo>
                  <a:lnTo>
                    <a:pt x="289598" y="81813"/>
                  </a:lnTo>
                  <a:lnTo>
                    <a:pt x="289598" y="93383"/>
                  </a:lnTo>
                  <a:lnTo>
                    <a:pt x="294678" y="97815"/>
                  </a:lnTo>
                  <a:lnTo>
                    <a:pt x="351370" y="97815"/>
                  </a:lnTo>
                  <a:lnTo>
                    <a:pt x="356450" y="93383"/>
                  </a:lnTo>
                  <a:lnTo>
                    <a:pt x="356450" y="42684"/>
                  </a:lnTo>
                  <a:close/>
                </a:path>
                <a:path w="379094" h="334010">
                  <a:moveTo>
                    <a:pt x="378726" y="166306"/>
                  </a:moveTo>
                  <a:lnTo>
                    <a:pt x="378015" y="154139"/>
                  </a:lnTo>
                  <a:lnTo>
                    <a:pt x="376072" y="141732"/>
                  </a:lnTo>
                  <a:lnTo>
                    <a:pt x="373164" y="129159"/>
                  </a:lnTo>
                  <a:lnTo>
                    <a:pt x="369595" y="116509"/>
                  </a:lnTo>
                  <a:lnTo>
                    <a:pt x="368820" y="113118"/>
                  </a:lnTo>
                  <a:lnTo>
                    <a:pt x="364553" y="110236"/>
                  </a:lnTo>
                  <a:lnTo>
                    <a:pt x="359854" y="110236"/>
                  </a:lnTo>
                  <a:lnTo>
                    <a:pt x="358381" y="110236"/>
                  </a:lnTo>
                  <a:lnTo>
                    <a:pt x="356870" y="110528"/>
                  </a:lnTo>
                  <a:lnTo>
                    <a:pt x="355422" y="111175"/>
                  </a:lnTo>
                  <a:lnTo>
                    <a:pt x="349351" y="112052"/>
                  </a:lnTo>
                  <a:lnTo>
                    <a:pt x="346329" y="117386"/>
                  </a:lnTo>
                  <a:lnTo>
                    <a:pt x="351751" y="134289"/>
                  </a:lnTo>
                  <a:lnTo>
                    <a:pt x="354291" y="144957"/>
                  </a:lnTo>
                  <a:lnTo>
                    <a:pt x="355892" y="155638"/>
                  </a:lnTo>
                  <a:lnTo>
                    <a:pt x="356450" y="166306"/>
                  </a:lnTo>
                  <a:lnTo>
                    <a:pt x="347814" y="213169"/>
                  </a:lnTo>
                  <a:lnTo>
                    <a:pt x="323824" y="253936"/>
                  </a:lnTo>
                  <a:lnTo>
                    <a:pt x="287324" y="286105"/>
                  </a:lnTo>
                  <a:lnTo>
                    <a:pt x="241211" y="307225"/>
                  </a:lnTo>
                  <a:lnTo>
                    <a:pt x="188353" y="314820"/>
                  </a:lnTo>
                  <a:lnTo>
                    <a:pt x="149682" y="310515"/>
                  </a:lnTo>
                  <a:lnTo>
                    <a:pt x="113665" y="298373"/>
                  </a:lnTo>
                  <a:lnTo>
                    <a:pt x="81838" y="279565"/>
                  </a:lnTo>
                  <a:lnTo>
                    <a:pt x="55702" y="255257"/>
                  </a:lnTo>
                  <a:lnTo>
                    <a:pt x="83019" y="255257"/>
                  </a:lnTo>
                  <a:lnTo>
                    <a:pt x="88099" y="250799"/>
                  </a:lnTo>
                  <a:lnTo>
                    <a:pt x="88099" y="240118"/>
                  </a:lnTo>
                  <a:lnTo>
                    <a:pt x="83019" y="235661"/>
                  </a:lnTo>
                  <a:lnTo>
                    <a:pt x="26314" y="235661"/>
                  </a:lnTo>
                  <a:lnTo>
                    <a:pt x="21272" y="240118"/>
                  </a:lnTo>
                  <a:lnTo>
                    <a:pt x="21272" y="289915"/>
                  </a:lnTo>
                  <a:lnTo>
                    <a:pt x="26314" y="294386"/>
                  </a:lnTo>
                  <a:lnTo>
                    <a:pt x="38468" y="294386"/>
                  </a:lnTo>
                  <a:lnTo>
                    <a:pt x="43548" y="289915"/>
                  </a:lnTo>
                  <a:lnTo>
                    <a:pt x="43548" y="273037"/>
                  </a:lnTo>
                  <a:lnTo>
                    <a:pt x="73279" y="298246"/>
                  </a:lnTo>
                  <a:lnTo>
                    <a:pt x="108343" y="317284"/>
                  </a:lnTo>
                  <a:lnTo>
                    <a:pt x="147205" y="329311"/>
                  </a:lnTo>
                  <a:lnTo>
                    <a:pt x="188353" y="333502"/>
                  </a:lnTo>
                  <a:lnTo>
                    <a:pt x="238302" y="327482"/>
                  </a:lnTo>
                  <a:lnTo>
                    <a:pt x="283603" y="310515"/>
                  </a:lnTo>
                  <a:lnTo>
                    <a:pt x="322262" y="284251"/>
                  </a:lnTo>
                  <a:lnTo>
                    <a:pt x="352323" y="250367"/>
                  </a:lnTo>
                  <a:lnTo>
                    <a:pt x="371792" y="210502"/>
                  </a:lnTo>
                  <a:lnTo>
                    <a:pt x="378726" y="16630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939" y="3492600"/>
              <a:ext cx="243025" cy="213473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697989" y="2600959"/>
            <a:ext cx="3429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6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80236" y="3539743"/>
            <a:ext cx="3106420" cy="174180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c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endParaRPr sz="1500">
              <a:latin typeface="Microsoft Sans Serif"/>
              <a:cs typeface="Microsoft Sans Serif"/>
            </a:endParaRPr>
          </a:p>
          <a:p>
            <a:pPr marL="355600" marR="382270" indent="-342900">
              <a:lnSpc>
                <a:spcPct val="149300"/>
              </a:lnSpc>
              <a:spcBef>
                <a:spcPts val="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3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20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dan 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pembinaan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endParaRPr sz="15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9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endParaRPr sz="15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89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19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8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5">
                <a:solidFill>
                  <a:srgbClr val="191919"/>
                </a:solidFill>
                <a:latin typeface="Microsoft Sans Serif"/>
                <a:cs typeface="Microsoft Sans Serif"/>
              </a:rPr>
              <a:t>La</a:t>
            </a:r>
            <a:r>
              <a:rPr dirty="0" sz="1500" spc="-14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14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59443" y="2610103"/>
            <a:ext cx="16249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0">
                <a:solidFill>
                  <a:srgbClr val="191919"/>
                </a:solidFill>
                <a:latin typeface="Microsoft Sans Serif"/>
                <a:cs typeface="Microsoft Sans Serif"/>
              </a:rPr>
              <a:t>SN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(</a:t>
            </a:r>
            <a:r>
              <a:rPr dirty="0" sz="1500" spc="-16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35">
                <a:solidFill>
                  <a:srgbClr val="191919"/>
                </a:solidFill>
                <a:latin typeface="Microsoft Sans Serif"/>
                <a:cs typeface="Microsoft Sans Serif"/>
              </a:rPr>
              <a:t>PPP</a:t>
            </a:r>
            <a:r>
              <a:rPr dirty="0" sz="1500" spc="-24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)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19605" y="3347720"/>
            <a:ext cx="3566795" cy="262890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355600" marR="410209" indent="-342900">
              <a:lnSpc>
                <a:spcPts val="1700"/>
              </a:lnSpc>
              <a:spcBef>
                <a:spcPts val="24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c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3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i 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penetapan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klarifikasi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14">
                <a:solidFill>
                  <a:srgbClr val="191919"/>
                </a:solidFill>
                <a:latin typeface="Microsoft Sans Serif"/>
                <a:cs typeface="Microsoft Sans Serif"/>
              </a:rPr>
              <a:t>Ekspektasi</a:t>
            </a:r>
            <a:endParaRPr sz="15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62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3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20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endParaRPr sz="1500">
              <a:latin typeface="Microsoft Sans Serif"/>
              <a:cs typeface="Microsoft Sans Serif"/>
            </a:endParaRPr>
          </a:p>
          <a:p>
            <a:pPr marL="355600" marR="5080">
              <a:lnSpc>
                <a:spcPct val="94200"/>
              </a:lnSpc>
              <a:spcBef>
                <a:spcPts val="55"/>
              </a:spcBef>
            </a:pP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pembinaan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yang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meliputi </a:t>
            </a:r>
            <a:r>
              <a:rPr dirty="0" sz="1500" spc="-38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191919"/>
                </a:solidFill>
                <a:latin typeface="Microsoft Sans Serif"/>
                <a:cs typeface="Microsoft Sans Serif"/>
              </a:rPr>
              <a:t>pendokumentasian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kinerja,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pemberian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10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229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45">
                <a:solidFill>
                  <a:srgbClr val="191919"/>
                </a:solidFill>
                <a:latin typeface="Microsoft Sans Serif"/>
                <a:cs typeface="Microsoft Sans Serif"/>
              </a:rPr>
              <a:t>B</a:t>
            </a:r>
            <a:r>
              <a:rPr dirty="0" sz="1500" spc="-12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li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Be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3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dan 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pengembangan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endParaRPr sz="1500">
              <a:latin typeface="Microsoft Sans Serif"/>
              <a:cs typeface="Microsoft Sans Serif"/>
            </a:endParaRPr>
          </a:p>
          <a:p>
            <a:pPr marL="355600" marR="175895" indent="-342900">
              <a:lnSpc>
                <a:spcPts val="1700"/>
              </a:lnSpc>
              <a:spcBef>
                <a:spcPts val="45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Penilaian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yang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meliputi </a:t>
            </a:r>
            <a:r>
              <a:rPr dirty="0" sz="1500" spc="-38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evaluasi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endParaRPr sz="1500">
              <a:latin typeface="Microsoft Sans Serif"/>
              <a:cs typeface="Microsoft Sans Serif"/>
            </a:endParaRPr>
          </a:p>
          <a:p>
            <a:pPr marL="355600" marR="606425" indent="-342900">
              <a:lnSpc>
                <a:spcPts val="1680"/>
              </a:lnSpc>
              <a:spcBef>
                <a:spcPts val="25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tindak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lanjut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hasil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evaluasi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kinerja 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5">
                <a:solidFill>
                  <a:srgbClr val="191919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yang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meliputi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pemberian</a:t>
            </a:r>
            <a:endParaRPr sz="1500">
              <a:latin typeface="Microsoft Sans Serif"/>
              <a:cs typeface="Microsoft Sans Serif"/>
            </a:endParaRPr>
          </a:p>
          <a:p>
            <a:pPr marL="355600">
              <a:lnSpc>
                <a:spcPts val="1670"/>
              </a:lnSpc>
            </a:pP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penghargaan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sanksi.</a:t>
            </a:r>
            <a:endParaRPr sz="1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24095" y="1010395"/>
          <a:ext cx="9396730" cy="528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465"/>
                <a:gridCol w="887094"/>
                <a:gridCol w="852804"/>
                <a:gridCol w="1835785"/>
                <a:gridCol w="835660"/>
                <a:gridCol w="545464"/>
                <a:gridCol w="715010"/>
                <a:gridCol w="666114"/>
                <a:gridCol w="1210945"/>
                <a:gridCol w="1412875"/>
              </a:tblGrid>
              <a:tr h="142240">
                <a:tc gridSpan="5">
                  <a:txBody>
                    <a:bodyPr/>
                    <a:lstStyle/>
                    <a:p>
                      <a:pPr algn="ctr" marL="15240">
                        <a:lnSpc>
                          <a:spcPts val="1005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W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 algn="ctr" marL="13970">
                        <a:lnSpc>
                          <a:spcPts val="1005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55">
                          <a:latin typeface="Microsoft Sans Serif"/>
                          <a:cs typeface="Microsoft Sans Serif"/>
                        </a:rPr>
                        <a:t>Nama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60">
                          <a:latin typeface="Microsoft Sans Serif"/>
                          <a:cs typeface="Microsoft Sans Serif"/>
                        </a:rPr>
                        <a:t>Nama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90">
                          <a:latin typeface="Microsoft Sans Serif"/>
                          <a:cs typeface="Microsoft Sans Serif"/>
                        </a:rPr>
                        <a:t>NIP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90">
                          <a:latin typeface="Microsoft Sans Serif"/>
                          <a:cs typeface="Microsoft Sans Serif"/>
                        </a:rPr>
                        <a:t>NIP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480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900" spc="-20">
                          <a:latin typeface="Microsoft Sans Serif"/>
                          <a:cs typeface="Microsoft Sans Serif"/>
                        </a:rPr>
                        <a:t>Pangkat/Gol</a:t>
                      </a:r>
                      <a:r>
                        <a:rPr dirty="0" sz="9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85">
                          <a:latin typeface="Microsoft Sans Serif"/>
                          <a:cs typeface="Microsoft Sans Serif"/>
                        </a:rPr>
                        <a:t>Ruang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596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900" spc="-20">
                          <a:latin typeface="Microsoft Sans Serif"/>
                          <a:cs typeface="Microsoft Sans Serif"/>
                        </a:rPr>
                        <a:t>Pangkat/Gol</a:t>
                      </a:r>
                      <a:r>
                        <a:rPr dirty="0" sz="900" spc="-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85">
                          <a:latin typeface="Microsoft Sans Serif"/>
                          <a:cs typeface="Microsoft Sans Serif"/>
                        </a:rPr>
                        <a:t>Ruang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596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35">
                          <a:latin typeface="Microsoft Sans Serif"/>
                          <a:cs typeface="Microsoft Sans Serif"/>
                        </a:rPr>
                        <a:t>Jabatan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35">
                          <a:latin typeface="Microsoft Sans Serif"/>
                          <a:cs typeface="Microsoft Sans Serif"/>
                        </a:rPr>
                        <a:t>Jabatan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8637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er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j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10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n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i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er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j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8409">
                <a:tc gridSpan="10"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900" spc="-55" b="1">
                          <a:latin typeface="Arial"/>
                          <a:cs typeface="Arial"/>
                        </a:rPr>
                        <a:t>CAPAIAN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85" b="1"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ORGANISASI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(*pilih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 salah</a:t>
                      </a:r>
                      <a:r>
                        <a:rPr dirty="0" sz="9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satu):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75" b="1">
                          <a:latin typeface="Arial"/>
                          <a:cs typeface="Arial"/>
                        </a:rPr>
                        <a:t>ISTIMEWA/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45" b="1">
                          <a:latin typeface="Arial"/>
                          <a:cs typeface="Arial"/>
                        </a:rPr>
                        <a:t>BAIK/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10" b="1">
                          <a:latin typeface="Arial"/>
                          <a:cs typeface="Arial"/>
                        </a:rPr>
                        <a:t>BUTUH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PERBAIKAN/</a:t>
                      </a:r>
                      <a:r>
                        <a:rPr dirty="0" sz="9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 b="1">
                          <a:latin typeface="Arial"/>
                          <a:cs typeface="Arial"/>
                        </a:rPr>
                        <a:t>KURANG/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SANGAT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0" b="1">
                          <a:latin typeface="Arial"/>
                          <a:cs typeface="Arial"/>
                        </a:rPr>
                        <a:t>KURANG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508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9388">
                <a:tc gridSpan="10">
                  <a:txBody>
                    <a:bodyPr/>
                    <a:lstStyle/>
                    <a:p>
                      <a:pPr marL="49530">
                        <a:lnSpc>
                          <a:spcPts val="1070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PO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 i="1">
                          <a:latin typeface="Calibri"/>
                          <a:cs typeface="Calibri"/>
                        </a:rPr>
                        <a:t>(dilampirkan guideline </a:t>
                      </a:r>
                      <a:r>
                        <a:rPr dirty="0" sz="900" i="1">
                          <a:latin typeface="Calibri"/>
                          <a:cs typeface="Calibri"/>
                        </a:rPr>
                        <a:t>pola </a:t>
                      </a:r>
                      <a:r>
                        <a:rPr dirty="0" sz="900" spc="-5" i="1">
                          <a:latin typeface="Calibri"/>
                          <a:cs typeface="Calibri"/>
                        </a:rPr>
                        <a:t>distribusi</a:t>
                      </a:r>
                      <a:r>
                        <a:rPr dirty="0" sz="9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i="1">
                          <a:latin typeface="Calibri"/>
                          <a:cs typeface="Calibri"/>
                        </a:rPr>
                        <a:t>pegawai)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40">
                <a:tc gridSpan="10"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69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 marR="118110">
                        <a:lnSpc>
                          <a:spcPct val="100000"/>
                        </a:lnSpc>
                      </a:pPr>
                      <a:r>
                        <a:rPr dirty="0" sz="900" spc="-30" b="1">
                          <a:latin typeface="Arial"/>
                          <a:cs typeface="Arial"/>
                        </a:rPr>
                        <a:t>NO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DIK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DIVIDU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14" b="1">
                          <a:latin typeface="Arial"/>
                          <a:cs typeface="Arial"/>
                        </a:rPr>
                        <a:t>TARGET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09575">
                        <a:lnSpc>
                          <a:spcPct val="100000"/>
                        </a:lnSpc>
                      </a:pPr>
                      <a:r>
                        <a:rPr dirty="0" sz="900" spc="-130" b="1">
                          <a:latin typeface="Arial"/>
                          <a:cs typeface="Arial"/>
                        </a:rPr>
                        <a:t>PERSPEKTIF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5" b="1">
                          <a:latin typeface="Arial"/>
                          <a:cs typeface="Arial"/>
                        </a:rPr>
                        <a:t>REALISASI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63195" marR="155575" indent="635">
                        <a:lnSpc>
                          <a:spcPts val="11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UM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LIK  </a:t>
                      </a:r>
                      <a:r>
                        <a:rPr dirty="0" sz="900" spc="-105" b="1">
                          <a:latin typeface="Arial"/>
                          <a:cs typeface="Arial"/>
                        </a:rPr>
                        <a:t>BERKELANJUTAN </a:t>
                      </a:r>
                      <a:r>
                        <a:rPr dirty="0" sz="900" spc="-1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 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DUKUNG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86789">
                <a:tc>
                  <a:txBody>
                    <a:bodyPr/>
                    <a:lstStyle/>
                    <a:p>
                      <a:pPr algn="r" marR="1352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(1)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(2)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(3)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(4)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(5)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(6)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(7)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71910">
                <a:tc gridSpan="6">
                  <a:txBody>
                    <a:bodyPr/>
                    <a:lstStyle/>
                    <a:p>
                      <a:pPr marL="49530">
                        <a:lnSpc>
                          <a:spcPts val="1045"/>
                        </a:lnSpc>
                      </a:pP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614900">
                <a:tc>
                  <a:txBody>
                    <a:bodyPr/>
                    <a:lstStyle/>
                    <a:p>
                      <a:pPr algn="r" marR="170180">
                        <a:lnSpc>
                          <a:spcPts val="1060"/>
                        </a:lnSpc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1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4105">
                <a:tc>
                  <a:txBody>
                    <a:bodyPr/>
                    <a:lstStyle/>
                    <a:p>
                      <a:pPr algn="r" marR="170180">
                        <a:lnSpc>
                          <a:spcPts val="1045"/>
                        </a:lnSpc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2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1910">
                <a:tc gridSpan="6">
                  <a:txBody>
                    <a:bodyPr/>
                    <a:lstStyle/>
                    <a:p>
                      <a:pPr marL="49530">
                        <a:lnSpc>
                          <a:spcPts val="1060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291829">
                <a:tc>
                  <a:txBody>
                    <a:bodyPr/>
                    <a:lstStyle/>
                    <a:p>
                      <a:pPr algn="r" marR="156845">
                        <a:lnSpc>
                          <a:spcPts val="1050"/>
                        </a:lnSpc>
                      </a:pPr>
                      <a:r>
                        <a:rPr dirty="0" sz="900" spc="-30">
                          <a:latin typeface="Microsoft Sans Serif"/>
                          <a:cs typeface="Microsoft Sans Serif"/>
                        </a:rPr>
                        <a:t>1.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829">
                <a:tc gridSpan="10">
                  <a:txBody>
                    <a:bodyPr/>
                    <a:lstStyle/>
                    <a:p>
                      <a:pPr marL="49530">
                        <a:lnSpc>
                          <a:spcPts val="1055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RJ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*</a:t>
                      </a:r>
                      <a:r>
                        <a:rPr dirty="0" sz="900" spc="-10" b="1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*pilih s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h s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900" spc="-10" b="1">
                          <a:latin typeface="Calibri"/>
                          <a:cs typeface="Calibri"/>
                        </a:rPr>
                        <a:t>):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DIATAS</a:t>
                      </a:r>
                      <a:r>
                        <a:rPr dirty="0" sz="900" spc="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EKSPEKTASI/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25">
                          <a:latin typeface="Microsoft Sans Serif"/>
                          <a:cs typeface="Microsoft Sans Serif"/>
                        </a:rPr>
                        <a:t>SESUAI</a:t>
                      </a:r>
                      <a:r>
                        <a:rPr dirty="0" sz="900" spc="-9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EKSPEKTASI/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75">
                          <a:latin typeface="Microsoft Sans Serif"/>
                          <a:cs typeface="Microsoft Sans Serif"/>
                        </a:rPr>
                        <a:t>DIBAWAH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EKSPEKTASI**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214553" y="464450"/>
            <a:ext cx="2557145" cy="3962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200" spc="-5" b="1">
                <a:latin typeface="Calibri"/>
                <a:cs typeface="Calibri"/>
              </a:rPr>
              <a:t>LAMPIRAN </a:t>
            </a:r>
            <a:r>
              <a:rPr dirty="0" sz="1200" spc="-20" b="1">
                <a:latin typeface="Calibri"/>
                <a:cs typeface="Calibri"/>
              </a:rPr>
              <a:t>EVALUASI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dirty="0" sz="1100" spc="-5" b="1">
                <a:latin typeface="Calibri"/>
                <a:cs typeface="Calibri"/>
              </a:rPr>
              <a:t>PERIODE: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TRIWULAN</a:t>
            </a:r>
            <a:r>
              <a:rPr dirty="0" sz="1100" spc="-10" b="1" strike="sngStrike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I/</a:t>
            </a:r>
            <a:r>
              <a:rPr dirty="0" sz="1100" spc="-15" b="1" strike="sngStrike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II/III/IV</a:t>
            </a:r>
            <a:r>
              <a:rPr dirty="0" sz="1100" spc="-5" b="1" strike="noStrike">
                <a:latin typeface="Calibri"/>
                <a:cs typeface="Calibri"/>
              </a:rPr>
              <a:t>/AKHIR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0113" y="752855"/>
            <a:ext cx="9982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Calibri"/>
                <a:cs typeface="Calibri"/>
              </a:rPr>
              <a:t>(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5">
                <a:latin typeface="Calibri"/>
                <a:cs typeface="Calibri"/>
              </a:rPr>
              <a:t>A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TA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SI</a:t>
            </a:r>
            <a:r>
              <a:rPr dirty="0" sz="110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745" y="783335"/>
            <a:ext cx="30480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>
                <a:latin typeface="Calibri"/>
                <a:cs typeface="Calibri"/>
              </a:rPr>
              <a:t>P</a:t>
            </a:r>
            <a:r>
              <a:rPr dirty="0" sz="1100" spc="-25">
                <a:latin typeface="Calibri"/>
                <a:cs typeface="Calibri"/>
              </a:rPr>
              <a:t>er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5">
                <a:latin typeface="Calibri"/>
                <a:cs typeface="Calibri"/>
              </a:rPr>
              <a:t>o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35">
                <a:latin typeface="Calibri"/>
                <a:cs typeface="Calibri"/>
              </a:rPr>
              <a:t> P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3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il</a:t>
            </a:r>
            <a:r>
              <a:rPr dirty="0" sz="1100" spc="-30">
                <a:latin typeface="Calibri"/>
                <a:cs typeface="Calibri"/>
              </a:rPr>
              <a:t>a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an</a:t>
            </a:r>
            <a:r>
              <a:rPr dirty="0" sz="1100">
                <a:latin typeface="Calibri"/>
                <a:cs typeface="Calibri"/>
              </a:rPr>
              <a:t>: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J</a:t>
            </a:r>
            <a:r>
              <a:rPr dirty="0" sz="1100" spc="-30">
                <a:latin typeface="Calibri"/>
                <a:cs typeface="Calibri"/>
              </a:rPr>
              <a:t>anua</a:t>
            </a:r>
            <a:r>
              <a:rPr dirty="0" sz="1100" spc="-25"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>
                <a:latin typeface="Calibri"/>
                <a:cs typeface="Calibri"/>
              </a:rPr>
              <a:t>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 spc="-30">
                <a:latin typeface="Calibri"/>
                <a:cs typeface="Calibri"/>
              </a:rPr>
              <a:t>b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>
                <a:latin typeface="Calibri"/>
                <a:cs typeface="Calibri"/>
              </a:rPr>
              <a:t>r 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T</a:t>
            </a:r>
            <a:r>
              <a:rPr dirty="0" sz="1100" spc="-30">
                <a:latin typeface="Calibri"/>
                <a:cs typeface="Calibri"/>
              </a:rPr>
              <a:t>ahu</a:t>
            </a: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8342" y="2677062"/>
            <a:ext cx="1546225" cy="1503045"/>
          </a:xfrm>
          <a:custGeom>
            <a:avLst/>
            <a:gdLst/>
            <a:ahLst/>
            <a:cxnLst/>
            <a:rect l="l" t="t" r="r" b="b"/>
            <a:pathLst>
              <a:path w="1546225" h="1503045">
                <a:moveTo>
                  <a:pt x="0" y="0"/>
                </a:moveTo>
                <a:lnTo>
                  <a:pt x="1545772" y="0"/>
                </a:lnTo>
                <a:lnTo>
                  <a:pt x="1545772" y="1503051"/>
                </a:lnTo>
                <a:lnTo>
                  <a:pt x="0" y="15030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27256" y="2895833"/>
            <a:ext cx="1379855" cy="107759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4925" rIns="0" bIns="0" rtlCol="0" vert="horz">
            <a:spAutoFit/>
          </a:bodyPr>
          <a:lstStyle/>
          <a:p>
            <a:pPr algn="ctr" marL="161925" marR="154305" indent="635">
              <a:lnSpc>
                <a:spcPct val="100800"/>
              </a:lnSpc>
              <a:spcBef>
                <a:spcPts val="27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JPT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71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17105" y="539206"/>
          <a:ext cx="9381490" cy="5581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40"/>
                <a:gridCol w="4897120"/>
                <a:gridCol w="2125344"/>
                <a:gridCol w="2045335"/>
              </a:tblGrid>
              <a:tr h="39624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KERJA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4310" marR="173355" indent="-139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UMPAN BALIK BERKELANJUTAN </a:t>
                      </a:r>
                      <a:r>
                        <a:rPr dirty="0" sz="1000" spc="-2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DUKUNG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Pelayanan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kebutuhan masyarakat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dapat diandalkan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Melakukan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perbaikan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tiada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henti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4305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Akuntabel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534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marR="753745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Melaksanakan tugas dengan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jujur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cermat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disiplin dan </a:t>
                      </a:r>
                      <a:r>
                        <a:rPr dirty="0" sz="10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berintegritas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tinggi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Menggunakan kekayaan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BMN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secara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efektif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efisien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kewenangan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jabatan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4305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Kompeten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3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Meningkatkan kompetensi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untuk menjawab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tantangan yang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berubah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belajar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dengan kualitas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terbaik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4305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Harmonis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latar belakangnya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lain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lingkungan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yang kondusif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43560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Loyal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marR="560705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Memegang teguh ideologi Pancasila, Undang-Undang Dasar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Negara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Republik </a:t>
                      </a:r>
                      <a:r>
                        <a:rPr dirty="0" sz="1000" spc="-2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Indonesia Tahun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NKRI serta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Menjaga nama baik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sesama ASN,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Pimpinan, Instansi, dan Negara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negara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43560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313" y="2612570"/>
            <a:ext cx="1727835" cy="1644014"/>
          </a:xfrm>
          <a:custGeom>
            <a:avLst/>
            <a:gdLst/>
            <a:ahLst/>
            <a:cxnLst/>
            <a:rect l="l" t="t" r="r" b="b"/>
            <a:pathLst>
              <a:path w="1727835" h="1644014">
                <a:moveTo>
                  <a:pt x="0" y="0"/>
                </a:moveTo>
                <a:lnTo>
                  <a:pt x="1727208" y="0"/>
                </a:lnTo>
                <a:lnTo>
                  <a:pt x="1727208" y="1643744"/>
                </a:lnTo>
                <a:lnTo>
                  <a:pt x="0" y="164374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0120" y="2742357"/>
            <a:ext cx="1546225" cy="138557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9370" rIns="0" bIns="0" rtlCol="0" vert="horz">
            <a:spAutoFit/>
          </a:bodyPr>
          <a:lstStyle/>
          <a:p>
            <a:pPr algn="ctr" marL="94615" marR="86360">
              <a:lnSpc>
                <a:spcPct val="100000"/>
              </a:lnSpc>
              <a:spcBef>
                <a:spcPts val="310"/>
              </a:spcBef>
            </a:pP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RM</a:t>
            </a:r>
            <a:r>
              <a:rPr dirty="0" sz="1400" spc="-11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 E</a:t>
            </a:r>
            <a:r>
              <a:rPr dirty="0" sz="1400" spc="-6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 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JPT/PIMPINAN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UNIT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KERJA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MANDIRI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72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82420" y="1344170"/>
          <a:ext cx="9098280" cy="332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075"/>
                <a:gridCol w="4846320"/>
                <a:gridCol w="1818004"/>
                <a:gridCol w="2068195"/>
              </a:tblGrid>
              <a:tr h="39624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KERJA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5740" marR="184785" indent="-139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UMPAN BALIK BERKELANJUTAN </a:t>
                      </a:r>
                      <a:r>
                        <a:rPr dirty="0" sz="1000" spc="-2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DUKUNG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Adaptif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Cepat menyesuaikan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menghadapi perubahan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Terus berinovasi dan mengembangkan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kreativitas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proaktif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250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Kolaboratif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Memberi kesempatan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kepada berbagai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untuk berkontribusi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Terbuka dalam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bekerja sama untuk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menghasilkan nilai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tambah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Menggerakkan pemanfaatan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sumberdaya untuk tujuan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bersama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250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1095">
                <a:tc gridSpan="4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RATING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PERILAKU KERJA(*pilih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salah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satu):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DIATAS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SESUAI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DIBAWAH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EKSPEKTASI**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19738">
                <a:tc gridSpan="4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PREDIKAT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PEGAWAI*(*pilih salah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satu):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SANGAT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BAIK/ BAIK/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BUTUH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PERBAIKAN/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KURANG</a:t>
                      </a:r>
                      <a:r>
                        <a:rPr dirty="0" sz="1000" spc="-5" i="1">
                          <a:latin typeface="Calibri"/>
                          <a:cs typeface="Calibri"/>
                        </a:rPr>
                        <a:t>(MISCONDUCT)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SANGAT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KURANG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659137" y="4721859"/>
            <a:ext cx="1708785" cy="1168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(tempat), (tanggal, bulan, tahun)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Pejabat Penilai,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dirty="0" sz="1000" spc="-5">
                <a:latin typeface="Calibri"/>
                <a:cs typeface="Calibri"/>
              </a:rPr>
              <a:t>(NAMA)</a:t>
            </a:r>
            <a:endParaRPr sz="10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600"/>
              </a:spcBef>
            </a:pPr>
            <a:r>
              <a:rPr dirty="0" sz="1000" spc="-5">
                <a:latin typeface="Calibri"/>
                <a:cs typeface="Calibri"/>
              </a:rPr>
              <a:t>NIP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9691" y="2125445"/>
            <a:ext cx="1727835" cy="1644014"/>
          </a:xfrm>
          <a:custGeom>
            <a:avLst/>
            <a:gdLst/>
            <a:ahLst/>
            <a:cxnLst/>
            <a:rect l="l" t="t" r="r" b="b"/>
            <a:pathLst>
              <a:path w="1727835" h="1644014">
                <a:moveTo>
                  <a:pt x="0" y="0"/>
                </a:moveTo>
                <a:lnTo>
                  <a:pt x="1727208" y="0"/>
                </a:lnTo>
                <a:lnTo>
                  <a:pt x="1727208" y="1643744"/>
                </a:lnTo>
                <a:lnTo>
                  <a:pt x="0" y="164374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63498" y="2255231"/>
            <a:ext cx="1546225" cy="138557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8735" rIns="0" bIns="0" rtlCol="0" vert="horz">
            <a:spAutoFit/>
          </a:bodyPr>
          <a:lstStyle/>
          <a:p>
            <a:pPr algn="ctr" marL="94615" marR="86360">
              <a:lnSpc>
                <a:spcPct val="100000"/>
              </a:lnSpc>
              <a:spcBef>
                <a:spcPts val="305"/>
              </a:spcBef>
            </a:pP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RM</a:t>
            </a:r>
            <a:r>
              <a:rPr dirty="0" sz="1400" spc="-11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 E</a:t>
            </a:r>
            <a:r>
              <a:rPr dirty="0" sz="1400" spc="-6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 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JPT/PIMPINAN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UNIT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KERJA 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MANDIRI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KUANTITATIF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24095" y="1010395"/>
          <a:ext cx="9408160" cy="528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935"/>
                <a:gridCol w="935990"/>
                <a:gridCol w="360680"/>
                <a:gridCol w="1535430"/>
                <a:gridCol w="1036955"/>
                <a:gridCol w="592454"/>
                <a:gridCol w="836929"/>
                <a:gridCol w="191135"/>
                <a:gridCol w="1218564"/>
                <a:gridCol w="1068704"/>
                <a:gridCol w="1247140"/>
              </a:tblGrid>
              <a:tr h="142240">
                <a:tc gridSpan="6">
                  <a:txBody>
                    <a:bodyPr/>
                    <a:lstStyle/>
                    <a:p>
                      <a:pPr algn="ctr" marL="15240">
                        <a:lnSpc>
                          <a:spcPts val="1005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9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DINILAI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5">
                  <a:txBody>
                    <a:bodyPr/>
                    <a:lstStyle/>
                    <a:p>
                      <a:pPr algn="ctr" marL="1905">
                        <a:lnSpc>
                          <a:spcPts val="1005"/>
                        </a:lnSpc>
                      </a:pPr>
                      <a:r>
                        <a:rPr dirty="0" sz="9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9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9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KINERJA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Nama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NIP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4480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r>
                        <a:rPr dirty="0" sz="9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019"/>
                        </a:lnSpc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Pangkat/Gol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Ruang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03688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900" spc="-5">
                          <a:latin typeface="Calibri"/>
                          <a:cs typeface="Calibri"/>
                        </a:rPr>
                        <a:t>Jabatan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8637">
                <a:tc gridSpan="2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900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9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>
                          <a:latin typeface="Calibri"/>
                          <a:cs typeface="Calibri"/>
                        </a:rPr>
                        <a:t>Kerja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1968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8409">
                <a:tc gridSpan="11"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900" spc="-55" b="1">
                          <a:latin typeface="Arial"/>
                          <a:cs typeface="Arial"/>
                        </a:rPr>
                        <a:t>CAPAIAN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85" b="1">
                          <a:latin typeface="Arial"/>
                          <a:cs typeface="Arial"/>
                        </a:rPr>
                        <a:t>KINERJA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ORGANISASI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(*pilih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salah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b="1">
                          <a:latin typeface="Calibri"/>
                          <a:cs typeface="Calibri"/>
                        </a:rPr>
                        <a:t>satu):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75" b="1">
                          <a:latin typeface="Arial"/>
                          <a:cs typeface="Arial"/>
                        </a:rPr>
                        <a:t>ISTIMEWA/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45" b="1">
                          <a:latin typeface="Arial"/>
                          <a:cs typeface="Arial"/>
                        </a:rPr>
                        <a:t>BAIK/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10" b="1">
                          <a:latin typeface="Arial"/>
                          <a:cs typeface="Arial"/>
                        </a:rPr>
                        <a:t>BUTUH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PERBAIKAN/</a:t>
                      </a:r>
                      <a:r>
                        <a:rPr dirty="0" sz="9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 b="1">
                          <a:latin typeface="Arial"/>
                          <a:cs typeface="Arial"/>
                        </a:rPr>
                        <a:t>KURANG/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SANGAT</a:t>
                      </a:r>
                      <a:r>
                        <a:rPr dirty="0" sz="9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70" b="1">
                          <a:latin typeface="Arial"/>
                          <a:cs typeface="Arial"/>
                        </a:rPr>
                        <a:t>KURANG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508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9388">
                <a:tc gridSpan="11">
                  <a:txBody>
                    <a:bodyPr/>
                    <a:lstStyle/>
                    <a:p>
                      <a:pPr marL="49530">
                        <a:lnSpc>
                          <a:spcPts val="1070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PO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5" i="1">
                          <a:latin typeface="Calibri"/>
                          <a:cs typeface="Calibri"/>
                        </a:rPr>
                        <a:t>(dilampirkan guideline </a:t>
                      </a:r>
                      <a:r>
                        <a:rPr dirty="0" sz="900" i="1">
                          <a:latin typeface="Calibri"/>
                          <a:cs typeface="Calibri"/>
                        </a:rPr>
                        <a:t>pola </a:t>
                      </a:r>
                      <a:r>
                        <a:rPr dirty="0" sz="900" spc="-5" i="1">
                          <a:latin typeface="Calibri"/>
                          <a:cs typeface="Calibri"/>
                        </a:rPr>
                        <a:t>distribusi</a:t>
                      </a:r>
                      <a:r>
                        <a:rPr dirty="0" sz="9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-5" i="1">
                          <a:latin typeface="Calibri"/>
                          <a:cs typeface="Calibri"/>
                        </a:rPr>
                        <a:t>pegawai)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40">
                <a:tc gridSpan="11"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69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900" spc="-30" b="1">
                          <a:latin typeface="Arial"/>
                          <a:cs typeface="Arial"/>
                        </a:rPr>
                        <a:t>NO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1594" marR="54610">
                        <a:lnSpc>
                          <a:spcPct val="102200"/>
                        </a:lnSpc>
                        <a:spcBef>
                          <a:spcPts val="495"/>
                        </a:spcBef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 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Y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G  </a:t>
                      </a:r>
                      <a:r>
                        <a:rPr dirty="0" sz="900" spc="-85" b="1">
                          <a:latin typeface="Arial"/>
                          <a:cs typeface="Arial"/>
                        </a:rPr>
                        <a:t>DIINTERVENSI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28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20" b="1">
                          <a:latin typeface="Arial"/>
                          <a:cs typeface="Arial"/>
                        </a:rPr>
                        <a:t>ASPEK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78485" marR="286385" indent="-285115">
                        <a:lnSpc>
                          <a:spcPct val="1022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DIK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JA  </a:t>
                      </a:r>
                      <a:r>
                        <a:rPr dirty="0" sz="900" spc="-45" b="1">
                          <a:latin typeface="Arial"/>
                          <a:cs typeface="Arial"/>
                        </a:rPr>
                        <a:t>INDIVIDU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14" b="1">
                          <a:latin typeface="Arial"/>
                          <a:cs typeface="Arial"/>
                        </a:rPr>
                        <a:t>TARGET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dirty="0" sz="900" spc="-105" b="1">
                          <a:latin typeface="Arial"/>
                          <a:cs typeface="Arial"/>
                        </a:rPr>
                        <a:t>REALISASI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0010" marR="72390" indent="635">
                        <a:lnSpc>
                          <a:spcPts val="1100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UM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LIK  </a:t>
                      </a:r>
                      <a:r>
                        <a:rPr dirty="0" sz="900" spc="-105" b="1">
                          <a:latin typeface="Arial"/>
                          <a:cs typeface="Arial"/>
                        </a:rPr>
                        <a:t>BERKELANJUTAN </a:t>
                      </a:r>
                      <a:r>
                        <a:rPr dirty="0" sz="900" spc="-1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D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  </a:t>
                      </a:r>
                      <a:r>
                        <a:rPr dirty="0" sz="900" spc="-75" b="1">
                          <a:latin typeface="Arial"/>
                          <a:cs typeface="Arial"/>
                        </a:rPr>
                        <a:t>DUKUNG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86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(1)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(2)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(3)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(4)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(5)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900" spc="-20" b="1">
                          <a:latin typeface="Arial"/>
                          <a:cs typeface="Arial"/>
                        </a:rPr>
                        <a:t>(6)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171910">
                <a:tc gridSpan="9">
                  <a:txBody>
                    <a:bodyPr/>
                    <a:lstStyle/>
                    <a:p>
                      <a:pPr marL="49530">
                        <a:lnSpc>
                          <a:spcPts val="1045"/>
                        </a:lnSpc>
                      </a:pP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U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614900">
                <a:tc>
                  <a:txBody>
                    <a:bodyPr/>
                    <a:lstStyle/>
                    <a:p>
                      <a:pPr algn="ctr">
                        <a:lnSpc>
                          <a:spcPts val="1060"/>
                        </a:lnSpc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1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060"/>
                        </a:lnSpc>
                      </a:pPr>
                      <a:r>
                        <a:rPr dirty="0" sz="900" spc="-30">
                          <a:latin typeface="Microsoft Sans Serif"/>
                          <a:cs typeface="Microsoft Sans Serif"/>
                        </a:rPr>
                        <a:t>Kuantitas/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53975" marR="523875">
                        <a:lnSpc>
                          <a:spcPct val="101099"/>
                        </a:lnSpc>
                        <a:spcBef>
                          <a:spcPts val="10"/>
                        </a:spcBef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ali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as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900" spc="2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35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24105">
                <a:tc>
                  <a:txBody>
                    <a:bodyPr/>
                    <a:lstStyle/>
                    <a:p>
                      <a:pPr algn="ctr">
                        <a:lnSpc>
                          <a:spcPts val="1045"/>
                        </a:lnSpc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2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1045"/>
                        </a:lnSpc>
                      </a:pPr>
                      <a:r>
                        <a:rPr dirty="0" sz="900" spc="-30">
                          <a:latin typeface="Microsoft Sans Serif"/>
                          <a:cs typeface="Microsoft Sans Serif"/>
                        </a:rPr>
                        <a:t>Kuantitas/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  <a:p>
                      <a:pPr marL="53975" marR="523875">
                        <a:lnSpc>
                          <a:spcPct val="102200"/>
                        </a:lnSpc>
                      </a:pPr>
                      <a:r>
                        <a:rPr dirty="0" sz="900">
                          <a:latin typeface="Microsoft Sans Serif"/>
                          <a:cs typeface="Microsoft Sans Serif"/>
                        </a:rPr>
                        <a:t>K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u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ali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t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as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>
                          <a:latin typeface="Microsoft Sans Serif"/>
                          <a:cs typeface="Microsoft Sans Serif"/>
                        </a:rPr>
                        <a:t>/  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Waktu/ </a:t>
                      </a:r>
                      <a:r>
                        <a:rPr dirty="0" sz="900" spc="2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35">
                          <a:latin typeface="Microsoft Sans Serif"/>
                          <a:cs typeface="Microsoft Sans Serif"/>
                        </a:rPr>
                        <a:t>Biaya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1910">
                <a:tc gridSpan="9">
                  <a:txBody>
                    <a:bodyPr/>
                    <a:lstStyle/>
                    <a:p>
                      <a:pPr marL="49530">
                        <a:lnSpc>
                          <a:spcPts val="1060"/>
                        </a:lnSpc>
                      </a:pP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.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J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B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</a:tr>
              <a:tr h="291829"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</a:pPr>
                      <a:r>
                        <a:rPr dirty="0" sz="900" spc="-30">
                          <a:latin typeface="Microsoft Sans Serif"/>
                          <a:cs typeface="Microsoft Sans Serif"/>
                        </a:rPr>
                        <a:t>1.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829">
                <a:tc gridSpan="11">
                  <a:txBody>
                    <a:bodyPr/>
                    <a:lstStyle/>
                    <a:p>
                      <a:pPr marL="49530">
                        <a:lnSpc>
                          <a:spcPts val="1055"/>
                        </a:lnSpc>
                      </a:pPr>
                      <a:r>
                        <a:rPr dirty="0" sz="900" b="1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G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5" b="1">
                          <a:latin typeface="Arial"/>
                          <a:cs typeface="Arial"/>
                        </a:rPr>
                        <a:t>S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K</a:t>
                      </a:r>
                      <a:r>
                        <a:rPr dirty="0" sz="900" spc="-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RJ</a:t>
                      </a:r>
                      <a:r>
                        <a:rPr dirty="0" sz="900" spc="5" b="1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b="1">
                          <a:latin typeface="Arial"/>
                          <a:cs typeface="Arial"/>
                        </a:rPr>
                        <a:t>*</a:t>
                      </a:r>
                      <a:r>
                        <a:rPr dirty="0" sz="900" spc="-10" b="1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*pilih s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l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h s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900" b="1"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900" spc="5" b="1"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900" spc="-10" b="1">
                          <a:latin typeface="Calibri"/>
                          <a:cs typeface="Calibri"/>
                        </a:rPr>
                        <a:t>):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495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DIATAS</a:t>
                      </a:r>
                      <a:r>
                        <a:rPr dirty="0" sz="900" spc="1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EKSPEKTASI/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25">
                          <a:latin typeface="Microsoft Sans Serif"/>
                          <a:cs typeface="Microsoft Sans Serif"/>
                        </a:rPr>
                        <a:t>SESUAI</a:t>
                      </a:r>
                      <a:r>
                        <a:rPr dirty="0" sz="900" spc="-9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EKSPEKTASI/</a:t>
                      </a:r>
                      <a:r>
                        <a:rPr dirty="0" sz="900" spc="1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75">
                          <a:latin typeface="Microsoft Sans Serif"/>
                          <a:cs typeface="Microsoft Sans Serif"/>
                        </a:rPr>
                        <a:t>DIBAWAH</a:t>
                      </a:r>
                      <a:r>
                        <a:rPr dirty="0" sz="900" spc="5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dirty="0" sz="900" spc="-105">
                          <a:latin typeface="Microsoft Sans Serif"/>
                          <a:cs typeface="Microsoft Sans Serif"/>
                        </a:rPr>
                        <a:t>EKSPEKTASI**</a:t>
                      </a:r>
                      <a:endParaRPr sz="900">
                        <a:latin typeface="Microsoft Sans Serif"/>
                        <a:cs typeface="Microsoft Sans Serif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214553" y="464450"/>
            <a:ext cx="2557145" cy="3962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200" spc="-5" b="1">
                <a:latin typeface="Calibri"/>
                <a:cs typeface="Calibri"/>
              </a:rPr>
              <a:t>LAMPIRAN </a:t>
            </a:r>
            <a:r>
              <a:rPr dirty="0" sz="1200" spc="-20" b="1">
                <a:latin typeface="Calibri"/>
                <a:cs typeface="Calibri"/>
              </a:rPr>
              <a:t>EVALUASI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dirty="0" sz="1100" spc="-5" b="1">
                <a:latin typeface="Calibri"/>
                <a:cs typeface="Calibri"/>
              </a:rPr>
              <a:t>PERIODE:</a:t>
            </a:r>
            <a:r>
              <a:rPr dirty="0" sz="1100" spc="-20" b="1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TRIWULAN</a:t>
            </a:r>
            <a:r>
              <a:rPr dirty="0" sz="1100" spc="-10" b="1" strike="sngStrike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I/</a:t>
            </a:r>
            <a:r>
              <a:rPr dirty="0" sz="1100" spc="-15" b="1" strike="sngStrike">
                <a:latin typeface="Calibri"/>
                <a:cs typeface="Calibri"/>
              </a:rPr>
              <a:t> </a:t>
            </a:r>
            <a:r>
              <a:rPr dirty="0" sz="1100" spc="-5" b="1" strike="sngStrike">
                <a:latin typeface="Calibri"/>
                <a:cs typeface="Calibri"/>
              </a:rPr>
              <a:t>II/III/IV</a:t>
            </a:r>
            <a:r>
              <a:rPr dirty="0" sz="1100" spc="-5" b="1" strike="noStrike">
                <a:latin typeface="Calibri"/>
                <a:cs typeface="Calibri"/>
              </a:rPr>
              <a:t>/AKHIR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0113" y="752855"/>
            <a:ext cx="99821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Calibri"/>
                <a:cs typeface="Calibri"/>
              </a:rPr>
              <a:t>(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5">
                <a:latin typeface="Calibri"/>
                <a:cs typeface="Calibri"/>
              </a:rPr>
              <a:t>A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TA</a:t>
            </a:r>
            <a:r>
              <a:rPr dirty="0" sz="1100" spc="-4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SI</a:t>
            </a:r>
            <a:r>
              <a:rPr dirty="0" sz="110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745" y="783335"/>
            <a:ext cx="30480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5">
                <a:latin typeface="Calibri"/>
                <a:cs typeface="Calibri"/>
              </a:rPr>
              <a:t>P</a:t>
            </a:r>
            <a:r>
              <a:rPr dirty="0" sz="1100" spc="-25">
                <a:latin typeface="Calibri"/>
                <a:cs typeface="Calibri"/>
              </a:rPr>
              <a:t>er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5">
                <a:latin typeface="Calibri"/>
                <a:cs typeface="Calibri"/>
              </a:rPr>
              <a:t>o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35">
                <a:latin typeface="Calibri"/>
                <a:cs typeface="Calibri"/>
              </a:rPr>
              <a:t> P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30">
                <a:latin typeface="Calibri"/>
                <a:cs typeface="Calibri"/>
              </a:rPr>
              <a:t>n</a:t>
            </a:r>
            <a:r>
              <a:rPr dirty="0" sz="1100" spc="-20">
                <a:latin typeface="Calibri"/>
                <a:cs typeface="Calibri"/>
              </a:rPr>
              <a:t>il</a:t>
            </a:r>
            <a:r>
              <a:rPr dirty="0" sz="1100" spc="-30">
                <a:latin typeface="Calibri"/>
                <a:cs typeface="Calibri"/>
              </a:rPr>
              <a:t>a</a:t>
            </a:r>
            <a:r>
              <a:rPr dirty="0" sz="1100" spc="-2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an</a:t>
            </a:r>
            <a:r>
              <a:rPr dirty="0" sz="1100">
                <a:latin typeface="Calibri"/>
                <a:cs typeface="Calibri"/>
              </a:rPr>
              <a:t>: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J</a:t>
            </a:r>
            <a:r>
              <a:rPr dirty="0" sz="1100" spc="-30">
                <a:latin typeface="Calibri"/>
                <a:cs typeface="Calibri"/>
              </a:rPr>
              <a:t>anua</a:t>
            </a:r>
            <a:r>
              <a:rPr dirty="0" sz="1100" spc="-25">
                <a:latin typeface="Calibri"/>
                <a:cs typeface="Calibri"/>
              </a:rPr>
              <a:t>r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>
                <a:latin typeface="Calibri"/>
                <a:cs typeface="Calibri"/>
              </a:rPr>
              <a:t>d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30">
                <a:latin typeface="Calibri"/>
                <a:cs typeface="Calibri"/>
              </a:rPr>
              <a:t>D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20">
                <a:latin typeface="Calibri"/>
                <a:cs typeface="Calibri"/>
              </a:rPr>
              <a:t>s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 spc="-45">
                <a:latin typeface="Calibri"/>
                <a:cs typeface="Calibri"/>
              </a:rPr>
              <a:t>m</a:t>
            </a:r>
            <a:r>
              <a:rPr dirty="0" sz="1100" spc="-30">
                <a:latin typeface="Calibri"/>
                <a:cs typeface="Calibri"/>
              </a:rPr>
              <a:t>b</a:t>
            </a:r>
            <a:r>
              <a:rPr dirty="0" sz="1100" spc="-25">
                <a:latin typeface="Calibri"/>
                <a:cs typeface="Calibri"/>
              </a:rPr>
              <a:t>e</a:t>
            </a:r>
            <a:r>
              <a:rPr dirty="0" sz="1100">
                <a:latin typeface="Calibri"/>
                <a:cs typeface="Calibri"/>
              </a:rPr>
              <a:t>r </a:t>
            </a:r>
            <a:r>
              <a:rPr dirty="0" sz="1100" spc="-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r>
              <a:rPr dirty="0" sz="1100" spc="-50">
                <a:latin typeface="Calibri"/>
                <a:cs typeface="Calibri"/>
              </a:rPr>
              <a:t> </a:t>
            </a:r>
            <a:r>
              <a:rPr dirty="0" sz="1100" spc="-25">
                <a:latin typeface="Calibri"/>
                <a:cs typeface="Calibri"/>
              </a:rPr>
              <a:t>T</a:t>
            </a:r>
            <a:r>
              <a:rPr dirty="0" sz="1100" spc="-30">
                <a:latin typeface="Calibri"/>
                <a:cs typeface="Calibri"/>
              </a:rPr>
              <a:t>ahu</a:t>
            </a:r>
            <a:r>
              <a:rPr dirty="0" sz="1100">
                <a:latin typeface="Calibri"/>
                <a:cs typeface="Calibri"/>
              </a:rPr>
              <a:t>n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…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8342" y="2677062"/>
            <a:ext cx="1546225" cy="1503045"/>
          </a:xfrm>
          <a:custGeom>
            <a:avLst/>
            <a:gdLst/>
            <a:ahLst/>
            <a:cxnLst/>
            <a:rect l="l" t="t" r="r" b="b"/>
            <a:pathLst>
              <a:path w="1546225" h="1503045">
                <a:moveTo>
                  <a:pt x="0" y="0"/>
                </a:moveTo>
                <a:lnTo>
                  <a:pt x="1545772" y="0"/>
                </a:lnTo>
                <a:lnTo>
                  <a:pt x="1545772" y="1503051"/>
                </a:lnTo>
                <a:lnTo>
                  <a:pt x="0" y="15030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27256" y="2772723"/>
            <a:ext cx="1379855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7465" rIns="0" bIns="0" rtlCol="0" vert="horz">
            <a:spAutoFit/>
          </a:bodyPr>
          <a:lstStyle/>
          <a:p>
            <a:pPr algn="ctr" marL="161925" marR="154305" indent="635">
              <a:lnSpc>
                <a:spcPct val="100299"/>
              </a:lnSpc>
              <a:spcBef>
                <a:spcPts val="29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JA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DAN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JF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74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17105" y="539206"/>
          <a:ext cx="9381490" cy="5581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275"/>
                <a:gridCol w="4901565"/>
                <a:gridCol w="2120265"/>
                <a:gridCol w="2044700"/>
              </a:tblGrid>
              <a:tr h="39624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KERJA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94310" marR="173355" indent="-139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UMPAN BALIK BERKELANJUTAN </a:t>
                      </a:r>
                      <a:r>
                        <a:rPr dirty="0" sz="1000" spc="-2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DUKUNG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Pelayanan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1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memenuhi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kebutuhan masyarakat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dapat diandalkan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Melakukan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perbaikan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tiada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henti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4305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Akuntabel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534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marR="75819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Melaksanakan tugas dengan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jujur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cermat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disiplin dan </a:t>
                      </a:r>
                      <a:r>
                        <a:rPr dirty="0" sz="10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berintegritas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tinggi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Menggunakan kekayaan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BMN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secara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efektif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efisien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kewenangan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jabatan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4305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12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Kompeten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39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429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Meningkatkan kompetensi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untuk menjawab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tantangan yang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berubah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belajar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592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5920" algn="l"/>
                          <a:tab pos="376555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dengan kualitas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terbaik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 marR="4305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Harmonis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latar belakangnya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lain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lingkungan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yang kondusif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 marR="4235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Loyal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marR="565150" indent="-28575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Memegang teguh ideologi Pancasila, Undang-Undang Dasar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Negara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Republik </a:t>
                      </a:r>
                      <a:r>
                        <a:rPr dirty="0" sz="1000" spc="-2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Indonesia Tahun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1945,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 setia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NKRI serta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pemerintahan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Menjaga nama baik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sesama ASN,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Pimpinan, Instansi, dan Negara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825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negara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0" marR="4235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7749" y="2677473"/>
            <a:ext cx="1546225" cy="1503045"/>
          </a:xfrm>
          <a:custGeom>
            <a:avLst/>
            <a:gdLst/>
            <a:ahLst/>
            <a:cxnLst/>
            <a:rect l="l" t="t" r="r" b="b"/>
            <a:pathLst>
              <a:path w="1546225" h="1503045">
                <a:moveTo>
                  <a:pt x="0" y="0"/>
                </a:moveTo>
                <a:lnTo>
                  <a:pt x="1545772" y="0"/>
                </a:lnTo>
                <a:lnTo>
                  <a:pt x="1545772" y="1503051"/>
                </a:lnTo>
                <a:lnTo>
                  <a:pt x="0" y="15030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06663" y="2773136"/>
            <a:ext cx="1379855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37465" rIns="0" bIns="0" rtlCol="0" vert="horz">
            <a:spAutoFit/>
          </a:bodyPr>
          <a:lstStyle/>
          <a:p>
            <a:pPr algn="ctr" marL="161925" marR="154305" indent="635">
              <a:lnSpc>
                <a:spcPct val="100299"/>
              </a:lnSpc>
              <a:spcBef>
                <a:spcPts val="295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3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JA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DAN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JF 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1057" y="0"/>
            <a:ext cx="531495" cy="415925"/>
          </a:xfrm>
          <a:custGeom>
            <a:avLst/>
            <a:gdLst/>
            <a:ahLst/>
            <a:cxnLst/>
            <a:rect l="l" t="t" r="r" b="b"/>
            <a:pathLst>
              <a:path w="531495" h="415925">
                <a:moveTo>
                  <a:pt x="530942" y="0"/>
                </a:moveTo>
                <a:lnTo>
                  <a:pt x="0" y="0"/>
                </a:lnTo>
                <a:lnTo>
                  <a:pt x="0" y="415636"/>
                </a:lnTo>
                <a:lnTo>
                  <a:pt x="530942" y="415636"/>
                </a:lnTo>
                <a:lnTo>
                  <a:pt x="530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75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82420" y="1072028"/>
          <a:ext cx="9405620" cy="3329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140"/>
                <a:gridCol w="5285740"/>
                <a:gridCol w="1871979"/>
                <a:gridCol w="1871979"/>
              </a:tblGrid>
              <a:tr h="396240">
                <a:tc gridSpan="3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BEHAVIOUR*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1440" marR="895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UMPAN BALIK BERKELANJUTAN </a:t>
                      </a:r>
                      <a:r>
                        <a:rPr dirty="0" sz="1000" spc="-2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DUKUNG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6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Adaptif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Cepat menyesuaikan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menghadapi perubahan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Terus berinovasi dan mengembangkan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kreativitas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proaktif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790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Kolaboratif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10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Target: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Memberi kesempatan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kepada berbagai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untuk berkontribusi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Terbuka dalam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bekerja sama untuk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menghasilkan nilai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tambah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Menggerakkan pemanfaatan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sumberdaya untuk tujuan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bersama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790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Khusus</a:t>
                      </a:r>
                      <a:r>
                        <a:rPr dirty="0" sz="10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000" spc="-2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 b="1">
                          <a:latin typeface="Calibri"/>
                          <a:cs typeface="Calibri"/>
                        </a:rPr>
                        <a:t>Leader: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1095">
                <a:tc gridSpan="4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RATING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PERILAKU KERJA(*pilih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salah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satu):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DIATAS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SESUAI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DIBAWAH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EKSPEKTASI**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619738">
                <a:tc gridSpan="4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000" spc="-5" b="1">
                          <a:latin typeface="Calibri"/>
                          <a:cs typeface="Calibri"/>
                        </a:rPr>
                        <a:t>PREDIKAT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PEGAWAI*(*pilih salah</a:t>
                      </a:r>
                      <a:r>
                        <a:rPr dirty="0" sz="1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 b="1">
                          <a:latin typeface="Calibri"/>
                          <a:cs typeface="Calibri"/>
                        </a:rPr>
                        <a:t>satu):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SANGAT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BAIK/ BAIK/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BUTUH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PERBAIKAN/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KURANG</a:t>
                      </a:r>
                      <a:r>
                        <a:rPr dirty="0" sz="1000" spc="-5" i="1">
                          <a:latin typeface="Calibri"/>
                          <a:cs typeface="Calibri"/>
                        </a:rPr>
                        <a:t>(MISCONDUCT)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SANGAT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KURANG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CF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648252" y="4554220"/>
            <a:ext cx="1708785" cy="1168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(tempat), (tanggal, bulan, tahun) </a:t>
            </a:r>
            <a:r>
              <a:rPr dirty="0" sz="1000" spc="-2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Pejabat Penilai,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dirty="0" sz="1000" spc="-5">
                <a:latin typeface="Calibri"/>
                <a:cs typeface="Calibri"/>
              </a:rPr>
              <a:t>(NAMA)</a:t>
            </a:r>
            <a:endParaRPr sz="1000">
              <a:latin typeface="Calibri"/>
              <a:cs typeface="Calibri"/>
            </a:endParaRPr>
          </a:p>
          <a:p>
            <a:pPr marL="163830">
              <a:lnSpc>
                <a:spcPct val="100000"/>
              </a:lnSpc>
              <a:spcBef>
                <a:spcPts val="600"/>
              </a:spcBef>
            </a:pPr>
            <a:r>
              <a:rPr dirty="0" sz="1000" spc="-5">
                <a:latin typeface="Calibri"/>
                <a:cs typeface="Calibri"/>
              </a:rPr>
              <a:t>NIP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409" y="2274703"/>
            <a:ext cx="1546225" cy="1503045"/>
          </a:xfrm>
          <a:custGeom>
            <a:avLst/>
            <a:gdLst/>
            <a:ahLst/>
            <a:cxnLst/>
            <a:rect l="l" t="t" r="r" b="b"/>
            <a:pathLst>
              <a:path w="1546225" h="1503045">
                <a:moveTo>
                  <a:pt x="0" y="0"/>
                </a:moveTo>
                <a:lnTo>
                  <a:pt x="1545772" y="0"/>
                </a:lnTo>
                <a:lnTo>
                  <a:pt x="1545772" y="1503051"/>
                </a:lnTo>
                <a:lnTo>
                  <a:pt x="0" y="15030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39321" y="2370364"/>
            <a:ext cx="1379855" cy="1323975"/>
          </a:xfrm>
          <a:prstGeom prst="rect"/>
          <a:solidFill>
            <a:srgbClr val="1F4E79"/>
          </a:solidFill>
        </p:spPr>
        <p:txBody>
          <a:bodyPr wrap="square" lIns="0" tIns="37465" rIns="0" bIns="0" rtlCol="0" vert="horz">
            <a:spAutoFit/>
          </a:bodyPr>
          <a:lstStyle/>
          <a:p>
            <a:pPr algn="ctr" marL="161925" marR="154305" indent="635">
              <a:lnSpc>
                <a:spcPct val="100299"/>
              </a:lnSpc>
              <a:spcBef>
                <a:spcPts val="295"/>
              </a:spcBef>
            </a:pPr>
            <a:r>
              <a:rPr dirty="0" sz="1600" spc="-25" b="0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 b="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SKP </a:t>
            </a:r>
            <a:r>
              <a:rPr dirty="0" sz="1600" spc="-35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5" b="0">
                <a:solidFill>
                  <a:srgbClr val="FFFFFF"/>
                </a:solidFill>
                <a:latin typeface="Calibri"/>
                <a:cs typeface="Calibri"/>
              </a:rPr>
              <a:t>JA </a:t>
            </a:r>
            <a:r>
              <a:rPr dirty="0" sz="1600" spc="-10" b="0">
                <a:solidFill>
                  <a:srgbClr val="FFFFFF"/>
                </a:solidFill>
                <a:latin typeface="Calibri"/>
                <a:cs typeface="Calibri"/>
              </a:rPr>
              <a:t>DAN 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JF </a:t>
            </a:r>
            <a:r>
              <a:rPr dirty="0" sz="1600" spc="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 b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40" b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spc="-130" b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dirty="0" sz="1600" spc="-5" b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dirty="0" sz="1600" b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49869" y="5987468"/>
            <a:ext cx="15557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5">
                <a:solidFill>
                  <a:srgbClr val="1E1E1E"/>
                </a:solidFill>
                <a:latin typeface="Times New Roman"/>
                <a:cs typeface="Times New Roman"/>
              </a:rPr>
              <a:t>16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160" y="188280"/>
            <a:ext cx="1422400" cy="5032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770" y="202364"/>
            <a:ext cx="179705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-10" b="1">
                <a:latin typeface="Calibri"/>
                <a:cs typeface="Calibri"/>
              </a:rPr>
              <a:t>SASARAN </a:t>
            </a:r>
            <a:r>
              <a:rPr dirty="0" sz="1200" spc="-5" b="1">
                <a:latin typeface="Calibri"/>
                <a:cs typeface="Calibri"/>
              </a:rPr>
              <a:t>KINERJA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81534" y="0"/>
            <a:ext cx="9972040" cy="447040"/>
          </a:xfrm>
          <a:custGeom>
            <a:avLst/>
            <a:gdLst/>
            <a:ahLst/>
            <a:cxnLst/>
            <a:rect l="l" t="t" r="r" b="b"/>
            <a:pathLst>
              <a:path w="9972040" h="447040">
                <a:moveTo>
                  <a:pt x="9971952" y="0"/>
                </a:moveTo>
                <a:lnTo>
                  <a:pt x="0" y="0"/>
                </a:lnTo>
                <a:lnTo>
                  <a:pt x="0" y="447039"/>
                </a:lnTo>
                <a:lnTo>
                  <a:pt x="9971952" y="447039"/>
                </a:lnTo>
                <a:lnTo>
                  <a:pt x="997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175184" y="-6350"/>
          <a:ext cx="10029825" cy="6727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100"/>
                <a:gridCol w="201295"/>
                <a:gridCol w="1638935"/>
                <a:gridCol w="1391284"/>
                <a:gridCol w="1514475"/>
                <a:gridCol w="666114"/>
                <a:gridCol w="1370965"/>
                <a:gridCol w="66675"/>
                <a:gridCol w="2865754"/>
              </a:tblGrid>
              <a:tr h="447040">
                <a:tc gridSpan="9">
                  <a:txBody>
                    <a:bodyPr/>
                    <a:lstStyle/>
                    <a:p>
                      <a:pPr algn="ctr" marR="3111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300" b="1">
                          <a:latin typeface="Calibri"/>
                          <a:cs typeface="Calibri"/>
                        </a:rPr>
                        <a:t>LAMPIRAN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0" b="1">
                          <a:latin typeface="Calibri"/>
                          <a:cs typeface="Calibri"/>
                        </a:rPr>
                        <a:t>EVALUASI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 b="1">
                          <a:latin typeface="Calibri"/>
                          <a:cs typeface="Calibri"/>
                        </a:rPr>
                        <a:t>KINERJA</a:t>
                      </a:r>
                      <a:r>
                        <a:rPr dirty="0" sz="13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25" b="1">
                          <a:latin typeface="Calibri"/>
                          <a:cs typeface="Calibri"/>
                        </a:rPr>
                        <a:t>PEGAWAI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algn="ctr" marR="304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PERIODE: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strike="sngStrike">
                          <a:latin typeface="Calibri"/>
                          <a:cs typeface="Calibri"/>
                        </a:rPr>
                        <a:t>TRIWULAN</a:t>
                      </a:r>
                      <a:r>
                        <a:rPr dirty="0" sz="1200" spc="-5" b="1" strike="sngStrike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strike="sngStrike">
                          <a:latin typeface="Calibri"/>
                          <a:cs typeface="Calibri"/>
                        </a:rPr>
                        <a:t>I/</a:t>
                      </a:r>
                      <a:r>
                        <a:rPr dirty="0" sz="1200" spc="-10" b="1" strike="sngStrike">
                          <a:latin typeface="Calibri"/>
                          <a:cs typeface="Calibri"/>
                        </a:rPr>
                        <a:t> II/III/IV</a:t>
                      </a:r>
                      <a:r>
                        <a:rPr dirty="0" sz="1200" spc="-10" b="1" strike="noStrike">
                          <a:latin typeface="Calibri"/>
                          <a:cs typeface="Calibri"/>
                        </a:rPr>
                        <a:t>/AKHIR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NO.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DINILAI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NO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R="311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PEJABAT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PENILAI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KINERJA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Nama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Damayani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Tyastiani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Nama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Alex</a:t>
                      </a:r>
                      <a:r>
                        <a:rPr dirty="0" sz="11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Denni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NIP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NIP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Ruang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Pangkat/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Gol.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Ruang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Jabatan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Asdep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Integritas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Sistem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Merit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Jabatan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SDM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Aparatur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87077">
                <a:tc gridSpan="2"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124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1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13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24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Unit</a:t>
                      </a:r>
                      <a:r>
                        <a:rPr dirty="0" sz="11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6240">
                <a:tc gridSpan="9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CAPAIAN KINERJA UNIT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(*pilih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salah 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satu):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DIATAS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SESUAI EKSPEKTASI/</a:t>
                      </a:r>
                      <a:r>
                        <a:rPr dirty="0" sz="11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DIBAWAH</a:t>
                      </a:r>
                      <a:r>
                        <a:rPr dirty="0" sz="110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EKSPEKTASI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6240">
                <a:tc gridSpan="9">
                  <a:txBody>
                    <a:bodyPr/>
                    <a:lstStyle/>
                    <a:p>
                      <a:pPr marL="60325">
                        <a:lnSpc>
                          <a:spcPts val="1310"/>
                        </a:lnSpc>
                        <a:spcBef>
                          <a:spcPts val="145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POLA</a:t>
                      </a:r>
                      <a:r>
                        <a:rPr dirty="0" sz="11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DISTRIBUSI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ts val="1310"/>
                        </a:lnSpc>
                      </a:pPr>
                      <a:r>
                        <a:rPr dirty="0" sz="1100" spc="-5" i="1">
                          <a:latin typeface="Calibri"/>
                          <a:cs typeface="Calibri"/>
                        </a:rPr>
                        <a:t>(dilampirkan</a:t>
                      </a:r>
                      <a:r>
                        <a:rPr dirty="0" sz="1100" spc="-2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guideline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pola</a:t>
                      </a:r>
                      <a:r>
                        <a:rPr dirty="0" sz="1100" spc="-2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distribusi</a:t>
                      </a:r>
                      <a:r>
                        <a:rPr dirty="0" sz="1100" spc="-1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pegawai)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6240">
                <a:tc gridSpan="8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RESULT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960" marR="112395">
                        <a:lnSpc>
                          <a:spcPct val="105500"/>
                        </a:lnSpc>
                        <a:spcBef>
                          <a:spcPts val="7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UMPAN BALIK BERKALA BERDASARKAN BUKTI </a:t>
                      </a:r>
                      <a:r>
                        <a:rPr dirty="0" sz="1100" spc="-2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DUKUNG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39623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325" marR="113664">
                        <a:lnSpc>
                          <a:spcPts val="1300"/>
                        </a:lnSpc>
                        <a:spcBef>
                          <a:spcPts val="204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Launching Core Value ASN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(Pejabat yang memberikan </a:t>
                      </a:r>
                      <a:r>
                        <a:rPr dirty="0" sz="1100" spc="-23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penugasan:</a:t>
                      </a:r>
                      <a:r>
                        <a:rPr dirty="0" sz="11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Deputi SDMA)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 row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Progress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Capaian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1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Dukung: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marR="341630" indent="-285750">
                        <a:lnSpc>
                          <a:spcPts val="1300"/>
                        </a:lnSpc>
                        <a:spcBef>
                          <a:spcPts val="13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Pengadaan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EO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melalui metode pemilihan langsung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selesai berdasarkan Surat Sekretaris Deputi tentang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Penunjukan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Penyedia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26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Story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board dipresentasikan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 Pak Deputi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31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Surat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Permohonan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Dukungan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Launching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Core Value ASN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marR="170180">
                        <a:lnSpc>
                          <a:spcPct val="98800"/>
                        </a:lnSpc>
                        <a:spcBef>
                          <a:spcPts val="9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kepada Para Menteri telah disampaikan kepada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7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Menteri dan telah ada konfirmasi dari Menteri yang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bersangkutan untuk memberikan statement/pendapat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video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singkat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berdasarkan Surat Jawaban.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indent="-285750">
                        <a:lnSpc>
                          <a:spcPts val="129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Pengambilan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gambar statement/pendapat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Menteri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marR="149860">
                        <a:lnSpc>
                          <a:spcPts val="1300"/>
                        </a:lnSpc>
                        <a:spcBef>
                          <a:spcPts val="13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untuk video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singkat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akan dilakukan dalam waktu paling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lambat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Juli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2021.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0960">
                        <a:lnSpc>
                          <a:spcPts val="1310"/>
                        </a:lnSpc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Capaian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Akhir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1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dukung: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ts val="1310"/>
                        </a:lnSpc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Rekaman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video launching Core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oleh Presiden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RI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tanggal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ts val="1310"/>
                        </a:lnSpc>
                        <a:spcBef>
                          <a:spcPts val="7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27</a:t>
                      </a:r>
                      <a:r>
                        <a:rPr dirty="0" sz="11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Juli</a:t>
                      </a:r>
                      <a:r>
                        <a:rPr dirty="0" sz="11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 marR="146050">
                        <a:lnSpc>
                          <a:spcPts val="1300"/>
                        </a:lnSpc>
                        <a:spcBef>
                          <a:spcPts val="45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Video statement/pendapat para Menteri tentang core value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ASN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 marR="289560">
                        <a:lnSpc>
                          <a:spcPts val="1300"/>
                        </a:lnSpc>
                        <a:spcBef>
                          <a:spcPts val="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Surat Menteri PANRB untuk penetapan RKeppres tentang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Core Value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ASN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ke Presiden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RI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telah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diajukan.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just" marL="60960" marR="210185">
                        <a:lnSpc>
                          <a:spcPts val="1300"/>
                        </a:lnSpc>
                        <a:spcBef>
                          <a:spcPts val="77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Good Job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Bu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Dama! Feedback dan ekspektasi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dari saya semua sudah dilaksanakan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(Sumber: </a:t>
                      </a:r>
                      <a:r>
                        <a:rPr dirty="0" sz="1100" spc="-23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1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i="1">
                          <a:latin typeface="Calibri"/>
                          <a:cs typeface="Calibri"/>
                        </a:rPr>
                        <a:t>SDMA)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528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 Target: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075" marR="67945" indent="-285750">
                        <a:lnSpc>
                          <a:spcPts val="1300"/>
                        </a:lnSpc>
                        <a:spcBef>
                          <a:spcPts val="13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Core value ASN dilaunching oleh presiden dengan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target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tanggal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27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Juli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25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Ada</a:t>
                      </a:r>
                      <a:r>
                        <a:rPr dirty="0" sz="11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statement/pendapat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Menteri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yang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terekam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1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video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singkat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9325963" y="2965837"/>
            <a:ext cx="2866390" cy="3749040"/>
            <a:chOff x="9325963" y="2965837"/>
            <a:chExt cx="2866390" cy="37490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1968" y="3270504"/>
              <a:ext cx="310896" cy="3108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325963" y="2965837"/>
              <a:ext cx="2866390" cy="3749040"/>
            </a:xfrm>
            <a:custGeom>
              <a:avLst/>
              <a:gdLst/>
              <a:ahLst/>
              <a:cxnLst/>
              <a:rect l="l" t="t" r="r" b="b"/>
              <a:pathLst>
                <a:path w="2866390" h="3749040">
                  <a:moveTo>
                    <a:pt x="2866036" y="0"/>
                  </a:moveTo>
                  <a:lnTo>
                    <a:pt x="0" y="0"/>
                  </a:lnTo>
                  <a:lnTo>
                    <a:pt x="0" y="3749040"/>
                  </a:lnTo>
                  <a:lnTo>
                    <a:pt x="2866036" y="3749040"/>
                  </a:lnTo>
                  <a:lnTo>
                    <a:pt x="2866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1968" y="3782568"/>
              <a:ext cx="310896" cy="3108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1968" y="4053840"/>
              <a:ext cx="310896" cy="62483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567416" y="3163823"/>
            <a:ext cx="311150" cy="2070100"/>
            <a:chOff x="10567416" y="3163823"/>
            <a:chExt cx="311150" cy="20701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67416" y="3163823"/>
              <a:ext cx="310896" cy="3108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67416" y="4922519"/>
              <a:ext cx="310896" cy="3108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7416" y="3941063"/>
              <a:ext cx="310896" cy="3108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67416" y="3611879"/>
              <a:ext cx="310896" cy="310895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330543" y="2161598"/>
            <a:ext cx="1707514" cy="2094864"/>
          </a:xfrm>
          <a:custGeom>
            <a:avLst/>
            <a:gdLst/>
            <a:ahLst/>
            <a:cxnLst/>
            <a:rect l="l" t="t" r="r" b="b"/>
            <a:pathLst>
              <a:path w="1707514" h="2094864">
                <a:moveTo>
                  <a:pt x="0" y="0"/>
                </a:moveTo>
                <a:lnTo>
                  <a:pt x="1707141" y="0"/>
                </a:lnTo>
                <a:lnTo>
                  <a:pt x="1707141" y="2094776"/>
                </a:lnTo>
                <a:lnTo>
                  <a:pt x="0" y="20947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24801" y="2301044"/>
            <a:ext cx="1483360" cy="181610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1275" rIns="0" bIns="0" rtlCol="0" vert="horz">
            <a:spAutoFit/>
          </a:bodyPr>
          <a:lstStyle/>
          <a:p>
            <a:pPr algn="ctr" marL="190500" marR="183515">
              <a:lnSpc>
                <a:spcPct val="99800"/>
              </a:lnSpc>
              <a:spcBef>
                <a:spcPts val="325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CONTOH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PEGAWAI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EK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AN 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49869" y="5987468"/>
            <a:ext cx="15557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5">
                <a:solidFill>
                  <a:srgbClr val="1E1E1E"/>
                </a:solidFill>
                <a:latin typeface="Times New Roman"/>
                <a:cs typeface="Times New Roman"/>
              </a:rPr>
              <a:t>16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359" y="305258"/>
            <a:ext cx="1422399" cy="5032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770" y="202364"/>
            <a:ext cx="179705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-10" b="1">
                <a:latin typeface="Calibri"/>
                <a:cs typeface="Calibri"/>
              </a:rPr>
              <a:t>SASARAN </a:t>
            </a:r>
            <a:r>
              <a:rPr dirty="0" sz="1200" spc="-5" b="1">
                <a:latin typeface="Calibri"/>
                <a:cs typeface="Calibri"/>
              </a:rPr>
              <a:t>KINERJA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98455" y="235116"/>
            <a:ext cx="6750684" cy="426720"/>
          </a:xfrm>
          <a:custGeom>
            <a:avLst/>
            <a:gdLst/>
            <a:ahLst/>
            <a:cxnLst/>
            <a:rect l="l" t="t" r="r" b="b"/>
            <a:pathLst>
              <a:path w="6750684" h="426720">
                <a:moveTo>
                  <a:pt x="6750343" y="0"/>
                </a:moveTo>
                <a:lnTo>
                  <a:pt x="0" y="0"/>
                </a:lnTo>
                <a:lnTo>
                  <a:pt x="0" y="426719"/>
                </a:lnTo>
                <a:lnTo>
                  <a:pt x="6750343" y="426719"/>
                </a:lnTo>
                <a:lnTo>
                  <a:pt x="6750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266950" y="228766"/>
          <a:ext cx="9567545" cy="6413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275"/>
                <a:gridCol w="4701540"/>
                <a:gridCol w="2052319"/>
                <a:gridCol w="2372995"/>
              </a:tblGrid>
              <a:tr h="426720"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 marR="239395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Panduan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Keppres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tentang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Core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Value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(Pejabat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memberikan penugasan: </a:t>
                      </a:r>
                      <a:r>
                        <a:rPr dirty="0" sz="1200" spc="-254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 </a:t>
                      </a:r>
                      <a:r>
                        <a:rPr dirty="0" sz="1200" spc="-10" i="1">
                          <a:solidFill>
                            <a:srgbClr val="DA4331"/>
                          </a:solidFill>
                          <a:latin typeface="Calibri"/>
                          <a:cs typeface="Calibri"/>
                        </a:rPr>
                        <a:t>Penugasan</a:t>
                      </a:r>
                      <a:r>
                        <a:rPr dirty="0" sz="1200" spc="-5" i="1">
                          <a:solidFill>
                            <a:srgbClr val="DA433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solidFill>
                            <a:srgbClr val="DA4331"/>
                          </a:solidFill>
                          <a:latin typeface="Calibri"/>
                          <a:cs typeface="Calibri"/>
                        </a:rPr>
                        <a:t>tahun</a:t>
                      </a:r>
                      <a:r>
                        <a:rPr dirty="0" sz="1200" spc="-5" i="1">
                          <a:solidFill>
                            <a:srgbClr val="DA4331"/>
                          </a:solidFill>
                          <a:latin typeface="Calibri"/>
                          <a:cs typeface="Calibri"/>
                        </a:rPr>
                        <a:t> berjalan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9250" indent="-286385"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Arial MT"/>
                        <a:buChar char="•"/>
                        <a:tabLst>
                          <a:tab pos="349250" algn="l"/>
                          <a:tab pos="349885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….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6720">
                <a:tc gridSpan="4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RATING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EVALUASI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(*pilih</a:t>
                      </a:r>
                      <a:r>
                        <a:rPr dirty="0" sz="1200" spc="5" b="1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salah</a:t>
                      </a:r>
                      <a:r>
                        <a:rPr dirty="0" sz="1200" spc="5" b="1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satu)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200" spc="-35" b="1">
                          <a:latin typeface="Calibri"/>
                          <a:cs typeface="Calibri"/>
                        </a:rPr>
                        <a:t>DIATAS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SESUAI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DIBAWAH</a:t>
                      </a:r>
                      <a:r>
                        <a:rPr dirty="0" sz="12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26720">
                <a:tc gridSpan="3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 KERJA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 marR="314325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BALIK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BERKALA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DUKUNG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Berorientasi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Pelayanan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325" marR="325755">
                        <a:lnSpc>
                          <a:spcPct val="100800"/>
                        </a:lnSpc>
                        <a:spcBef>
                          <a:spcPts val="13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Selalu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melakukan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perbaikan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feedback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pimpinan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 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9250" indent="-286385">
                        <a:lnSpc>
                          <a:spcPts val="1430"/>
                        </a:lnSpc>
                        <a:spcBef>
                          <a:spcPts val="45"/>
                        </a:spcBef>
                        <a:buFont typeface="Arial MT"/>
                        <a:buChar char="•"/>
                        <a:tabLst>
                          <a:tab pos="349250" algn="l"/>
                          <a:tab pos="349885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Memahami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memenuhi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kebutuhan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masyarakat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9250" indent="-286385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49250" algn="l"/>
                          <a:tab pos="349885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Ramah,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cekatan,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solutif,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dapat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diandalkan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925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9250" algn="l"/>
                          <a:tab pos="349885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Melakukan perbaikan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tiada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henti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60960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Akuntabel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marR="115570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tugas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jujur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cermat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disiplin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berintegritas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tinggi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Menggunakan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kekayaan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BMN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secara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bertanggung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jawab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efektif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>
                        <a:lnSpc>
                          <a:spcPts val="1415"/>
                        </a:lnSpc>
                        <a:spcBef>
                          <a:spcPts val="7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efisien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Tidak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menyalahgunakan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kewenangan jabatan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7630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Kompeten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325" marR="179705">
                        <a:lnSpc>
                          <a:spcPct val="99400"/>
                        </a:lnSpc>
                        <a:spcBef>
                          <a:spcPts val="150"/>
                        </a:spcBef>
                      </a:pPr>
                      <a:r>
                        <a:rPr dirty="0" sz="1200" spc="-15">
                          <a:latin typeface="Calibri"/>
                          <a:cs typeface="Calibri"/>
                        </a:rPr>
                        <a:t>Kurang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memberikan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bimbingan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berdasarkan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umpan balik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dari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pegawai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bawahnya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200" spc="-15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marR="419100" indent="-285750">
                        <a:lnSpc>
                          <a:spcPts val="1420"/>
                        </a:lnSpc>
                        <a:spcBef>
                          <a:spcPts val="110"/>
                        </a:spcBef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Meningkatkan kompetensi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menjawab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tantangan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selalu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berubah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345"/>
                        </a:lnSpc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Membantu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belajar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ct val="100000"/>
                        </a:lnSpc>
                        <a:spcBef>
                          <a:spcPts val="75"/>
                        </a:spcBef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Melaksanakan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tugas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dengan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kualitas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terbaik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7630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5">
                          <a:latin typeface="Calibri"/>
                          <a:cs typeface="Calibri"/>
                        </a:rPr>
                        <a:t>Harmonis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325" marR="147955">
                        <a:lnSpc>
                          <a:spcPct val="99400"/>
                        </a:lnSpc>
                        <a:spcBef>
                          <a:spcPts val="1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Ketika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melayani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konsultasi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 sangat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sopan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 </a:t>
                      </a:r>
                      <a:r>
                        <a:rPr dirty="0" sz="1200" spc="-26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Hasil Survey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Kepuasan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 Penerima 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Layanan)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430"/>
                        </a:lnSpc>
                        <a:spcBef>
                          <a:spcPts val="45"/>
                        </a:spcBef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Menghargai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setiap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apapun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latar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belakangnya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Suka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menolong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orang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lain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3535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3535" algn="l"/>
                          <a:tab pos="34417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Membangun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lingkungan kerja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kondusif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87630">
                        <a:lnSpc>
                          <a:spcPct val="103299"/>
                        </a:lnSpc>
                        <a:spcBef>
                          <a:spcPts val="90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Khusus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 </a:t>
                      </a:r>
                      <a:r>
                        <a:rPr dirty="0" sz="1200" spc="-254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905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9448801" y="5599595"/>
            <a:ext cx="2370455" cy="1036319"/>
          </a:xfrm>
          <a:custGeom>
            <a:avLst/>
            <a:gdLst/>
            <a:ahLst/>
            <a:cxnLst/>
            <a:rect l="l" t="t" r="r" b="b"/>
            <a:pathLst>
              <a:path w="2370454" h="1036320">
                <a:moveTo>
                  <a:pt x="2370363" y="0"/>
                </a:moveTo>
                <a:lnTo>
                  <a:pt x="0" y="0"/>
                </a:lnTo>
                <a:lnTo>
                  <a:pt x="0" y="1036320"/>
                </a:lnTo>
                <a:lnTo>
                  <a:pt x="2370363" y="1036320"/>
                </a:lnTo>
                <a:lnTo>
                  <a:pt x="2370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8300" y="2285998"/>
            <a:ext cx="1707514" cy="2094864"/>
          </a:xfrm>
          <a:custGeom>
            <a:avLst/>
            <a:gdLst/>
            <a:ahLst/>
            <a:cxnLst/>
            <a:rect l="l" t="t" r="r" b="b"/>
            <a:pathLst>
              <a:path w="1707514" h="2094864">
                <a:moveTo>
                  <a:pt x="0" y="0"/>
                </a:moveTo>
                <a:lnTo>
                  <a:pt x="1707141" y="0"/>
                </a:lnTo>
                <a:lnTo>
                  <a:pt x="1707141" y="2094776"/>
                </a:lnTo>
                <a:lnTo>
                  <a:pt x="0" y="20947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80312" y="2417301"/>
            <a:ext cx="1483360" cy="181610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0005" rIns="0" bIns="0" rtlCol="0" vert="horz">
            <a:spAutoFit/>
          </a:bodyPr>
          <a:lstStyle/>
          <a:p>
            <a:pPr algn="ctr" marL="190500" marR="183515">
              <a:lnSpc>
                <a:spcPct val="100000"/>
              </a:lnSpc>
              <a:spcBef>
                <a:spcPts val="315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CONTOH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PEGAWAI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EK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AN 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0738" y="145795"/>
            <a:ext cx="7689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……Lanjutan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28851" y="466090"/>
          <a:ext cx="9721850" cy="4950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615"/>
                <a:gridCol w="4909185"/>
                <a:gridCol w="1879600"/>
                <a:gridCol w="2438400"/>
              </a:tblGrid>
              <a:tr h="426720">
                <a:tc gridSpan="3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KERJA/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BEHAVIOUR*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325" marR="380365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UMPAN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BALIK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BERKALA 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BERDASARKAN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BUKTI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DUKUNG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Loyal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075" marR="334645" indent="-285750">
                        <a:lnSpc>
                          <a:spcPct val="97500"/>
                        </a:lnSpc>
                        <a:spcBef>
                          <a:spcPts val="8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Memegang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teguh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ideologi Pancasila, Undang-Undang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Dasar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Republik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Indonesia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Tahun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1945,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setia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pada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NKRI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serta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pemerintahan </a:t>
                      </a:r>
                      <a:r>
                        <a:rPr dirty="0" sz="12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yang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30"/>
                        </a:lnSpc>
                        <a:spcBef>
                          <a:spcPts val="5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baik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sesama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ASN,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Pimpinan,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Instansi,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dan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30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Menjaga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rahasia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jabatan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negara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606425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Adaptif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60325" marR="203200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Sering memberikan inisiatif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 </a:t>
                      </a:r>
                      <a:r>
                        <a:rPr dirty="0" sz="12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pimpinan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(Sumber:</a:t>
                      </a:r>
                      <a:r>
                        <a:rPr dirty="0" sz="120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Deputi</a:t>
                      </a:r>
                      <a:r>
                        <a:rPr dirty="0" sz="1200" spc="-10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i="1">
                          <a:latin typeface="Calibri"/>
                          <a:cs typeface="Calibri"/>
                        </a:rPr>
                        <a:t>SDMA)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30"/>
                        </a:lnSpc>
                        <a:spcBef>
                          <a:spcPts val="5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Cepat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menyesuaikan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diri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menghadapi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perubahan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Terus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berinovasi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dan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mengembangkan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kreativitas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Bertindak</a:t>
                      </a:r>
                      <a:r>
                        <a:rPr dirty="0" sz="12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proaktif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606425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Kolaboratif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0" b="1">
                          <a:latin typeface="Calibri"/>
                          <a:cs typeface="Calibri"/>
                        </a:rPr>
                        <a:t>Ukuran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keberhasilan/ Indikator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dan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Target: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30"/>
                        </a:lnSpc>
                        <a:spcBef>
                          <a:spcPts val="50"/>
                        </a:spcBef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Memberi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kesempatan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kepada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pihak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berkontribusi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0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25">
                          <a:latin typeface="Calibri"/>
                          <a:cs typeface="Calibri"/>
                        </a:rPr>
                        <a:t>Terbuka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dalam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bekerja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sama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menghasilkan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nilai tambah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710" indent="-286385">
                        <a:lnSpc>
                          <a:spcPts val="1415"/>
                        </a:lnSpc>
                        <a:buFont typeface="Arial MT"/>
                        <a:buChar char="•"/>
                        <a:tabLst>
                          <a:tab pos="346075" algn="l"/>
                          <a:tab pos="346710" algn="l"/>
                        </a:tabLst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Menggerakkan pemanfaatan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berbagai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sumberdaya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tujuan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3460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bersama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606425">
                        <a:lnSpc>
                          <a:spcPct val="103299"/>
                        </a:lnSpc>
                        <a:spcBef>
                          <a:spcPts val="95"/>
                        </a:spcBef>
                      </a:pPr>
                      <a:r>
                        <a:rPr dirty="0" sz="1200" spc="5" b="1">
                          <a:latin typeface="Calibri"/>
                          <a:cs typeface="Calibri"/>
                        </a:rPr>
                        <a:t>Ekspektasi 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Khusus </a:t>
                      </a:r>
                      <a:r>
                        <a:rPr dirty="0" sz="1200" spc="-2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Pimpinan/</a:t>
                      </a:r>
                      <a:r>
                        <a:rPr dirty="0" sz="12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10" b="1">
                          <a:latin typeface="Calibri"/>
                          <a:cs typeface="Calibri"/>
                        </a:rPr>
                        <a:t>Leader: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206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6720">
                <a:tc gridSpan="4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spc="-20" b="1">
                          <a:latin typeface="Calibri"/>
                          <a:cs typeface="Calibri"/>
                        </a:rPr>
                        <a:t>RATING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EVALUASI</a:t>
                      </a:r>
                      <a:r>
                        <a:rPr dirty="0" sz="1200" spc="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PERILAKU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(*pilih</a:t>
                      </a:r>
                      <a:r>
                        <a:rPr dirty="0" sz="1200" spc="5" b="1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salah</a:t>
                      </a:r>
                      <a:r>
                        <a:rPr dirty="0" sz="1200" spc="5" b="1" i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satu)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1200" spc="-35" b="1">
                          <a:latin typeface="Calibri"/>
                          <a:cs typeface="Calibri"/>
                        </a:rPr>
                        <a:t>DIATAS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SESUAI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EKSPEKTASI/</a:t>
                      </a:r>
                      <a:r>
                        <a:rPr dirty="0" sz="1200" spc="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0" b="1">
                          <a:latin typeface="Calibri"/>
                          <a:cs typeface="Calibri"/>
                        </a:rPr>
                        <a:t>DIBAWAH</a:t>
                      </a:r>
                      <a:r>
                        <a:rPr dirty="0" sz="12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EKSPEKTASI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26720">
                <a:tc gridSpan="4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dirty="0" sz="1200" spc="-15" b="1">
                          <a:latin typeface="Calibri"/>
                          <a:cs typeface="Calibri"/>
                        </a:rPr>
                        <a:t>PREDIKAT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KINERJA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b="1" i="1">
                          <a:latin typeface="Calibri"/>
                          <a:cs typeface="Calibri"/>
                        </a:rPr>
                        <a:t>(*pilih salah satu)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200" spc="-25" b="1">
                          <a:latin typeface="Calibri"/>
                          <a:cs typeface="Calibri"/>
                        </a:rPr>
                        <a:t>SANGAT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BAIK/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BAIK/CUKUP/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 KURANG/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25" b="1">
                          <a:latin typeface="Calibri"/>
                          <a:cs typeface="Calibri"/>
                        </a:rPr>
                        <a:t>SANGAT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KURANG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778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211948" y="5461508"/>
            <a:ext cx="2035810" cy="88836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sz="1200" spc="-10">
                <a:latin typeface="Calibri"/>
                <a:cs typeface="Calibri"/>
              </a:rPr>
              <a:t>(tempat),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(tanggal,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bulan,</a:t>
            </a:r>
            <a:r>
              <a:rPr dirty="0" sz="120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tahun)</a:t>
            </a:r>
            <a:endParaRPr sz="1200">
              <a:latin typeface="Calibri"/>
              <a:cs typeface="Calibri"/>
            </a:endParaRPr>
          </a:p>
          <a:p>
            <a:pPr algn="ctr" marL="329565" marR="321945">
              <a:lnSpc>
                <a:spcPct val="116700"/>
              </a:lnSpc>
              <a:spcBef>
                <a:spcPts val="20"/>
              </a:spcBef>
            </a:pPr>
            <a:r>
              <a:rPr dirty="0" sz="1200" spc="-10">
                <a:latin typeface="Calibri"/>
                <a:cs typeface="Calibri"/>
              </a:rPr>
              <a:t>Pejabat Penilai </a:t>
            </a:r>
            <a:r>
              <a:rPr dirty="0" sz="1200" spc="-5">
                <a:latin typeface="Calibri"/>
                <a:cs typeface="Calibri"/>
              </a:rPr>
              <a:t>Kinerja </a:t>
            </a:r>
            <a:r>
              <a:rPr dirty="0" sz="1200" spc="-2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(Nama)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dirty="0" sz="1200" spc="-5">
                <a:latin typeface="Calibri"/>
                <a:cs typeface="Calibri"/>
              </a:rPr>
              <a:t>(NIP)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059" y="1948541"/>
            <a:ext cx="1707514" cy="2094864"/>
          </a:xfrm>
          <a:custGeom>
            <a:avLst/>
            <a:gdLst/>
            <a:ahLst/>
            <a:cxnLst/>
            <a:rect l="l" t="t" r="r" b="b"/>
            <a:pathLst>
              <a:path w="1707514" h="2094864">
                <a:moveTo>
                  <a:pt x="0" y="0"/>
                </a:moveTo>
                <a:lnTo>
                  <a:pt x="1707141" y="0"/>
                </a:lnTo>
                <a:lnTo>
                  <a:pt x="1707141" y="2094776"/>
                </a:lnTo>
                <a:lnTo>
                  <a:pt x="0" y="2094776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86072" y="2079843"/>
            <a:ext cx="1483360" cy="1816100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3180" rIns="0" bIns="0" rtlCol="0" vert="horz">
            <a:spAutoFit/>
          </a:bodyPr>
          <a:lstStyle/>
          <a:p>
            <a:pPr algn="ctr" marL="190500" marR="183515">
              <a:lnSpc>
                <a:spcPct val="99800"/>
              </a:lnSpc>
              <a:spcBef>
                <a:spcPts val="340"/>
              </a:spcBef>
            </a:pP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CONTOH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PEGAWAI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EK</a:t>
            </a:r>
            <a:r>
              <a:rPr dirty="0" sz="1600" spc="-13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AN  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KUALITATIF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770" y="202364"/>
            <a:ext cx="3945890" cy="597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85"/>
              </a:lnSpc>
            </a:pPr>
            <a:r>
              <a:rPr dirty="0" sz="1200" spc="-10" b="1">
                <a:latin typeface="Calibri"/>
                <a:cs typeface="Calibri"/>
              </a:rPr>
              <a:t>SASARAN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PEGAWAI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  <a:spcBef>
                <a:spcPts val="5"/>
              </a:spcBef>
            </a:pPr>
            <a:r>
              <a:rPr dirty="0" sz="1200" spc="5">
                <a:solidFill>
                  <a:srgbClr val="1E1E1E"/>
                </a:solidFill>
                <a:latin typeface="Times New Roman"/>
                <a:cs typeface="Times New Roman"/>
              </a:rPr>
              <a:t>16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800" y="183657"/>
            <a:ext cx="1422400" cy="50320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05000" y="0"/>
            <a:ext cx="10287000" cy="6858000"/>
            <a:chOff x="1905000" y="0"/>
            <a:chExt cx="10287000" cy="6858000"/>
          </a:xfrm>
        </p:grpSpPr>
        <p:sp>
          <p:nvSpPr>
            <p:cNvPr id="5" name="object 5"/>
            <p:cNvSpPr/>
            <p:nvPr/>
          </p:nvSpPr>
          <p:spPr>
            <a:xfrm>
              <a:off x="1905000" y="0"/>
              <a:ext cx="10287000" cy="6858000"/>
            </a:xfrm>
            <a:custGeom>
              <a:avLst/>
              <a:gdLst/>
              <a:ahLst/>
              <a:cxnLst/>
              <a:rect l="l" t="t" r="r" b="b"/>
              <a:pathLst>
                <a:path w="10287000" h="6858000">
                  <a:moveTo>
                    <a:pt x="0" y="0"/>
                  </a:moveTo>
                  <a:lnTo>
                    <a:pt x="10287000" y="0"/>
                  </a:lnTo>
                  <a:lnTo>
                    <a:pt x="10287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604001" y="402924"/>
              <a:ext cx="0" cy="472440"/>
            </a:xfrm>
            <a:custGeom>
              <a:avLst/>
              <a:gdLst/>
              <a:ahLst/>
              <a:cxnLst/>
              <a:rect l="l" t="t" r="r" b="b"/>
              <a:pathLst>
                <a:path w="0" h="472440">
                  <a:moveTo>
                    <a:pt x="0" y="0"/>
                  </a:moveTo>
                  <a:lnTo>
                    <a:pt x="0" y="47208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95900" y="409274"/>
              <a:ext cx="7931150" cy="0"/>
            </a:xfrm>
            <a:custGeom>
              <a:avLst/>
              <a:gdLst/>
              <a:ahLst/>
              <a:cxnLst/>
              <a:rect l="l" t="t" r="r" b="b"/>
              <a:pathLst>
                <a:path w="7931150" h="0">
                  <a:moveTo>
                    <a:pt x="0" y="0"/>
                  </a:moveTo>
                  <a:lnTo>
                    <a:pt x="793060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02250" y="206159"/>
              <a:ext cx="0" cy="203200"/>
            </a:xfrm>
            <a:custGeom>
              <a:avLst/>
              <a:gdLst/>
              <a:ahLst/>
              <a:cxnLst/>
              <a:rect l="l" t="t" r="r" b="b"/>
              <a:pathLst>
                <a:path w="0" h="203200">
                  <a:moveTo>
                    <a:pt x="0" y="0"/>
                  </a:moveTo>
                  <a:lnTo>
                    <a:pt x="0" y="2031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102250" y="409274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w="0" h="466090">
                  <a:moveTo>
                    <a:pt x="0" y="0"/>
                  </a:moveTo>
                  <a:lnTo>
                    <a:pt x="0" y="46573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020151" y="206159"/>
              <a:ext cx="0" cy="203200"/>
            </a:xfrm>
            <a:custGeom>
              <a:avLst/>
              <a:gdLst/>
              <a:ahLst/>
              <a:cxnLst/>
              <a:rect l="l" t="t" r="r" b="b"/>
              <a:pathLst>
                <a:path w="0" h="203200">
                  <a:moveTo>
                    <a:pt x="0" y="0"/>
                  </a:moveTo>
                  <a:lnTo>
                    <a:pt x="0" y="2031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020151" y="409274"/>
              <a:ext cx="0" cy="499109"/>
            </a:xfrm>
            <a:custGeom>
              <a:avLst/>
              <a:gdLst/>
              <a:ahLst/>
              <a:cxnLst/>
              <a:rect l="l" t="t" r="r" b="b"/>
              <a:pathLst>
                <a:path w="0" h="499109">
                  <a:moveTo>
                    <a:pt x="0" y="0"/>
                  </a:moveTo>
                  <a:lnTo>
                    <a:pt x="0" y="49911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095900" y="212509"/>
              <a:ext cx="7931150" cy="0"/>
            </a:xfrm>
            <a:custGeom>
              <a:avLst/>
              <a:gdLst/>
              <a:ahLst/>
              <a:cxnLst/>
              <a:rect l="l" t="t" r="r" b="b"/>
              <a:pathLst>
                <a:path w="7931150" h="0">
                  <a:moveTo>
                    <a:pt x="0" y="0"/>
                  </a:moveTo>
                  <a:lnTo>
                    <a:pt x="793060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007450" y="902034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 h="0">
                  <a:moveTo>
                    <a:pt x="0" y="0"/>
                  </a:moveTo>
                  <a:lnTo>
                    <a:pt x="1905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151144" y="545083"/>
            <a:ext cx="11537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(NAMA</a:t>
            </a:r>
            <a:r>
              <a:rPr dirty="0" sz="1200" spc="-55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INSTANSI)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27077" y="200659"/>
            <a:ext cx="24828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Calibri"/>
                <a:cs typeface="Calibri"/>
              </a:rPr>
              <a:t>PERIODE: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TRIWULAN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I/II/III/IV-AKHIR*</a:t>
            </a:r>
            <a:endParaRPr sz="1200">
              <a:latin typeface="Calibri"/>
              <a:cs typeface="Calibri"/>
            </a:endParaRPr>
          </a:p>
          <a:p>
            <a:pPr marL="836930">
              <a:lnSpc>
                <a:spcPct val="100000"/>
              </a:lnSpc>
            </a:pPr>
            <a:r>
              <a:rPr dirty="0" sz="1200" b="1">
                <a:latin typeface="Calibri"/>
                <a:cs typeface="Calibri"/>
              </a:rPr>
              <a:t>PERIODE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PENILAIAN: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51626" y="700532"/>
            <a:ext cx="2553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…..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15" b="1">
                <a:latin typeface="Calibri"/>
                <a:cs typeface="Calibri"/>
              </a:rPr>
              <a:t>JANUARI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SD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…</a:t>
            </a:r>
            <a:r>
              <a:rPr dirty="0" sz="1200" spc="-1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DESEMBER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20" b="1">
                <a:latin typeface="Calibri"/>
                <a:cs typeface="Calibri"/>
              </a:rPr>
              <a:t>TAHUN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….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064149" y="862304"/>
            <a:ext cx="7969250" cy="4950460"/>
            <a:chOff x="3064149" y="862304"/>
            <a:chExt cx="7969250" cy="4950460"/>
          </a:xfrm>
        </p:grpSpPr>
        <p:sp>
          <p:nvSpPr>
            <p:cNvPr id="18" name="object 18"/>
            <p:cNvSpPr/>
            <p:nvPr/>
          </p:nvSpPr>
          <p:spPr>
            <a:xfrm>
              <a:off x="3089541" y="875004"/>
              <a:ext cx="7918450" cy="4925060"/>
            </a:xfrm>
            <a:custGeom>
              <a:avLst/>
              <a:gdLst/>
              <a:ahLst/>
              <a:cxnLst/>
              <a:rect l="l" t="t" r="r" b="b"/>
              <a:pathLst>
                <a:path w="7918450" h="4925060">
                  <a:moveTo>
                    <a:pt x="7917904" y="4528667"/>
                  </a:moveTo>
                  <a:lnTo>
                    <a:pt x="355600" y="4528667"/>
                  </a:lnTo>
                  <a:lnTo>
                    <a:pt x="0" y="4528667"/>
                  </a:lnTo>
                  <a:lnTo>
                    <a:pt x="0" y="4924564"/>
                  </a:lnTo>
                  <a:lnTo>
                    <a:pt x="355600" y="4924564"/>
                  </a:lnTo>
                  <a:lnTo>
                    <a:pt x="355600" y="4726610"/>
                  </a:lnTo>
                  <a:lnTo>
                    <a:pt x="7917904" y="4726610"/>
                  </a:lnTo>
                  <a:lnTo>
                    <a:pt x="7917904" y="4528667"/>
                  </a:lnTo>
                  <a:close/>
                </a:path>
                <a:path w="7918450" h="4925060">
                  <a:moveTo>
                    <a:pt x="7917904" y="12"/>
                  </a:moveTo>
                  <a:lnTo>
                    <a:pt x="355600" y="12"/>
                  </a:lnTo>
                  <a:lnTo>
                    <a:pt x="0" y="0"/>
                  </a:lnTo>
                  <a:lnTo>
                    <a:pt x="0" y="1276731"/>
                  </a:lnTo>
                  <a:lnTo>
                    <a:pt x="0" y="2553449"/>
                  </a:lnTo>
                  <a:lnTo>
                    <a:pt x="0" y="3830180"/>
                  </a:lnTo>
                  <a:lnTo>
                    <a:pt x="0" y="4528655"/>
                  </a:lnTo>
                  <a:lnTo>
                    <a:pt x="355600" y="4528655"/>
                  </a:lnTo>
                  <a:lnTo>
                    <a:pt x="355600" y="4028122"/>
                  </a:lnTo>
                  <a:lnTo>
                    <a:pt x="7917904" y="4028122"/>
                  </a:lnTo>
                  <a:lnTo>
                    <a:pt x="7917904" y="3830180"/>
                  </a:lnTo>
                  <a:lnTo>
                    <a:pt x="355600" y="3830180"/>
                  </a:lnTo>
                  <a:lnTo>
                    <a:pt x="355600" y="2751404"/>
                  </a:lnTo>
                  <a:lnTo>
                    <a:pt x="7917904" y="2751404"/>
                  </a:lnTo>
                  <a:lnTo>
                    <a:pt x="7917904" y="2553449"/>
                  </a:lnTo>
                  <a:lnTo>
                    <a:pt x="355600" y="2553449"/>
                  </a:lnTo>
                  <a:lnTo>
                    <a:pt x="355600" y="1474685"/>
                  </a:lnTo>
                  <a:lnTo>
                    <a:pt x="7917904" y="1474685"/>
                  </a:lnTo>
                  <a:lnTo>
                    <a:pt x="7917904" y="1276731"/>
                  </a:lnTo>
                  <a:lnTo>
                    <a:pt x="355600" y="1276731"/>
                  </a:lnTo>
                  <a:lnTo>
                    <a:pt x="355600" y="197954"/>
                  </a:lnTo>
                  <a:lnTo>
                    <a:pt x="7917904" y="197954"/>
                  </a:lnTo>
                  <a:lnTo>
                    <a:pt x="7917904" y="12"/>
                  </a:lnTo>
                  <a:close/>
                </a:path>
              </a:pathLst>
            </a:custGeom>
            <a:solidFill>
              <a:srgbClr val="E6B9B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445149" y="868654"/>
              <a:ext cx="0" cy="185420"/>
            </a:xfrm>
            <a:custGeom>
              <a:avLst/>
              <a:gdLst/>
              <a:ahLst/>
              <a:cxnLst/>
              <a:rect l="l" t="t" r="r" b="b"/>
              <a:pathLst>
                <a:path w="0" h="185419">
                  <a:moveTo>
                    <a:pt x="0" y="0"/>
                  </a:moveTo>
                  <a:lnTo>
                    <a:pt x="0" y="18525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445149" y="1053905"/>
              <a:ext cx="0" cy="1116965"/>
            </a:xfrm>
            <a:custGeom>
              <a:avLst/>
              <a:gdLst/>
              <a:ahLst/>
              <a:cxnLst/>
              <a:rect l="l" t="t" r="r" b="b"/>
              <a:pathLst>
                <a:path w="0" h="1116964">
                  <a:moveTo>
                    <a:pt x="0" y="0"/>
                  </a:moveTo>
                  <a:lnTo>
                    <a:pt x="0" y="1116872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445149" y="1053905"/>
              <a:ext cx="7157720" cy="4752340"/>
            </a:xfrm>
            <a:custGeom>
              <a:avLst/>
              <a:gdLst/>
              <a:ahLst/>
              <a:cxnLst/>
              <a:rect l="l" t="t" r="r" b="b"/>
              <a:pathLst>
                <a:path w="7157720" h="4752340">
                  <a:moveTo>
                    <a:pt x="0" y="1116872"/>
                  </a:moveTo>
                  <a:lnTo>
                    <a:pt x="0" y="4752006"/>
                  </a:lnTo>
                </a:path>
                <a:path w="7157720" h="4752340">
                  <a:moveTo>
                    <a:pt x="3193537" y="0"/>
                  </a:moveTo>
                  <a:lnTo>
                    <a:pt x="3193537" y="1104172"/>
                  </a:lnTo>
                </a:path>
                <a:path w="7157720" h="4752340">
                  <a:moveTo>
                    <a:pt x="3193537" y="1289423"/>
                  </a:moveTo>
                  <a:lnTo>
                    <a:pt x="3193537" y="2380895"/>
                  </a:lnTo>
                </a:path>
                <a:path w="7157720" h="4752340">
                  <a:moveTo>
                    <a:pt x="3193537" y="2566146"/>
                  </a:moveTo>
                  <a:lnTo>
                    <a:pt x="3193537" y="3657618"/>
                  </a:lnTo>
                </a:path>
                <a:path w="7157720" h="4752340">
                  <a:moveTo>
                    <a:pt x="3193537" y="3842869"/>
                  </a:moveTo>
                  <a:lnTo>
                    <a:pt x="3193537" y="4356104"/>
                  </a:lnTo>
                </a:path>
                <a:path w="7157720" h="4752340">
                  <a:moveTo>
                    <a:pt x="7157666" y="0"/>
                  </a:moveTo>
                  <a:lnTo>
                    <a:pt x="7157666" y="1104172"/>
                  </a:lnTo>
                </a:path>
                <a:path w="7157720" h="4752340">
                  <a:moveTo>
                    <a:pt x="7157666" y="1289423"/>
                  </a:moveTo>
                  <a:lnTo>
                    <a:pt x="7157666" y="2380895"/>
                  </a:lnTo>
                </a:path>
                <a:path w="7157720" h="4752340">
                  <a:moveTo>
                    <a:pt x="7157666" y="2566146"/>
                  </a:moveTo>
                  <a:lnTo>
                    <a:pt x="7157666" y="3657618"/>
                  </a:lnTo>
                </a:path>
                <a:path w="7157720" h="4752340">
                  <a:moveTo>
                    <a:pt x="7157666" y="3842869"/>
                  </a:moveTo>
                  <a:lnTo>
                    <a:pt x="7157666" y="435610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426099" y="1072955"/>
              <a:ext cx="7588250" cy="0"/>
            </a:xfrm>
            <a:custGeom>
              <a:avLst/>
              <a:gdLst/>
              <a:ahLst/>
              <a:cxnLst/>
              <a:rect l="l" t="t" r="r" b="b"/>
              <a:pathLst>
                <a:path w="7588250" h="0">
                  <a:moveTo>
                    <a:pt x="0" y="0"/>
                  </a:moveTo>
                  <a:lnTo>
                    <a:pt x="7587701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426099" y="1270906"/>
              <a:ext cx="7588250" cy="683260"/>
            </a:xfrm>
            <a:custGeom>
              <a:avLst/>
              <a:gdLst/>
              <a:ahLst/>
              <a:cxnLst/>
              <a:rect l="l" t="t" r="r" b="b"/>
              <a:pathLst>
                <a:path w="7588250" h="683260">
                  <a:moveTo>
                    <a:pt x="0" y="0"/>
                  </a:moveTo>
                  <a:lnTo>
                    <a:pt x="7587701" y="0"/>
                  </a:lnTo>
                </a:path>
                <a:path w="7588250" h="683260">
                  <a:moveTo>
                    <a:pt x="0" y="197951"/>
                  </a:moveTo>
                  <a:lnTo>
                    <a:pt x="7587701" y="197951"/>
                  </a:lnTo>
                </a:path>
                <a:path w="7588250" h="683260">
                  <a:moveTo>
                    <a:pt x="0" y="484919"/>
                  </a:moveTo>
                  <a:lnTo>
                    <a:pt x="7587701" y="484919"/>
                  </a:lnTo>
                </a:path>
                <a:path w="7588250" h="683260">
                  <a:moveTo>
                    <a:pt x="0" y="682870"/>
                  </a:moveTo>
                  <a:lnTo>
                    <a:pt x="7587701" y="68287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83199" y="2151727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 h="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083199" y="868654"/>
              <a:ext cx="7931150" cy="4937760"/>
            </a:xfrm>
            <a:custGeom>
              <a:avLst/>
              <a:gdLst/>
              <a:ahLst/>
              <a:cxnLst/>
              <a:rect l="l" t="t" r="r" b="b"/>
              <a:pathLst>
                <a:path w="7931150" h="4937760">
                  <a:moveTo>
                    <a:pt x="381000" y="1283073"/>
                  </a:moveTo>
                  <a:lnTo>
                    <a:pt x="7930601" y="1283073"/>
                  </a:lnTo>
                </a:path>
                <a:path w="7931150" h="4937760">
                  <a:moveTo>
                    <a:pt x="355600" y="1481024"/>
                  </a:moveTo>
                  <a:lnTo>
                    <a:pt x="7930601" y="1481024"/>
                  </a:lnTo>
                </a:path>
                <a:path w="7931150" h="4937760">
                  <a:moveTo>
                    <a:pt x="355600" y="1678975"/>
                  </a:moveTo>
                  <a:lnTo>
                    <a:pt x="7930601" y="1678975"/>
                  </a:lnTo>
                </a:path>
                <a:path w="7931150" h="4937760">
                  <a:moveTo>
                    <a:pt x="355600" y="1876926"/>
                  </a:moveTo>
                  <a:lnTo>
                    <a:pt x="7930601" y="1876926"/>
                  </a:lnTo>
                </a:path>
                <a:path w="7931150" h="4937760">
                  <a:moveTo>
                    <a:pt x="355600" y="2163894"/>
                  </a:moveTo>
                  <a:lnTo>
                    <a:pt x="7930601" y="2163894"/>
                  </a:lnTo>
                </a:path>
                <a:path w="7931150" h="4937760">
                  <a:moveTo>
                    <a:pt x="355600" y="2361845"/>
                  </a:moveTo>
                  <a:lnTo>
                    <a:pt x="7930601" y="2361845"/>
                  </a:lnTo>
                </a:path>
                <a:path w="7931150" h="4937760">
                  <a:moveTo>
                    <a:pt x="0" y="2559796"/>
                  </a:moveTo>
                  <a:lnTo>
                    <a:pt x="7930601" y="2559796"/>
                  </a:lnTo>
                </a:path>
                <a:path w="7931150" h="4937760">
                  <a:moveTo>
                    <a:pt x="355600" y="2757747"/>
                  </a:moveTo>
                  <a:lnTo>
                    <a:pt x="7930601" y="2757747"/>
                  </a:lnTo>
                </a:path>
                <a:path w="7931150" h="4937760">
                  <a:moveTo>
                    <a:pt x="355600" y="2955698"/>
                  </a:moveTo>
                  <a:lnTo>
                    <a:pt x="7930601" y="2955698"/>
                  </a:lnTo>
                </a:path>
                <a:path w="7931150" h="4937760">
                  <a:moveTo>
                    <a:pt x="355600" y="3153649"/>
                  </a:moveTo>
                  <a:lnTo>
                    <a:pt x="7930601" y="3153649"/>
                  </a:lnTo>
                </a:path>
                <a:path w="7931150" h="4937760">
                  <a:moveTo>
                    <a:pt x="355600" y="3440617"/>
                  </a:moveTo>
                  <a:lnTo>
                    <a:pt x="7930601" y="3440617"/>
                  </a:lnTo>
                </a:path>
                <a:path w="7931150" h="4937760">
                  <a:moveTo>
                    <a:pt x="355600" y="3638568"/>
                  </a:moveTo>
                  <a:lnTo>
                    <a:pt x="7930601" y="3638568"/>
                  </a:lnTo>
                </a:path>
                <a:path w="7931150" h="4937760">
                  <a:moveTo>
                    <a:pt x="0" y="3836519"/>
                  </a:moveTo>
                  <a:lnTo>
                    <a:pt x="7930601" y="3836519"/>
                  </a:lnTo>
                </a:path>
                <a:path w="7931150" h="4937760">
                  <a:moveTo>
                    <a:pt x="355600" y="4034470"/>
                  </a:moveTo>
                  <a:lnTo>
                    <a:pt x="7930601" y="4034470"/>
                  </a:lnTo>
                </a:path>
                <a:path w="7931150" h="4937760">
                  <a:moveTo>
                    <a:pt x="355600" y="4322441"/>
                  </a:moveTo>
                  <a:lnTo>
                    <a:pt x="7930601" y="4322441"/>
                  </a:lnTo>
                </a:path>
                <a:path w="7931150" h="4937760">
                  <a:moveTo>
                    <a:pt x="0" y="4535005"/>
                  </a:moveTo>
                  <a:lnTo>
                    <a:pt x="7930601" y="4535005"/>
                  </a:lnTo>
                </a:path>
                <a:path w="7931150" h="4937760">
                  <a:moveTo>
                    <a:pt x="355600" y="4732956"/>
                  </a:moveTo>
                  <a:lnTo>
                    <a:pt x="7930601" y="4732956"/>
                  </a:lnTo>
                </a:path>
                <a:path w="7931150" h="4937760">
                  <a:moveTo>
                    <a:pt x="6350" y="0"/>
                  </a:moveTo>
                  <a:lnTo>
                    <a:pt x="6350" y="4937257"/>
                  </a:lnTo>
                </a:path>
                <a:path w="7931150" h="4937760">
                  <a:moveTo>
                    <a:pt x="7924251" y="0"/>
                  </a:moveTo>
                  <a:lnTo>
                    <a:pt x="7924251" y="20430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007450" y="1072955"/>
              <a:ext cx="0" cy="1078865"/>
            </a:xfrm>
            <a:custGeom>
              <a:avLst/>
              <a:gdLst/>
              <a:ahLst/>
              <a:cxnLst/>
              <a:rect l="l" t="t" r="r" b="b"/>
              <a:pathLst>
                <a:path w="0" h="1078864">
                  <a:moveTo>
                    <a:pt x="0" y="0"/>
                  </a:moveTo>
                  <a:lnTo>
                    <a:pt x="0" y="10787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007450" y="2151727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19">
                  <a:moveTo>
                    <a:pt x="0" y="0"/>
                  </a:moveTo>
                  <a:lnTo>
                    <a:pt x="0" y="19795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007450" y="2349678"/>
              <a:ext cx="0" cy="1078865"/>
            </a:xfrm>
            <a:custGeom>
              <a:avLst/>
              <a:gdLst/>
              <a:ahLst/>
              <a:cxnLst/>
              <a:rect l="l" t="t" r="r" b="b"/>
              <a:pathLst>
                <a:path w="0" h="1078864">
                  <a:moveTo>
                    <a:pt x="0" y="0"/>
                  </a:moveTo>
                  <a:lnTo>
                    <a:pt x="0" y="10787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007450" y="3428450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95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007450" y="3626401"/>
              <a:ext cx="0" cy="1777364"/>
            </a:xfrm>
            <a:custGeom>
              <a:avLst/>
              <a:gdLst/>
              <a:ahLst/>
              <a:cxnLst/>
              <a:rect l="l" t="t" r="r" b="b"/>
              <a:pathLst>
                <a:path w="0" h="1777364">
                  <a:moveTo>
                    <a:pt x="0" y="0"/>
                  </a:moveTo>
                  <a:lnTo>
                    <a:pt x="0" y="1085122"/>
                  </a:lnTo>
                </a:path>
                <a:path w="0" h="1777364">
                  <a:moveTo>
                    <a:pt x="0" y="1270373"/>
                  </a:moveTo>
                  <a:lnTo>
                    <a:pt x="0" y="177725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007450" y="5403659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w="0" h="198120">
                  <a:moveTo>
                    <a:pt x="0" y="0"/>
                  </a:moveTo>
                  <a:lnTo>
                    <a:pt x="0" y="19795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1007450" y="5601610"/>
              <a:ext cx="0" cy="204470"/>
            </a:xfrm>
            <a:custGeom>
              <a:avLst/>
              <a:gdLst/>
              <a:ahLst/>
              <a:cxnLst/>
              <a:rect l="l" t="t" r="r" b="b"/>
              <a:pathLst>
                <a:path w="0" h="204470">
                  <a:moveTo>
                    <a:pt x="0" y="0"/>
                  </a:moveTo>
                  <a:lnTo>
                    <a:pt x="0" y="20430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083199" y="875004"/>
              <a:ext cx="7931150" cy="4925060"/>
            </a:xfrm>
            <a:custGeom>
              <a:avLst/>
              <a:gdLst/>
              <a:ahLst/>
              <a:cxnLst/>
              <a:rect l="l" t="t" r="r" b="b"/>
              <a:pathLst>
                <a:path w="7931150" h="4925060">
                  <a:moveTo>
                    <a:pt x="0" y="0"/>
                  </a:moveTo>
                  <a:lnTo>
                    <a:pt x="7930601" y="0"/>
                  </a:lnTo>
                </a:path>
                <a:path w="7931150" h="4925060">
                  <a:moveTo>
                    <a:pt x="0" y="4924557"/>
                  </a:moveTo>
                  <a:lnTo>
                    <a:pt x="361950" y="492455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445149" y="5799561"/>
              <a:ext cx="7569200" cy="0"/>
            </a:xfrm>
            <a:custGeom>
              <a:avLst/>
              <a:gdLst/>
              <a:ahLst/>
              <a:cxnLst/>
              <a:rect l="l" t="t" r="r" b="b"/>
              <a:pathLst>
                <a:path w="7569200" h="0">
                  <a:moveTo>
                    <a:pt x="0" y="0"/>
                  </a:moveTo>
                  <a:lnTo>
                    <a:pt x="756865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6632392" y="1044955"/>
            <a:ext cx="66675" cy="110490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32392" y="2322067"/>
            <a:ext cx="66675" cy="110490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32392" y="3599180"/>
            <a:ext cx="66675" cy="110490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32392" y="4787900"/>
            <a:ext cx="66675" cy="598805"/>
          </a:xfrm>
          <a:prstGeom prst="rect">
            <a:avLst/>
          </a:prstGeom>
        </p:spPr>
        <p:txBody>
          <a:bodyPr wrap="square" lIns="0" tIns="1162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20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95118" y="846836"/>
            <a:ext cx="2428875" cy="4752975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255904" indent="-243840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256540" algn="l"/>
              </a:tabLst>
            </a:pPr>
            <a:r>
              <a:rPr dirty="0" sz="1200" spc="-25" b="1">
                <a:latin typeface="Calibri"/>
                <a:cs typeface="Calibri"/>
              </a:rPr>
              <a:t>PEGAWAI</a:t>
            </a:r>
            <a:r>
              <a:rPr dirty="0" sz="1200" spc="-15" b="1">
                <a:latin typeface="Calibri"/>
                <a:cs typeface="Calibri"/>
              </a:rPr>
              <a:t> </a:t>
            </a:r>
            <a:r>
              <a:rPr dirty="0" sz="1200" spc="-30" b="1">
                <a:latin typeface="Calibri"/>
                <a:cs typeface="Calibri"/>
              </a:rPr>
              <a:t>YANG</a:t>
            </a:r>
            <a:r>
              <a:rPr dirty="0" sz="1200" spc="-20" b="1">
                <a:latin typeface="Calibri"/>
                <a:cs typeface="Calibri"/>
              </a:rPr>
              <a:t> </a:t>
            </a:r>
            <a:r>
              <a:rPr dirty="0" sz="1200" b="1">
                <a:latin typeface="Calibri"/>
                <a:cs typeface="Calibri"/>
              </a:rPr>
              <a:t>DINILAI</a:t>
            </a:r>
            <a:endParaRPr sz="1200">
              <a:latin typeface="Calibri"/>
              <a:cs typeface="Calibri"/>
            </a:endParaRPr>
          </a:p>
          <a:p>
            <a:pPr marL="255904" marR="1758314">
              <a:lnSpc>
                <a:spcPct val="108300"/>
              </a:lnSpc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M</a:t>
            </a:r>
            <a:r>
              <a:rPr dirty="0" sz="1200">
                <a:latin typeface="Calibri"/>
                <a:cs typeface="Calibri"/>
              </a:rPr>
              <a:t>A  </a:t>
            </a:r>
            <a:r>
              <a:rPr dirty="0" sz="1200" spc="-5">
                <a:latin typeface="Calibri"/>
                <a:cs typeface="Calibri"/>
              </a:rPr>
              <a:t>NIP</a:t>
            </a:r>
            <a:endParaRPr sz="1200">
              <a:latin typeface="Calibri"/>
              <a:cs typeface="Calibri"/>
            </a:endParaRPr>
          </a:p>
          <a:p>
            <a:pPr marL="255904" marR="772160">
              <a:lnSpc>
                <a:spcPct val="131700"/>
              </a:lnSpc>
              <a:spcBef>
                <a:spcPts val="20"/>
              </a:spcBef>
            </a:pPr>
            <a:r>
              <a:rPr dirty="0" sz="1200" spc="-85">
                <a:latin typeface="Calibri"/>
                <a:cs typeface="Calibri"/>
              </a:rPr>
              <a:t>P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G</a:t>
            </a:r>
            <a:r>
              <a:rPr dirty="0" sz="1200">
                <a:latin typeface="Calibri"/>
                <a:cs typeface="Calibri"/>
              </a:rPr>
              <a:t>K</a:t>
            </a:r>
            <a:r>
              <a:rPr dirty="0" sz="1200" spc="-90">
                <a:latin typeface="Calibri"/>
                <a:cs typeface="Calibri"/>
              </a:rPr>
              <a:t>A</a:t>
            </a:r>
            <a:r>
              <a:rPr dirty="0" sz="1200" spc="-65">
                <a:latin typeface="Calibri"/>
                <a:cs typeface="Calibri"/>
              </a:rPr>
              <a:t>T</a:t>
            </a:r>
            <a:r>
              <a:rPr dirty="0" sz="1200" spc="-5">
                <a:latin typeface="Calibri"/>
                <a:cs typeface="Calibri"/>
              </a:rPr>
              <a:t>/</a:t>
            </a:r>
            <a:r>
              <a:rPr dirty="0" sz="1200" spc="5">
                <a:latin typeface="Calibri"/>
                <a:cs typeface="Calibri"/>
              </a:rPr>
              <a:t>GO</a:t>
            </a:r>
            <a:r>
              <a:rPr dirty="0" sz="1200">
                <a:latin typeface="Calibri"/>
                <a:cs typeface="Calibri"/>
              </a:rPr>
              <a:t>L</a:t>
            </a:r>
            <a:r>
              <a:rPr dirty="0" sz="1200" spc="-5">
                <a:latin typeface="Calibri"/>
                <a:cs typeface="Calibri"/>
              </a:rPr>
              <a:t> R</a:t>
            </a:r>
            <a:r>
              <a:rPr dirty="0" sz="1200" spc="-25">
                <a:latin typeface="Calibri"/>
                <a:cs typeface="Calibri"/>
              </a:rPr>
              <a:t>U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NG  </a:t>
            </a:r>
            <a:r>
              <a:rPr dirty="0" sz="1200" spc="-30">
                <a:latin typeface="Calibri"/>
                <a:cs typeface="Calibri"/>
              </a:rPr>
              <a:t>JABATAN</a:t>
            </a:r>
            <a:endParaRPr sz="1200">
              <a:latin typeface="Calibri"/>
              <a:cs typeface="Calibri"/>
            </a:endParaRPr>
          </a:p>
          <a:p>
            <a:pPr marL="255904">
              <a:lnSpc>
                <a:spcPct val="100000"/>
              </a:lnSpc>
              <a:spcBef>
                <a:spcPts val="120"/>
              </a:spcBef>
            </a:pPr>
            <a:r>
              <a:rPr dirty="0" sz="1200">
                <a:latin typeface="Calibri"/>
                <a:cs typeface="Calibri"/>
              </a:rPr>
              <a:t>UNIT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KERJA</a:t>
            </a:r>
            <a:endParaRPr sz="1200">
              <a:latin typeface="Calibri"/>
              <a:cs typeface="Calibri"/>
            </a:endParaRPr>
          </a:p>
          <a:p>
            <a:pPr marL="255904" indent="-243840">
              <a:lnSpc>
                <a:spcPct val="100000"/>
              </a:lnSpc>
              <a:spcBef>
                <a:spcPts val="120"/>
              </a:spcBef>
              <a:buAutoNum type="arabicPeriod" startAt="2"/>
              <a:tabLst>
                <a:tab pos="256540" algn="l"/>
              </a:tabLst>
            </a:pPr>
            <a:r>
              <a:rPr dirty="0" sz="1200" spc="-25" b="1">
                <a:latin typeface="Calibri"/>
                <a:cs typeface="Calibri"/>
              </a:rPr>
              <a:t>PEJABAT</a:t>
            </a:r>
            <a:r>
              <a:rPr dirty="0" sz="1200" spc="-5" b="1">
                <a:latin typeface="Calibri"/>
                <a:cs typeface="Calibri"/>
              </a:rPr>
              <a:t> PENILAI KINERJA</a:t>
            </a:r>
            <a:endParaRPr sz="1200">
              <a:latin typeface="Calibri"/>
              <a:cs typeface="Calibri"/>
            </a:endParaRPr>
          </a:p>
          <a:p>
            <a:pPr marL="255904" marR="1758314">
              <a:lnSpc>
                <a:spcPct val="108300"/>
              </a:lnSpc>
              <a:spcBef>
                <a:spcPts val="5"/>
              </a:spcBef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M</a:t>
            </a:r>
            <a:r>
              <a:rPr dirty="0" sz="1200">
                <a:latin typeface="Calibri"/>
                <a:cs typeface="Calibri"/>
              </a:rPr>
              <a:t>A  </a:t>
            </a:r>
            <a:r>
              <a:rPr dirty="0" sz="1200" spc="-5">
                <a:latin typeface="Calibri"/>
                <a:cs typeface="Calibri"/>
              </a:rPr>
              <a:t>NIP</a:t>
            </a:r>
            <a:endParaRPr sz="1200">
              <a:latin typeface="Calibri"/>
              <a:cs typeface="Calibri"/>
            </a:endParaRPr>
          </a:p>
          <a:p>
            <a:pPr marL="255904" marR="772160">
              <a:lnSpc>
                <a:spcPts val="1920"/>
              </a:lnSpc>
              <a:spcBef>
                <a:spcPts val="120"/>
              </a:spcBef>
            </a:pPr>
            <a:r>
              <a:rPr dirty="0" sz="1200" spc="-85">
                <a:latin typeface="Calibri"/>
                <a:cs typeface="Calibri"/>
              </a:rPr>
              <a:t>P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G</a:t>
            </a:r>
            <a:r>
              <a:rPr dirty="0" sz="1200">
                <a:latin typeface="Calibri"/>
                <a:cs typeface="Calibri"/>
              </a:rPr>
              <a:t>K</a:t>
            </a:r>
            <a:r>
              <a:rPr dirty="0" sz="1200" spc="-90">
                <a:latin typeface="Calibri"/>
                <a:cs typeface="Calibri"/>
              </a:rPr>
              <a:t>A</a:t>
            </a:r>
            <a:r>
              <a:rPr dirty="0" sz="1200" spc="-65">
                <a:latin typeface="Calibri"/>
                <a:cs typeface="Calibri"/>
              </a:rPr>
              <a:t>T</a:t>
            </a:r>
            <a:r>
              <a:rPr dirty="0" sz="1200" spc="-5">
                <a:latin typeface="Calibri"/>
                <a:cs typeface="Calibri"/>
              </a:rPr>
              <a:t>/</a:t>
            </a:r>
            <a:r>
              <a:rPr dirty="0" sz="1200" spc="5">
                <a:latin typeface="Calibri"/>
                <a:cs typeface="Calibri"/>
              </a:rPr>
              <a:t>GO</a:t>
            </a:r>
            <a:r>
              <a:rPr dirty="0" sz="1200">
                <a:latin typeface="Calibri"/>
                <a:cs typeface="Calibri"/>
              </a:rPr>
              <a:t>L</a:t>
            </a:r>
            <a:r>
              <a:rPr dirty="0" sz="1200" spc="-5">
                <a:latin typeface="Calibri"/>
                <a:cs typeface="Calibri"/>
              </a:rPr>
              <a:t> R</a:t>
            </a:r>
            <a:r>
              <a:rPr dirty="0" sz="1200" spc="-25">
                <a:latin typeface="Calibri"/>
                <a:cs typeface="Calibri"/>
              </a:rPr>
              <a:t>U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NG  </a:t>
            </a:r>
            <a:r>
              <a:rPr dirty="0" sz="1200" spc="-30">
                <a:latin typeface="Calibri"/>
                <a:cs typeface="Calibri"/>
              </a:rPr>
              <a:t>JABATAN</a:t>
            </a:r>
            <a:endParaRPr sz="1200">
              <a:latin typeface="Calibri"/>
              <a:cs typeface="Calibri"/>
            </a:endParaRPr>
          </a:p>
          <a:p>
            <a:pPr marL="255904">
              <a:lnSpc>
                <a:spcPts val="1415"/>
              </a:lnSpc>
            </a:pPr>
            <a:r>
              <a:rPr dirty="0" sz="1200">
                <a:latin typeface="Calibri"/>
                <a:cs typeface="Calibri"/>
              </a:rPr>
              <a:t>UNIT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KERJA</a:t>
            </a:r>
            <a:endParaRPr sz="1200">
              <a:latin typeface="Calibri"/>
              <a:cs typeface="Calibri"/>
            </a:endParaRPr>
          </a:p>
          <a:p>
            <a:pPr marL="255904" indent="-243840">
              <a:lnSpc>
                <a:spcPct val="100000"/>
              </a:lnSpc>
              <a:spcBef>
                <a:spcPts val="120"/>
              </a:spcBef>
              <a:buAutoNum type="arabicPeriod" startAt="3"/>
              <a:tabLst>
                <a:tab pos="256540" algn="l"/>
              </a:tabLst>
            </a:pPr>
            <a:r>
              <a:rPr dirty="0" sz="1200" spc="-40" b="1">
                <a:latin typeface="Calibri"/>
                <a:cs typeface="Calibri"/>
              </a:rPr>
              <a:t>ATASAN</a:t>
            </a:r>
            <a:r>
              <a:rPr dirty="0" sz="1200" spc="-5" b="1">
                <a:latin typeface="Calibri"/>
                <a:cs typeface="Calibri"/>
              </a:rPr>
              <a:t> </a:t>
            </a:r>
            <a:r>
              <a:rPr dirty="0" sz="1200" spc="-25" b="1">
                <a:latin typeface="Calibri"/>
                <a:cs typeface="Calibri"/>
              </a:rPr>
              <a:t>PEJABAT</a:t>
            </a:r>
            <a:r>
              <a:rPr dirty="0" sz="120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PENILAI</a:t>
            </a:r>
            <a:r>
              <a:rPr dirty="0" sz="1200" spc="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  <a:p>
            <a:pPr marL="255904" marR="1758314">
              <a:lnSpc>
                <a:spcPct val="108300"/>
              </a:lnSpc>
            </a:pP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 spc="-5">
                <a:latin typeface="Calibri"/>
                <a:cs typeface="Calibri"/>
              </a:rPr>
              <a:t>M</a:t>
            </a:r>
            <a:r>
              <a:rPr dirty="0" sz="1200">
                <a:latin typeface="Calibri"/>
                <a:cs typeface="Calibri"/>
              </a:rPr>
              <a:t>A  </a:t>
            </a:r>
            <a:r>
              <a:rPr dirty="0" sz="1200" spc="-5">
                <a:latin typeface="Calibri"/>
                <a:cs typeface="Calibri"/>
              </a:rPr>
              <a:t>NIP</a:t>
            </a:r>
            <a:endParaRPr sz="1200">
              <a:latin typeface="Calibri"/>
              <a:cs typeface="Calibri"/>
            </a:endParaRPr>
          </a:p>
          <a:p>
            <a:pPr marL="255904" marR="772160">
              <a:lnSpc>
                <a:spcPts val="1920"/>
              </a:lnSpc>
              <a:spcBef>
                <a:spcPts val="120"/>
              </a:spcBef>
            </a:pPr>
            <a:r>
              <a:rPr dirty="0" sz="1200" spc="-85">
                <a:latin typeface="Calibri"/>
                <a:cs typeface="Calibri"/>
              </a:rPr>
              <a:t>P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</a:t>
            </a:r>
            <a:r>
              <a:rPr dirty="0" sz="1200" spc="5">
                <a:latin typeface="Calibri"/>
                <a:cs typeface="Calibri"/>
              </a:rPr>
              <a:t>G</a:t>
            </a:r>
            <a:r>
              <a:rPr dirty="0" sz="1200">
                <a:latin typeface="Calibri"/>
                <a:cs typeface="Calibri"/>
              </a:rPr>
              <a:t>K</a:t>
            </a:r>
            <a:r>
              <a:rPr dirty="0" sz="1200" spc="-90">
                <a:latin typeface="Calibri"/>
                <a:cs typeface="Calibri"/>
              </a:rPr>
              <a:t>A</a:t>
            </a:r>
            <a:r>
              <a:rPr dirty="0" sz="1200" spc="-65">
                <a:latin typeface="Calibri"/>
                <a:cs typeface="Calibri"/>
              </a:rPr>
              <a:t>T</a:t>
            </a:r>
            <a:r>
              <a:rPr dirty="0" sz="1200" spc="-5">
                <a:latin typeface="Calibri"/>
                <a:cs typeface="Calibri"/>
              </a:rPr>
              <a:t>/</a:t>
            </a:r>
            <a:r>
              <a:rPr dirty="0" sz="1200" spc="5">
                <a:latin typeface="Calibri"/>
                <a:cs typeface="Calibri"/>
              </a:rPr>
              <a:t>GO</a:t>
            </a:r>
            <a:r>
              <a:rPr dirty="0" sz="1200">
                <a:latin typeface="Calibri"/>
                <a:cs typeface="Calibri"/>
              </a:rPr>
              <a:t>L</a:t>
            </a:r>
            <a:r>
              <a:rPr dirty="0" sz="1200" spc="-5">
                <a:latin typeface="Calibri"/>
                <a:cs typeface="Calibri"/>
              </a:rPr>
              <a:t> R</a:t>
            </a:r>
            <a:r>
              <a:rPr dirty="0" sz="1200" spc="-25">
                <a:latin typeface="Calibri"/>
                <a:cs typeface="Calibri"/>
              </a:rPr>
              <a:t>U</a:t>
            </a:r>
            <a:r>
              <a:rPr dirty="0" sz="1200" spc="5">
                <a:latin typeface="Calibri"/>
                <a:cs typeface="Calibri"/>
              </a:rPr>
              <a:t>A</a:t>
            </a:r>
            <a:r>
              <a:rPr dirty="0" sz="1200">
                <a:latin typeface="Calibri"/>
                <a:cs typeface="Calibri"/>
              </a:rPr>
              <a:t>NG  </a:t>
            </a:r>
            <a:r>
              <a:rPr dirty="0" sz="1200" spc="-30">
                <a:latin typeface="Calibri"/>
                <a:cs typeface="Calibri"/>
              </a:rPr>
              <a:t>JABATAN</a:t>
            </a:r>
            <a:endParaRPr sz="1200">
              <a:latin typeface="Calibri"/>
              <a:cs typeface="Calibri"/>
            </a:endParaRPr>
          </a:p>
          <a:p>
            <a:pPr marL="255904">
              <a:lnSpc>
                <a:spcPts val="1415"/>
              </a:lnSpc>
            </a:pPr>
            <a:r>
              <a:rPr dirty="0" sz="1200">
                <a:latin typeface="Calibri"/>
                <a:cs typeface="Calibri"/>
              </a:rPr>
              <a:t>UNIT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KERJA</a:t>
            </a:r>
            <a:endParaRPr sz="1200">
              <a:latin typeface="Calibri"/>
              <a:cs typeface="Calibri"/>
            </a:endParaRPr>
          </a:p>
          <a:p>
            <a:pPr marL="255904" indent="-243840">
              <a:lnSpc>
                <a:spcPct val="100000"/>
              </a:lnSpc>
              <a:spcBef>
                <a:spcPts val="120"/>
              </a:spcBef>
              <a:buAutoNum type="arabicPeriod" startAt="4"/>
              <a:tabLst>
                <a:tab pos="256540" algn="l"/>
              </a:tabLst>
            </a:pPr>
            <a:r>
              <a:rPr dirty="0" sz="1200" spc="-20" b="1">
                <a:latin typeface="Calibri"/>
                <a:cs typeface="Calibri"/>
              </a:rPr>
              <a:t>EVALUASI</a:t>
            </a:r>
            <a:r>
              <a:rPr dirty="0" sz="1200" spc="-25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KINERJA</a:t>
            </a:r>
            <a:endParaRPr sz="1200">
              <a:latin typeface="Calibri"/>
              <a:cs typeface="Calibri"/>
            </a:endParaRPr>
          </a:p>
          <a:p>
            <a:pPr marL="255904">
              <a:lnSpc>
                <a:spcPct val="100000"/>
              </a:lnSpc>
              <a:spcBef>
                <a:spcPts val="120"/>
              </a:spcBef>
            </a:pPr>
            <a:r>
              <a:rPr dirty="0" sz="1200" spc="-15">
                <a:latin typeface="Calibri"/>
                <a:cs typeface="Calibri"/>
              </a:rPr>
              <a:t>CAPAIAN </a:t>
            </a:r>
            <a:r>
              <a:rPr dirty="0" sz="1200" spc="-5">
                <a:latin typeface="Calibri"/>
                <a:cs typeface="Calibri"/>
              </a:rPr>
              <a:t>KINERJA ORGANISASI</a:t>
            </a:r>
            <a:endParaRPr sz="1200">
              <a:latin typeface="Calibri"/>
              <a:cs typeface="Calibri"/>
            </a:endParaRPr>
          </a:p>
          <a:p>
            <a:pPr marL="255904">
              <a:lnSpc>
                <a:spcPct val="100000"/>
              </a:lnSpc>
              <a:spcBef>
                <a:spcPts val="815"/>
              </a:spcBef>
            </a:pPr>
            <a:r>
              <a:rPr dirty="0" sz="1200" spc="-15">
                <a:latin typeface="Calibri"/>
                <a:cs typeface="Calibri"/>
              </a:rPr>
              <a:t>PREDIKAT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KINERJA</a:t>
            </a:r>
            <a:r>
              <a:rPr dirty="0" sz="1200" spc="-15">
                <a:latin typeface="Calibri"/>
                <a:cs typeface="Calibri"/>
              </a:rPr>
              <a:t> PEGAWAI</a:t>
            </a:r>
            <a:endParaRPr sz="1200">
              <a:latin typeface="Calibri"/>
              <a:cs typeface="Calibri"/>
            </a:endParaRPr>
          </a:p>
          <a:p>
            <a:pPr marL="255904" indent="-243840">
              <a:lnSpc>
                <a:spcPct val="100000"/>
              </a:lnSpc>
              <a:spcBef>
                <a:spcPts val="240"/>
              </a:spcBef>
              <a:buAutoNum type="arabicPeriod" startAt="5"/>
              <a:tabLst>
                <a:tab pos="256540" algn="l"/>
              </a:tabLst>
            </a:pPr>
            <a:r>
              <a:rPr dirty="0" sz="1200" spc="-30" b="1">
                <a:latin typeface="Calibri"/>
                <a:cs typeface="Calibri"/>
              </a:rPr>
              <a:t>CATATAN/REKOMENDASI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175001" y="5897986"/>
            <a:ext cx="7908290" cy="795020"/>
            <a:chOff x="3175001" y="5897986"/>
            <a:chExt cx="7908290" cy="795020"/>
          </a:xfrm>
        </p:grpSpPr>
        <p:sp>
          <p:nvSpPr>
            <p:cNvPr id="41" name="object 41"/>
            <p:cNvSpPr/>
            <p:nvPr/>
          </p:nvSpPr>
          <p:spPr>
            <a:xfrm>
              <a:off x="7250938" y="5904336"/>
              <a:ext cx="0" cy="782320"/>
            </a:xfrm>
            <a:custGeom>
              <a:avLst/>
              <a:gdLst/>
              <a:ahLst/>
              <a:cxnLst/>
              <a:rect l="l" t="t" r="r" b="b"/>
              <a:pathLst>
                <a:path w="0" h="782320">
                  <a:moveTo>
                    <a:pt x="0" y="0"/>
                  </a:moveTo>
                  <a:lnTo>
                    <a:pt x="0" y="78232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94051" y="6064610"/>
              <a:ext cx="7870190" cy="0"/>
            </a:xfrm>
            <a:custGeom>
              <a:avLst/>
              <a:gdLst/>
              <a:ahLst/>
              <a:cxnLst/>
              <a:rect l="l" t="t" r="r" b="b"/>
              <a:pathLst>
                <a:path w="7870190" h="0">
                  <a:moveTo>
                    <a:pt x="0" y="0"/>
                  </a:moveTo>
                  <a:lnTo>
                    <a:pt x="787007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94051" y="5904336"/>
              <a:ext cx="7870190" cy="782320"/>
            </a:xfrm>
            <a:custGeom>
              <a:avLst/>
              <a:gdLst/>
              <a:ahLst/>
              <a:cxnLst/>
              <a:rect l="l" t="t" r="r" b="b"/>
              <a:pathLst>
                <a:path w="7870190" h="782320">
                  <a:moveTo>
                    <a:pt x="0" y="314198"/>
                  </a:moveTo>
                  <a:lnTo>
                    <a:pt x="7870070" y="314198"/>
                  </a:lnTo>
                </a:path>
                <a:path w="7870190" h="782320">
                  <a:moveTo>
                    <a:pt x="0" y="468122"/>
                  </a:moveTo>
                  <a:lnTo>
                    <a:pt x="7870070" y="468122"/>
                  </a:lnTo>
                </a:path>
                <a:path w="7870190" h="782320">
                  <a:moveTo>
                    <a:pt x="0" y="622046"/>
                  </a:moveTo>
                  <a:lnTo>
                    <a:pt x="7870070" y="622046"/>
                  </a:lnTo>
                </a:path>
                <a:path w="7870190" h="782320">
                  <a:moveTo>
                    <a:pt x="6350" y="0"/>
                  </a:moveTo>
                  <a:lnTo>
                    <a:pt x="6350" y="782320"/>
                  </a:lnTo>
                </a:path>
                <a:path w="7870190" h="782320">
                  <a:moveTo>
                    <a:pt x="7863720" y="0"/>
                  </a:moveTo>
                  <a:lnTo>
                    <a:pt x="7863720" y="782320"/>
                  </a:lnTo>
                </a:path>
                <a:path w="7870190" h="782320">
                  <a:moveTo>
                    <a:pt x="0" y="6350"/>
                  </a:moveTo>
                  <a:lnTo>
                    <a:pt x="7870070" y="6350"/>
                  </a:lnTo>
                </a:path>
                <a:path w="7870190" h="782320">
                  <a:moveTo>
                    <a:pt x="0" y="775970"/>
                  </a:moveTo>
                  <a:lnTo>
                    <a:pt x="7870070" y="77597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4431919" y="5883655"/>
            <a:ext cx="1588770" cy="638175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5" b="1">
                <a:solidFill>
                  <a:srgbClr val="191919"/>
                </a:solidFill>
                <a:latin typeface="Calibri"/>
                <a:cs typeface="Calibri"/>
              </a:rPr>
              <a:t>(tempat), (tanggal,</a:t>
            </a:r>
            <a:r>
              <a:rPr dirty="0" sz="900" b="1">
                <a:solidFill>
                  <a:srgbClr val="191919"/>
                </a:solidFill>
                <a:latin typeface="Calibri"/>
                <a:cs typeface="Calibri"/>
              </a:rPr>
              <a:t> bulan, tahun)</a:t>
            </a:r>
            <a:endParaRPr sz="900">
              <a:latin typeface="Calibri"/>
              <a:cs typeface="Calibri"/>
            </a:endParaRPr>
          </a:p>
          <a:p>
            <a:pPr algn="ctr" marL="302260" marR="295910">
              <a:lnSpc>
                <a:spcPts val="1220"/>
              </a:lnSpc>
              <a:spcBef>
                <a:spcPts val="40"/>
              </a:spcBef>
            </a:pPr>
            <a:r>
              <a:rPr dirty="0" sz="900" spc="-5" b="1">
                <a:solidFill>
                  <a:srgbClr val="191919"/>
                </a:solidFill>
                <a:latin typeface="Calibri"/>
                <a:cs typeface="Calibri"/>
              </a:rPr>
              <a:t>Pegawai</a:t>
            </a:r>
            <a:r>
              <a:rPr dirty="0" sz="900" spc="-3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191919"/>
                </a:solidFill>
                <a:latin typeface="Calibri"/>
                <a:cs typeface="Calibri"/>
              </a:rPr>
              <a:t>yang</a:t>
            </a:r>
            <a:r>
              <a:rPr dirty="0" sz="900" spc="-4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900" b="1">
                <a:solidFill>
                  <a:srgbClr val="191919"/>
                </a:solidFill>
                <a:latin typeface="Calibri"/>
                <a:cs typeface="Calibri"/>
              </a:rPr>
              <a:t>Dinilai </a:t>
            </a:r>
            <a:r>
              <a:rPr dirty="0" sz="900" spc="-190" b="1">
                <a:solidFill>
                  <a:srgbClr val="191919"/>
                </a:solidFill>
                <a:latin typeface="Calibri"/>
                <a:cs typeface="Calibri"/>
              </a:rPr>
              <a:t> </a:t>
            </a:r>
            <a:r>
              <a:rPr dirty="0" sz="900" spc="-5" b="1">
                <a:solidFill>
                  <a:srgbClr val="191919"/>
                </a:solidFill>
                <a:latin typeface="Calibri"/>
                <a:cs typeface="Calibri"/>
              </a:rPr>
              <a:t>(Nama)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z="900" spc="-10" b="1">
                <a:solidFill>
                  <a:srgbClr val="191919"/>
                </a:solidFill>
                <a:latin typeface="Calibri"/>
                <a:cs typeface="Calibri"/>
              </a:rPr>
              <a:t>(NIP)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60604" y="5883655"/>
            <a:ext cx="1588770" cy="638175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5" b="1">
                <a:solidFill>
                  <a:srgbClr val="191919"/>
                </a:solidFill>
                <a:latin typeface="Calibri"/>
                <a:cs typeface="Calibri"/>
              </a:rPr>
              <a:t>(tempat), (tanggal,</a:t>
            </a:r>
            <a:r>
              <a:rPr dirty="0" sz="900" b="1">
                <a:solidFill>
                  <a:srgbClr val="191919"/>
                </a:solidFill>
                <a:latin typeface="Calibri"/>
                <a:cs typeface="Calibri"/>
              </a:rPr>
              <a:t> bulan, tahun)</a:t>
            </a:r>
            <a:endParaRPr sz="900">
              <a:latin typeface="Calibri"/>
              <a:cs typeface="Calibri"/>
            </a:endParaRPr>
          </a:p>
          <a:p>
            <a:pPr algn="ctr" marL="257810" marR="252095">
              <a:lnSpc>
                <a:spcPts val="1220"/>
              </a:lnSpc>
              <a:spcBef>
                <a:spcPts val="40"/>
              </a:spcBef>
            </a:pPr>
            <a:r>
              <a:rPr dirty="0" sz="900" spc="-5" b="1">
                <a:latin typeface="Calibri"/>
                <a:cs typeface="Calibri"/>
              </a:rPr>
              <a:t>Pejabat Penilai Kinerja </a:t>
            </a:r>
            <a:r>
              <a:rPr dirty="0" sz="900" spc="-190" b="1">
                <a:latin typeface="Calibri"/>
                <a:cs typeface="Calibri"/>
              </a:rPr>
              <a:t> </a:t>
            </a:r>
            <a:r>
              <a:rPr dirty="0" sz="900" spc="-5" b="1">
                <a:latin typeface="Calibri"/>
                <a:cs typeface="Calibri"/>
              </a:rPr>
              <a:t>(Nama)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dirty="0" sz="900" spc="-10" b="1">
                <a:latin typeface="Calibri"/>
                <a:cs typeface="Calibri"/>
              </a:rPr>
              <a:t>(NIP)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93913" y="120650"/>
            <a:ext cx="11219180" cy="6644005"/>
            <a:chOff x="293913" y="120650"/>
            <a:chExt cx="11219180" cy="6644005"/>
          </a:xfrm>
        </p:grpSpPr>
        <p:sp>
          <p:nvSpPr>
            <p:cNvPr id="47" name="object 47"/>
            <p:cNvSpPr/>
            <p:nvPr/>
          </p:nvSpPr>
          <p:spPr>
            <a:xfrm>
              <a:off x="2743199" y="127000"/>
              <a:ext cx="8763000" cy="6518909"/>
            </a:xfrm>
            <a:custGeom>
              <a:avLst/>
              <a:gdLst/>
              <a:ahLst/>
              <a:cxnLst/>
              <a:rect l="l" t="t" r="r" b="b"/>
              <a:pathLst>
                <a:path w="8763000" h="6518909">
                  <a:moveTo>
                    <a:pt x="0" y="73791"/>
                  </a:moveTo>
                  <a:lnTo>
                    <a:pt x="5798" y="45068"/>
                  </a:lnTo>
                  <a:lnTo>
                    <a:pt x="21613" y="21613"/>
                  </a:lnTo>
                  <a:lnTo>
                    <a:pt x="45068" y="5798"/>
                  </a:lnTo>
                  <a:lnTo>
                    <a:pt x="73791" y="0"/>
                  </a:lnTo>
                  <a:lnTo>
                    <a:pt x="8689208" y="0"/>
                  </a:lnTo>
                  <a:lnTo>
                    <a:pt x="8717931" y="5798"/>
                  </a:lnTo>
                  <a:lnTo>
                    <a:pt x="8741386" y="21613"/>
                  </a:lnTo>
                  <a:lnTo>
                    <a:pt x="8757201" y="45068"/>
                  </a:lnTo>
                  <a:lnTo>
                    <a:pt x="8763000" y="73791"/>
                  </a:lnTo>
                  <a:lnTo>
                    <a:pt x="8763000" y="6444699"/>
                  </a:lnTo>
                  <a:lnTo>
                    <a:pt x="8757201" y="6473422"/>
                  </a:lnTo>
                  <a:lnTo>
                    <a:pt x="8741386" y="6496877"/>
                  </a:lnTo>
                  <a:lnTo>
                    <a:pt x="8717931" y="6512692"/>
                  </a:lnTo>
                  <a:lnTo>
                    <a:pt x="8689208" y="6518491"/>
                  </a:lnTo>
                  <a:lnTo>
                    <a:pt x="73791" y="6518491"/>
                  </a:lnTo>
                  <a:lnTo>
                    <a:pt x="45068" y="6512692"/>
                  </a:lnTo>
                  <a:lnTo>
                    <a:pt x="21613" y="6496877"/>
                  </a:lnTo>
                  <a:lnTo>
                    <a:pt x="5798" y="6473422"/>
                  </a:lnTo>
                  <a:lnTo>
                    <a:pt x="0" y="6444699"/>
                  </a:lnTo>
                  <a:lnTo>
                    <a:pt x="0" y="73791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352799" y="5105400"/>
              <a:ext cx="1981200" cy="355600"/>
            </a:xfrm>
            <a:custGeom>
              <a:avLst/>
              <a:gdLst/>
              <a:ahLst/>
              <a:cxnLst/>
              <a:rect l="l" t="t" r="r" b="b"/>
              <a:pathLst>
                <a:path w="1981200" h="355600">
                  <a:moveTo>
                    <a:pt x="0" y="177800"/>
                  </a:moveTo>
                  <a:lnTo>
                    <a:pt x="23879" y="138821"/>
                  </a:lnTo>
                  <a:lnTo>
                    <a:pt x="64734" y="114445"/>
                  </a:lnTo>
                  <a:lnTo>
                    <a:pt x="123751" y="91679"/>
                  </a:lnTo>
                  <a:lnTo>
                    <a:pt x="199397" y="70798"/>
                  </a:lnTo>
                  <a:lnTo>
                    <a:pt x="242977" y="61150"/>
                  </a:lnTo>
                  <a:lnTo>
                    <a:pt x="290140" y="52076"/>
                  </a:lnTo>
                  <a:lnTo>
                    <a:pt x="340693" y="43611"/>
                  </a:lnTo>
                  <a:lnTo>
                    <a:pt x="394446" y="35789"/>
                  </a:lnTo>
                  <a:lnTo>
                    <a:pt x="451207" y="28644"/>
                  </a:lnTo>
                  <a:lnTo>
                    <a:pt x="510785" y="22211"/>
                  </a:lnTo>
                  <a:lnTo>
                    <a:pt x="572988" y="16525"/>
                  </a:lnTo>
                  <a:lnTo>
                    <a:pt x="637623" y="11619"/>
                  </a:lnTo>
                  <a:lnTo>
                    <a:pt x="704501" y="7527"/>
                  </a:lnTo>
                  <a:lnTo>
                    <a:pt x="773429" y="4286"/>
                  </a:lnTo>
                  <a:lnTo>
                    <a:pt x="844216" y="1927"/>
                  </a:lnTo>
                  <a:lnTo>
                    <a:pt x="916670" y="487"/>
                  </a:lnTo>
                  <a:lnTo>
                    <a:pt x="990600" y="0"/>
                  </a:lnTo>
                  <a:lnTo>
                    <a:pt x="1064529" y="487"/>
                  </a:lnTo>
                  <a:lnTo>
                    <a:pt x="1136983" y="1927"/>
                  </a:lnTo>
                  <a:lnTo>
                    <a:pt x="1207770" y="4286"/>
                  </a:lnTo>
                  <a:lnTo>
                    <a:pt x="1276698" y="7527"/>
                  </a:lnTo>
                  <a:lnTo>
                    <a:pt x="1343575" y="11619"/>
                  </a:lnTo>
                  <a:lnTo>
                    <a:pt x="1408211" y="16525"/>
                  </a:lnTo>
                  <a:lnTo>
                    <a:pt x="1470414" y="22211"/>
                  </a:lnTo>
                  <a:lnTo>
                    <a:pt x="1529991" y="28644"/>
                  </a:lnTo>
                  <a:lnTo>
                    <a:pt x="1586753" y="35789"/>
                  </a:lnTo>
                  <a:lnTo>
                    <a:pt x="1640506" y="43611"/>
                  </a:lnTo>
                  <a:lnTo>
                    <a:pt x="1691059" y="52076"/>
                  </a:lnTo>
                  <a:lnTo>
                    <a:pt x="1738222" y="61150"/>
                  </a:lnTo>
                  <a:lnTo>
                    <a:pt x="1781802" y="70798"/>
                  </a:lnTo>
                  <a:lnTo>
                    <a:pt x="1821608" y="80986"/>
                  </a:lnTo>
                  <a:lnTo>
                    <a:pt x="1889131" y="102844"/>
                  </a:lnTo>
                  <a:lnTo>
                    <a:pt x="1939258" y="126449"/>
                  </a:lnTo>
                  <a:lnTo>
                    <a:pt x="1970459" y="151526"/>
                  </a:lnTo>
                  <a:lnTo>
                    <a:pt x="1981200" y="177800"/>
                  </a:lnTo>
                  <a:lnTo>
                    <a:pt x="1978482" y="191069"/>
                  </a:lnTo>
                  <a:lnTo>
                    <a:pt x="1939258" y="229151"/>
                  </a:lnTo>
                  <a:lnTo>
                    <a:pt x="1889131" y="252756"/>
                  </a:lnTo>
                  <a:lnTo>
                    <a:pt x="1821608" y="274614"/>
                  </a:lnTo>
                  <a:lnTo>
                    <a:pt x="1781802" y="284802"/>
                  </a:lnTo>
                  <a:lnTo>
                    <a:pt x="1738222" y="294450"/>
                  </a:lnTo>
                  <a:lnTo>
                    <a:pt x="1691059" y="303524"/>
                  </a:lnTo>
                  <a:lnTo>
                    <a:pt x="1640506" y="311989"/>
                  </a:lnTo>
                  <a:lnTo>
                    <a:pt x="1586753" y="319811"/>
                  </a:lnTo>
                  <a:lnTo>
                    <a:pt x="1529991" y="326956"/>
                  </a:lnTo>
                  <a:lnTo>
                    <a:pt x="1470414" y="333389"/>
                  </a:lnTo>
                  <a:lnTo>
                    <a:pt x="1408211" y="339075"/>
                  </a:lnTo>
                  <a:lnTo>
                    <a:pt x="1343575" y="343981"/>
                  </a:lnTo>
                  <a:lnTo>
                    <a:pt x="1276698" y="348073"/>
                  </a:lnTo>
                  <a:lnTo>
                    <a:pt x="1207770" y="351314"/>
                  </a:lnTo>
                  <a:lnTo>
                    <a:pt x="1136983" y="353673"/>
                  </a:lnTo>
                  <a:lnTo>
                    <a:pt x="1064529" y="355113"/>
                  </a:lnTo>
                  <a:lnTo>
                    <a:pt x="990600" y="355601"/>
                  </a:lnTo>
                  <a:lnTo>
                    <a:pt x="916670" y="355113"/>
                  </a:lnTo>
                  <a:lnTo>
                    <a:pt x="844216" y="353673"/>
                  </a:lnTo>
                  <a:lnTo>
                    <a:pt x="773429" y="351314"/>
                  </a:lnTo>
                  <a:lnTo>
                    <a:pt x="704501" y="348073"/>
                  </a:lnTo>
                  <a:lnTo>
                    <a:pt x="637623" y="343981"/>
                  </a:lnTo>
                  <a:lnTo>
                    <a:pt x="572988" y="339075"/>
                  </a:lnTo>
                  <a:lnTo>
                    <a:pt x="510785" y="333389"/>
                  </a:lnTo>
                  <a:lnTo>
                    <a:pt x="451207" y="326956"/>
                  </a:lnTo>
                  <a:lnTo>
                    <a:pt x="394446" y="319811"/>
                  </a:lnTo>
                  <a:lnTo>
                    <a:pt x="340693" y="311989"/>
                  </a:lnTo>
                  <a:lnTo>
                    <a:pt x="290140" y="303524"/>
                  </a:lnTo>
                  <a:lnTo>
                    <a:pt x="242977" y="294450"/>
                  </a:lnTo>
                  <a:lnTo>
                    <a:pt x="199397" y="284802"/>
                  </a:lnTo>
                  <a:lnTo>
                    <a:pt x="159591" y="274614"/>
                  </a:lnTo>
                  <a:lnTo>
                    <a:pt x="92068" y="252756"/>
                  </a:lnTo>
                  <a:lnTo>
                    <a:pt x="41941" y="229151"/>
                  </a:lnTo>
                  <a:lnTo>
                    <a:pt x="10740" y="204074"/>
                  </a:lnTo>
                  <a:lnTo>
                    <a:pt x="0" y="177800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838449" y="5264151"/>
              <a:ext cx="514350" cy="732155"/>
            </a:xfrm>
            <a:custGeom>
              <a:avLst/>
              <a:gdLst/>
              <a:ahLst/>
              <a:cxnLst/>
              <a:rect l="l" t="t" r="r" b="b"/>
              <a:pathLst>
                <a:path w="514350" h="732154">
                  <a:moveTo>
                    <a:pt x="38100" y="617778"/>
                  </a:moveTo>
                  <a:lnTo>
                    <a:pt x="0" y="617778"/>
                  </a:lnTo>
                  <a:lnTo>
                    <a:pt x="57150" y="732078"/>
                  </a:lnTo>
                  <a:lnTo>
                    <a:pt x="104775" y="636828"/>
                  </a:lnTo>
                  <a:lnTo>
                    <a:pt x="38100" y="636828"/>
                  </a:lnTo>
                  <a:lnTo>
                    <a:pt x="38100" y="617778"/>
                  </a:lnTo>
                  <a:close/>
                </a:path>
                <a:path w="514350" h="732154">
                  <a:moveTo>
                    <a:pt x="514350" y="0"/>
                  </a:moveTo>
                  <a:lnTo>
                    <a:pt x="38100" y="0"/>
                  </a:lnTo>
                  <a:lnTo>
                    <a:pt x="38100" y="636828"/>
                  </a:lnTo>
                  <a:lnTo>
                    <a:pt x="76200" y="636828"/>
                  </a:lnTo>
                  <a:lnTo>
                    <a:pt x="76200" y="38100"/>
                  </a:lnTo>
                  <a:lnTo>
                    <a:pt x="57150" y="38100"/>
                  </a:lnTo>
                  <a:lnTo>
                    <a:pt x="76200" y="19050"/>
                  </a:lnTo>
                  <a:lnTo>
                    <a:pt x="514350" y="19050"/>
                  </a:lnTo>
                  <a:lnTo>
                    <a:pt x="514350" y="0"/>
                  </a:lnTo>
                  <a:close/>
                </a:path>
                <a:path w="514350" h="732154">
                  <a:moveTo>
                    <a:pt x="114300" y="617778"/>
                  </a:moveTo>
                  <a:lnTo>
                    <a:pt x="76200" y="617778"/>
                  </a:lnTo>
                  <a:lnTo>
                    <a:pt x="76200" y="636828"/>
                  </a:lnTo>
                  <a:lnTo>
                    <a:pt x="104775" y="636828"/>
                  </a:lnTo>
                  <a:lnTo>
                    <a:pt x="114300" y="617778"/>
                  </a:lnTo>
                  <a:close/>
                </a:path>
                <a:path w="514350" h="732154">
                  <a:moveTo>
                    <a:pt x="76200" y="19050"/>
                  </a:moveTo>
                  <a:lnTo>
                    <a:pt x="57150" y="38100"/>
                  </a:lnTo>
                  <a:lnTo>
                    <a:pt x="76200" y="38100"/>
                  </a:lnTo>
                  <a:lnTo>
                    <a:pt x="76200" y="19050"/>
                  </a:lnTo>
                  <a:close/>
                </a:path>
                <a:path w="514350" h="732154">
                  <a:moveTo>
                    <a:pt x="514350" y="19050"/>
                  </a:moveTo>
                  <a:lnTo>
                    <a:pt x="76200" y="19050"/>
                  </a:lnTo>
                  <a:lnTo>
                    <a:pt x="76200" y="38100"/>
                  </a:lnTo>
                  <a:lnTo>
                    <a:pt x="514350" y="38100"/>
                  </a:lnTo>
                  <a:lnTo>
                    <a:pt x="514350" y="1905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93913" y="6005238"/>
              <a:ext cx="2851785" cy="759460"/>
            </a:xfrm>
            <a:custGeom>
              <a:avLst/>
              <a:gdLst/>
              <a:ahLst/>
              <a:cxnLst/>
              <a:rect l="l" t="t" r="r" b="b"/>
              <a:pathLst>
                <a:path w="2851785" h="759459">
                  <a:moveTo>
                    <a:pt x="2761031" y="0"/>
                  </a:moveTo>
                  <a:lnTo>
                    <a:pt x="90583" y="0"/>
                  </a:lnTo>
                  <a:lnTo>
                    <a:pt x="55372" y="6931"/>
                  </a:lnTo>
                  <a:lnTo>
                    <a:pt x="26574" y="25818"/>
                  </a:lnTo>
                  <a:lnTo>
                    <a:pt x="7134" y="53797"/>
                  </a:lnTo>
                  <a:lnTo>
                    <a:pt x="0" y="88006"/>
                  </a:lnTo>
                  <a:lnTo>
                    <a:pt x="0" y="671015"/>
                  </a:lnTo>
                  <a:lnTo>
                    <a:pt x="7134" y="705224"/>
                  </a:lnTo>
                  <a:lnTo>
                    <a:pt x="26574" y="733203"/>
                  </a:lnTo>
                  <a:lnTo>
                    <a:pt x="55372" y="752090"/>
                  </a:lnTo>
                  <a:lnTo>
                    <a:pt x="90583" y="759021"/>
                  </a:lnTo>
                  <a:lnTo>
                    <a:pt x="2761031" y="759021"/>
                  </a:lnTo>
                  <a:lnTo>
                    <a:pt x="2796242" y="752090"/>
                  </a:lnTo>
                  <a:lnTo>
                    <a:pt x="2825040" y="733203"/>
                  </a:lnTo>
                  <a:lnTo>
                    <a:pt x="2844479" y="705224"/>
                  </a:lnTo>
                  <a:lnTo>
                    <a:pt x="2851614" y="671015"/>
                  </a:lnTo>
                  <a:lnTo>
                    <a:pt x="2851614" y="88006"/>
                  </a:lnTo>
                  <a:lnTo>
                    <a:pt x="2844479" y="53797"/>
                  </a:lnTo>
                  <a:lnTo>
                    <a:pt x="2825040" y="25818"/>
                  </a:lnTo>
                  <a:lnTo>
                    <a:pt x="2796242" y="6931"/>
                  </a:lnTo>
                  <a:lnTo>
                    <a:pt x="2761031" y="0"/>
                  </a:lnTo>
                  <a:close/>
                </a:path>
              </a:pathLst>
            </a:custGeom>
            <a:solidFill>
              <a:srgbClr val="19191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>
            <a:off x="964590" y="6027928"/>
            <a:ext cx="1697989" cy="610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1300" spc="35">
                <a:solidFill>
                  <a:srgbClr val="4FB6A1"/>
                </a:solidFill>
                <a:latin typeface="Verdana"/>
                <a:cs typeface="Verdana"/>
              </a:rPr>
              <a:t>D</a:t>
            </a:r>
            <a:r>
              <a:rPr dirty="0" sz="1300" spc="3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-120">
                <a:solidFill>
                  <a:srgbClr val="4FB6A1"/>
                </a:solidFill>
                <a:latin typeface="Verdana"/>
                <a:cs typeface="Verdana"/>
              </a:rPr>
              <a:t>S</a:t>
            </a:r>
            <a:r>
              <a:rPr dirty="0" sz="1300" spc="2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35">
                <a:solidFill>
                  <a:srgbClr val="4FB6A1"/>
                </a:solidFill>
                <a:latin typeface="Verdana"/>
                <a:cs typeface="Verdana"/>
              </a:rPr>
              <a:t>R</a:t>
            </a:r>
            <a:r>
              <a:rPr dirty="0" sz="1300" spc="-150">
                <a:solidFill>
                  <a:srgbClr val="4FB6A1"/>
                </a:solidFill>
                <a:latin typeface="Verdana"/>
                <a:cs typeface="Verdana"/>
              </a:rPr>
              <a:t> </a:t>
            </a:r>
            <a:r>
              <a:rPr dirty="0" sz="1300" spc="-80">
                <a:solidFill>
                  <a:srgbClr val="4FB6A1"/>
                </a:solidFill>
                <a:latin typeface="Verdana"/>
                <a:cs typeface="Verdana"/>
              </a:rPr>
              <a:t>T</a:t>
            </a:r>
            <a:r>
              <a:rPr dirty="0" sz="1300" spc="40">
                <a:solidFill>
                  <a:srgbClr val="4FB6A1"/>
                </a:solidFill>
                <a:latin typeface="Verdana"/>
                <a:cs typeface="Verdana"/>
              </a:rPr>
              <a:t>U</a:t>
            </a:r>
            <a:r>
              <a:rPr dirty="0" sz="1300" spc="45">
                <a:solidFill>
                  <a:srgbClr val="4FB6A1"/>
                </a:solidFill>
                <a:latin typeface="Verdana"/>
                <a:cs typeface="Verdana"/>
              </a:rPr>
              <a:t>N</a:t>
            </a:r>
            <a:r>
              <a:rPr dirty="0" sz="1300" spc="45">
                <a:solidFill>
                  <a:srgbClr val="4FB6A1"/>
                </a:solidFill>
                <a:latin typeface="Verdana"/>
                <a:cs typeface="Verdana"/>
              </a:rPr>
              <a:t>J</a:t>
            </a:r>
            <a:r>
              <a:rPr dirty="0" sz="1300" spc="2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45">
                <a:solidFill>
                  <a:srgbClr val="4FB6A1"/>
                </a:solidFill>
                <a:latin typeface="Verdana"/>
                <a:cs typeface="Verdana"/>
              </a:rPr>
              <a:t>N</a:t>
            </a:r>
            <a:r>
              <a:rPr dirty="0" sz="1300" spc="-40">
                <a:solidFill>
                  <a:srgbClr val="4FB6A1"/>
                </a:solidFill>
                <a:latin typeface="Verdana"/>
                <a:cs typeface="Verdana"/>
              </a:rPr>
              <a:t>G</a:t>
            </a:r>
            <a:r>
              <a:rPr dirty="0" sz="1300" spc="2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50">
                <a:solidFill>
                  <a:srgbClr val="4FB6A1"/>
                </a:solidFill>
                <a:latin typeface="Verdana"/>
                <a:cs typeface="Verdana"/>
              </a:rPr>
              <a:t>N  </a:t>
            </a:r>
            <a:r>
              <a:rPr dirty="0" sz="1300" spc="-110">
                <a:solidFill>
                  <a:srgbClr val="4FB6A1"/>
                </a:solidFill>
                <a:latin typeface="Verdana"/>
                <a:cs typeface="Verdana"/>
              </a:rPr>
              <a:t>K</a:t>
            </a:r>
            <a:r>
              <a:rPr dirty="0" sz="1300" spc="-55">
                <a:solidFill>
                  <a:srgbClr val="4FB6A1"/>
                </a:solidFill>
                <a:latin typeface="Verdana"/>
                <a:cs typeface="Verdana"/>
              </a:rPr>
              <a:t>I</a:t>
            </a:r>
            <a:r>
              <a:rPr dirty="0" sz="1300" spc="45">
                <a:solidFill>
                  <a:srgbClr val="4FB6A1"/>
                </a:solidFill>
                <a:latin typeface="Verdana"/>
                <a:cs typeface="Verdana"/>
              </a:rPr>
              <a:t>N</a:t>
            </a:r>
            <a:r>
              <a:rPr dirty="0" sz="1300" spc="25">
                <a:solidFill>
                  <a:srgbClr val="4FB6A1"/>
                </a:solidFill>
                <a:latin typeface="Verdana"/>
                <a:cs typeface="Verdana"/>
              </a:rPr>
              <a:t>E</a:t>
            </a:r>
            <a:r>
              <a:rPr dirty="0" sz="1300" spc="5">
                <a:solidFill>
                  <a:srgbClr val="4FB6A1"/>
                </a:solidFill>
                <a:latin typeface="Verdana"/>
                <a:cs typeface="Verdana"/>
              </a:rPr>
              <a:t>R</a:t>
            </a:r>
            <a:r>
              <a:rPr dirty="0" sz="1300" spc="45">
                <a:solidFill>
                  <a:srgbClr val="4FB6A1"/>
                </a:solidFill>
                <a:latin typeface="Verdana"/>
                <a:cs typeface="Verdana"/>
              </a:rPr>
              <a:t>J</a:t>
            </a:r>
            <a:r>
              <a:rPr dirty="0" sz="1300" spc="4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-140">
                <a:solidFill>
                  <a:srgbClr val="4FB6A1"/>
                </a:solidFill>
                <a:latin typeface="Verdana"/>
                <a:cs typeface="Verdana"/>
              </a:rPr>
              <a:t> </a:t>
            </a:r>
            <a:r>
              <a:rPr dirty="0" sz="1300" spc="120">
                <a:solidFill>
                  <a:srgbClr val="4FB6A1"/>
                </a:solidFill>
                <a:latin typeface="Verdana"/>
                <a:cs typeface="Verdana"/>
              </a:rPr>
              <a:t>P</a:t>
            </a:r>
            <a:r>
              <a:rPr dirty="0" sz="1300" spc="25">
                <a:solidFill>
                  <a:srgbClr val="4FB6A1"/>
                </a:solidFill>
                <a:latin typeface="Verdana"/>
                <a:cs typeface="Verdana"/>
              </a:rPr>
              <a:t>E</a:t>
            </a:r>
            <a:r>
              <a:rPr dirty="0" sz="1300" spc="-35">
                <a:solidFill>
                  <a:srgbClr val="4FB6A1"/>
                </a:solidFill>
                <a:latin typeface="Verdana"/>
                <a:cs typeface="Verdana"/>
              </a:rPr>
              <a:t>G</a:t>
            </a:r>
            <a:r>
              <a:rPr dirty="0" sz="1300" spc="2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120">
                <a:solidFill>
                  <a:srgbClr val="4FB6A1"/>
                </a:solidFill>
                <a:latin typeface="Verdana"/>
                <a:cs typeface="Verdana"/>
              </a:rPr>
              <a:t>W</a:t>
            </a:r>
            <a:r>
              <a:rPr dirty="0" sz="1300" spc="20">
                <a:solidFill>
                  <a:srgbClr val="4FB6A1"/>
                </a:solidFill>
                <a:latin typeface="Verdana"/>
                <a:cs typeface="Verdana"/>
              </a:rPr>
              <a:t>A</a:t>
            </a:r>
            <a:r>
              <a:rPr dirty="0" sz="1300" spc="-155">
                <a:solidFill>
                  <a:srgbClr val="4FB6A1"/>
                </a:solidFill>
                <a:latin typeface="Verdana"/>
                <a:cs typeface="Verdana"/>
              </a:rPr>
              <a:t>I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06108" y="2227397"/>
            <a:ext cx="1732914" cy="4335145"/>
            <a:chOff x="506108" y="2227397"/>
            <a:chExt cx="1732914" cy="4335145"/>
          </a:xfrm>
        </p:grpSpPr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064" y="6160007"/>
              <a:ext cx="362711" cy="40233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18808" y="2240097"/>
              <a:ext cx="1707514" cy="1525270"/>
            </a:xfrm>
            <a:custGeom>
              <a:avLst/>
              <a:gdLst/>
              <a:ahLst/>
              <a:cxnLst/>
              <a:rect l="l" t="t" r="r" b="b"/>
              <a:pathLst>
                <a:path w="1707514" h="1525270">
                  <a:moveTo>
                    <a:pt x="0" y="0"/>
                  </a:moveTo>
                  <a:lnTo>
                    <a:pt x="1707141" y="0"/>
                  </a:lnTo>
                  <a:lnTo>
                    <a:pt x="1707141" y="1525045"/>
                  </a:lnTo>
                  <a:lnTo>
                    <a:pt x="0" y="152504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/>
          <p:cNvSpPr txBox="1"/>
          <p:nvPr/>
        </p:nvSpPr>
        <p:spPr>
          <a:xfrm>
            <a:off x="630821" y="2340902"/>
            <a:ext cx="1483360" cy="1323975"/>
          </a:xfrm>
          <a:prstGeom prst="rect">
            <a:avLst/>
          </a:prstGeom>
          <a:solidFill>
            <a:srgbClr val="1F4E79"/>
          </a:solidFill>
        </p:spPr>
        <p:txBody>
          <a:bodyPr wrap="square" lIns="0" tIns="40640" rIns="0" bIns="0" rtlCol="0" vert="horz">
            <a:spAutoFit/>
          </a:bodyPr>
          <a:lstStyle/>
          <a:p>
            <a:pPr algn="ctr" marL="314960" marR="262255" indent="-45085">
              <a:lnSpc>
                <a:spcPct val="100000"/>
              </a:lnSpc>
              <a:spcBef>
                <a:spcPts val="320"/>
              </a:spcBef>
            </a:pP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FORMAT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6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EVALUASI 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Calibri"/>
                <a:cs typeface="Calibri"/>
              </a:rPr>
              <a:t>KINERJA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102" y="4413600"/>
            <a:ext cx="175260" cy="2444750"/>
          </a:xfrm>
          <a:custGeom>
            <a:avLst/>
            <a:gdLst/>
            <a:ahLst/>
            <a:cxnLst/>
            <a:rect l="l" t="t" r="r" b="b"/>
            <a:pathLst>
              <a:path w="175260" h="2444750">
                <a:moveTo>
                  <a:pt x="145594" y="0"/>
                </a:moveTo>
                <a:lnTo>
                  <a:pt x="29119" y="0"/>
                </a:lnTo>
                <a:lnTo>
                  <a:pt x="17785" y="2288"/>
                </a:lnTo>
                <a:lnTo>
                  <a:pt x="8529" y="8529"/>
                </a:lnTo>
                <a:lnTo>
                  <a:pt x="2288" y="17785"/>
                </a:lnTo>
                <a:lnTo>
                  <a:pt x="0" y="29119"/>
                </a:lnTo>
                <a:lnTo>
                  <a:pt x="0" y="2415280"/>
                </a:lnTo>
                <a:lnTo>
                  <a:pt x="2288" y="2426615"/>
                </a:lnTo>
                <a:lnTo>
                  <a:pt x="8529" y="2435871"/>
                </a:lnTo>
                <a:lnTo>
                  <a:pt x="17785" y="2442111"/>
                </a:lnTo>
                <a:lnTo>
                  <a:pt x="29119" y="2444400"/>
                </a:lnTo>
                <a:lnTo>
                  <a:pt x="145594" y="2444400"/>
                </a:lnTo>
                <a:lnTo>
                  <a:pt x="156928" y="2442111"/>
                </a:lnTo>
                <a:lnTo>
                  <a:pt x="166184" y="2435871"/>
                </a:lnTo>
                <a:lnTo>
                  <a:pt x="172425" y="2426615"/>
                </a:lnTo>
                <a:lnTo>
                  <a:pt x="174714" y="2415280"/>
                </a:lnTo>
                <a:lnTo>
                  <a:pt x="174714" y="29119"/>
                </a:lnTo>
                <a:lnTo>
                  <a:pt x="172425" y="17785"/>
                </a:lnTo>
                <a:lnTo>
                  <a:pt x="166184" y="8529"/>
                </a:lnTo>
                <a:lnTo>
                  <a:pt x="156928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B42B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-10218" y="5335646"/>
            <a:ext cx="205740" cy="5994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0">
                <a:solidFill>
                  <a:srgbClr val="FFFFFF"/>
                </a:solidFill>
                <a:latin typeface="Microsoft Sans Serif"/>
                <a:cs typeface="Microsoft Sans Serif"/>
              </a:rPr>
              <a:t>Prosedur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104" y="2125445"/>
            <a:ext cx="175260" cy="2270125"/>
          </a:xfrm>
          <a:custGeom>
            <a:avLst/>
            <a:gdLst/>
            <a:ahLst/>
            <a:cxnLst/>
            <a:rect l="l" t="t" r="r" b="b"/>
            <a:pathLst>
              <a:path w="175260" h="2270125">
                <a:moveTo>
                  <a:pt x="145594" y="0"/>
                </a:moveTo>
                <a:lnTo>
                  <a:pt x="29119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9"/>
                </a:lnTo>
                <a:lnTo>
                  <a:pt x="0" y="2240645"/>
                </a:lnTo>
                <a:lnTo>
                  <a:pt x="2288" y="2251980"/>
                </a:lnTo>
                <a:lnTo>
                  <a:pt x="8528" y="2261236"/>
                </a:lnTo>
                <a:lnTo>
                  <a:pt x="17784" y="2267477"/>
                </a:lnTo>
                <a:lnTo>
                  <a:pt x="29119" y="2269765"/>
                </a:lnTo>
                <a:lnTo>
                  <a:pt x="145594" y="2269765"/>
                </a:lnTo>
                <a:lnTo>
                  <a:pt x="156929" y="2267477"/>
                </a:lnTo>
                <a:lnTo>
                  <a:pt x="166185" y="2261236"/>
                </a:lnTo>
                <a:lnTo>
                  <a:pt x="172425" y="2251980"/>
                </a:lnTo>
                <a:lnTo>
                  <a:pt x="174714" y="2240645"/>
                </a:lnTo>
                <a:lnTo>
                  <a:pt x="174714" y="29119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-10217" y="2793192"/>
            <a:ext cx="205740" cy="9353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n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u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e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j</a:t>
            </a:r>
            <a:r>
              <a:rPr dirty="0" sz="130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103" y="11145"/>
            <a:ext cx="175260" cy="2084705"/>
          </a:xfrm>
          <a:custGeom>
            <a:avLst/>
            <a:gdLst/>
            <a:ahLst/>
            <a:cxnLst/>
            <a:rect l="l" t="t" r="r" b="b"/>
            <a:pathLst>
              <a:path w="175260" h="2084705">
                <a:moveTo>
                  <a:pt x="145594" y="0"/>
                </a:moveTo>
                <a:lnTo>
                  <a:pt x="29118" y="0"/>
                </a:lnTo>
                <a:lnTo>
                  <a:pt x="17784" y="2288"/>
                </a:lnTo>
                <a:lnTo>
                  <a:pt x="8528" y="8528"/>
                </a:lnTo>
                <a:lnTo>
                  <a:pt x="2288" y="17784"/>
                </a:lnTo>
                <a:lnTo>
                  <a:pt x="0" y="29118"/>
                </a:lnTo>
                <a:lnTo>
                  <a:pt x="0" y="2055280"/>
                </a:lnTo>
                <a:lnTo>
                  <a:pt x="2288" y="2066614"/>
                </a:lnTo>
                <a:lnTo>
                  <a:pt x="8528" y="2075870"/>
                </a:lnTo>
                <a:lnTo>
                  <a:pt x="17784" y="2082110"/>
                </a:lnTo>
                <a:lnTo>
                  <a:pt x="29118" y="2084398"/>
                </a:lnTo>
                <a:lnTo>
                  <a:pt x="145594" y="2084398"/>
                </a:lnTo>
                <a:lnTo>
                  <a:pt x="156929" y="2082110"/>
                </a:lnTo>
                <a:lnTo>
                  <a:pt x="166185" y="2075870"/>
                </a:lnTo>
                <a:lnTo>
                  <a:pt x="172425" y="2066614"/>
                </a:lnTo>
                <a:lnTo>
                  <a:pt x="174714" y="2055280"/>
                </a:lnTo>
                <a:lnTo>
                  <a:pt x="174714" y="29118"/>
                </a:lnTo>
                <a:lnTo>
                  <a:pt x="172425" y="17784"/>
                </a:lnTo>
                <a:lnTo>
                  <a:pt x="166185" y="8528"/>
                </a:lnTo>
                <a:lnTo>
                  <a:pt x="156929" y="2288"/>
                </a:lnTo>
                <a:lnTo>
                  <a:pt x="145594" y="0"/>
                </a:lnTo>
                <a:close/>
              </a:path>
            </a:pathLst>
          </a:custGeom>
          <a:solidFill>
            <a:srgbClr val="FFCC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-10217" y="877435"/>
            <a:ext cx="205740" cy="3486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75"/>
              </a:lnSpc>
            </a:pPr>
            <a:r>
              <a:rPr dirty="0" sz="1300" spc="-10">
                <a:latin typeface="Microsoft Sans Serif"/>
                <a:cs typeface="Microsoft Sans Serif"/>
              </a:rPr>
              <a:t>F</a:t>
            </a:r>
            <a:r>
              <a:rPr dirty="0" sz="1300">
                <a:latin typeface="Microsoft Sans Serif"/>
                <a:cs typeface="Microsoft Sans Serif"/>
              </a:rPr>
              <a:t>o</a:t>
            </a:r>
            <a:r>
              <a:rPr dirty="0" sz="1300" spc="30">
                <a:latin typeface="Microsoft Sans Serif"/>
                <a:cs typeface="Microsoft Sans Serif"/>
              </a:rPr>
              <a:t>r</a:t>
            </a:r>
            <a:r>
              <a:rPr dirty="0" sz="1300">
                <a:latin typeface="Microsoft Sans Serif"/>
                <a:cs typeface="Microsoft Sans Serif"/>
              </a:rPr>
              <a:t>m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9551" y="2029128"/>
            <a:ext cx="11482705" cy="4829175"/>
            <a:chOff x="709551" y="2029128"/>
            <a:chExt cx="11482705" cy="4829175"/>
          </a:xfrm>
        </p:grpSpPr>
        <p:sp>
          <p:nvSpPr>
            <p:cNvPr id="7" name="object 7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19004" y="2029128"/>
              <a:ext cx="7911465" cy="2263140"/>
            </a:xfrm>
            <a:custGeom>
              <a:avLst/>
              <a:gdLst/>
              <a:ahLst/>
              <a:cxnLst/>
              <a:rect l="l" t="t" r="r" b="b"/>
              <a:pathLst>
                <a:path w="7911465" h="2263140">
                  <a:moveTo>
                    <a:pt x="7910945" y="0"/>
                  </a:moveTo>
                  <a:lnTo>
                    <a:pt x="0" y="0"/>
                  </a:lnTo>
                  <a:lnTo>
                    <a:pt x="0" y="2262544"/>
                  </a:lnTo>
                  <a:lnTo>
                    <a:pt x="7910945" y="2262544"/>
                  </a:lnTo>
                  <a:lnTo>
                    <a:pt x="7910945" y="0"/>
                  </a:lnTo>
                  <a:close/>
                </a:path>
              </a:pathLst>
            </a:custGeom>
            <a:solidFill>
              <a:srgbClr val="86EAE9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9551" y="2029129"/>
              <a:ext cx="3126740" cy="680720"/>
            </a:xfrm>
            <a:custGeom>
              <a:avLst/>
              <a:gdLst/>
              <a:ahLst/>
              <a:cxnLst/>
              <a:rect l="l" t="t" r="r" b="b"/>
              <a:pathLst>
                <a:path w="3126740" h="680719">
                  <a:moveTo>
                    <a:pt x="3126180" y="0"/>
                  </a:moveTo>
                  <a:lnTo>
                    <a:pt x="3125507" y="0"/>
                  </a:lnTo>
                  <a:lnTo>
                    <a:pt x="293002" y="0"/>
                  </a:lnTo>
                  <a:lnTo>
                    <a:pt x="249673" y="3686"/>
                  </a:lnTo>
                  <a:lnTo>
                    <a:pt x="208329" y="14395"/>
                  </a:lnTo>
                  <a:lnTo>
                    <a:pt x="169420" y="31603"/>
                  </a:lnTo>
                  <a:lnTo>
                    <a:pt x="133398" y="54785"/>
                  </a:lnTo>
                  <a:lnTo>
                    <a:pt x="100715" y="83417"/>
                  </a:lnTo>
                  <a:lnTo>
                    <a:pt x="71822" y="116976"/>
                  </a:lnTo>
                  <a:lnTo>
                    <a:pt x="47169" y="154936"/>
                  </a:lnTo>
                  <a:lnTo>
                    <a:pt x="27210" y="196773"/>
                  </a:lnTo>
                  <a:lnTo>
                    <a:pt x="12394" y="241963"/>
                  </a:lnTo>
                  <a:lnTo>
                    <a:pt x="3173" y="289982"/>
                  </a:lnTo>
                  <a:lnTo>
                    <a:pt x="0" y="340306"/>
                  </a:lnTo>
                  <a:lnTo>
                    <a:pt x="3173" y="390630"/>
                  </a:lnTo>
                  <a:lnTo>
                    <a:pt x="12394" y="438650"/>
                  </a:lnTo>
                  <a:lnTo>
                    <a:pt x="27210" y="483840"/>
                  </a:lnTo>
                  <a:lnTo>
                    <a:pt x="47169" y="525678"/>
                  </a:lnTo>
                  <a:lnTo>
                    <a:pt x="71822" y="563638"/>
                  </a:lnTo>
                  <a:lnTo>
                    <a:pt x="100715" y="597196"/>
                  </a:lnTo>
                  <a:lnTo>
                    <a:pt x="133398" y="625829"/>
                  </a:lnTo>
                  <a:lnTo>
                    <a:pt x="169420" y="649011"/>
                  </a:lnTo>
                  <a:lnTo>
                    <a:pt x="208329" y="666219"/>
                  </a:lnTo>
                  <a:lnTo>
                    <a:pt x="249673" y="676928"/>
                  </a:lnTo>
                  <a:lnTo>
                    <a:pt x="293002" y="680614"/>
                  </a:lnTo>
                  <a:lnTo>
                    <a:pt x="3126180" y="680614"/>
                  </a:lnTo>
                  <a:lnTo>
                    <a:pt x="3126180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11208" y="2135281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30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0"/>
                  </a:lnTo>
                  <a:lnTo>
                    <a:pt x="69227" y="68951"/>
                  </a:lnTo>
                  <a:lnTo>
                    <a:pt x="40358" y="103567"/>
                  </a:lnTo>
                  <a:lnTo>
                    <a:pt x="18567" y="143264"/>
                  </a:lnTo>
                  <a:lnTo>
                    <a:pt x="4799" y="187105"/>
                  </a:lnTo>
                  <a:lnTo>
                    <a:pt x="0" y="234154"/>
                  </a:lnTo>
                  <a:lnTo>
                    <a:pt x="4799" y="281205"/>
                  </a:lnTo>
                  <a:lnTo>
                    <a:pt x="18567" y="325046"/>
                  </a:lnTo>
                  <a:lnTo>
                    <a:pt x="40358" y="364743"/>
                  </a:lnTo>
                  <a:lnTo>
                    <a:pt x="69227" y="399359"/>
                  </a:lnTo>
                  <a:lnTo>
                    <a:pt x="104228" y="427960"/>
                  </a:lnTo>
                  <a:lnTo>
                    <a:pt x="144417" y="449609"/>
                  </a:lnTo>
                  <a:lnTo>
                    <a:pt x="188847" y="463371"/>
                  </a:lnTo>
                  <a:lnTo>
                    <a:pt x="236574" y="468311"/>
                  </a:lnTo>
                  <a:lnTo>
                    <a:pt x="284302" y="463371"/>
                  </a:lnTo>
                  <a:lnTo>
                    <a:pt x="328732" y="449609"/>
                  </a:lnTo>
                  <a:lnTo>
                    <a:pt x="368921" y="427960"/>
                  </a:lnTo>
                  <a:lnTo>
                    <a:pt x="403922" y="399359"/>
                  </a:lnTo>
                  <a:lnTo>
                    <a:pt x="432791" y="364743"/>
                  </a:lnTo>
                  <a:lnTo>
                    <a:pt x="454582" y="325046"/>
                  </a:lnTo>
                  <a:lnTo>
                    <a:pt x="468350" y="281205"/>
                  </a:lnTo>
                  <a:lnTo>
                    <a:pt x="473149" y="234154"/>
                  </a:lnTo>
                  <a:lnTo>
                    <a:pt x="468350" y="187105"/>
                  </a:lnTo>
                  <a:lnTo>
                    <a:pt x="454582" y="143264"/>
                  </a:lnTo>
                  <a:lnTo>
                    <a:pt x="432791" y="103567"/>
                  </a:lnTo>
                  <a:lnTo>
                    <a:pt x="403922" y="68951"/>
                  </a:lnTo>
                  <a:lnTo>
                    <a:pt x="368921" y="40350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4792980" marR="5080">
              <a:lnSpc>
                <a:spcPts val="2750"/>
              </a:lnSpc>
              <a:spcBef>
                <a:spcPts val="100"/>
              </a:spcBef>
            </a:pPr>
            <a:r>
              <a:rPr dirty="0" spc="100"/>
              <a:t>POIN</a:t>
            </a:r>
            <a:r>
              <a:rPr dirty="0" spc="-165"/>
              <a:t> </a:t>
            </a:r>
            <a:r>
              <a:rPr dirty="0" spc="800"/>
              <a:t>–</a:t>
            </a:r>
            <a:r>
              <a:rPr dirty="0" spc="-155"/>
              <a:t> </a:t>
            </a:r>
            <a:r>
              <a:rPr dirty="0" spc="100"/>
              <a:t>POIN</a:t>
            </a:r>
            <a:r>
              <a:rPr dirty="0" spc="-160"/>
              <a:t> </a:t>
            </a:r>
            <a:r>
              <a:rPr dirty="0" spc="-10"/>
              <a:t>DETAIL</a:t>
            </a:r>
            <a:r>
              <a:rPr dirty="0" spc="-155"/>
              <a:t> </a:t>
            </a:r>
            <a:r>
              <a:rPr dirty="0" spc="85"/>
              <a:t>PERUBAHAN</a:t>
            </a:r>
            <a:r>
              <a:rPr dirty="0" spc="-160"/>
              <a:t> </a:t>
            </a:r>
            <a:r>
              <a:rPr dirty="0" spc="135"/>
              <a:t>DENGAN</a:t>
            </a:r>
          </a:p>
          <a:p>
            <a:pPr algn="r" marL="4792980" marR="6350">
              <a:lnSpc>
                <a:spcPts val="2750"/>
              </a:lnSpc>
            </a:pPr>
            <a:r>
              <a:rPr dirty="0" spc="-20"/>
              <a:t>P</a:t>
            </a:r>
            <a:r>
              <a:rPr dirty="0" spc="-25"/>
              <a:t>E</a:t>
            </a:r>
            <a:r>
              <a:rPr dirty="0" spc="65"/>
              <a:t>R</a:t>
            </a:r>
            <a:r>
              <a:rPr dirty="0" spc="370"/>
              <a:t>M</a:t>
            </a:r>
            <a:r>
              <a:rPr dirty="0" spc="-95"/>
              <a:t>E</a:t>
            </a:r>
            <a:r>
              <a:rPr dirty="0" spc="155"/>
              <a:t>N</a:t>
            </a:r>
            <a:r>
              <a:rPr dirty="0" spc="114"/>
              <a:t>P</a:t>
            </a:r>
            <a:r>
              <a:rPr dirty="0" spc="114"/>
              <a:t>A</a:t>
            </a:r>
            <a:r>
              <a:rPr dirty="0" spc="155"/>
              <a:t>N</a:t>
            </a:r>
            <a:r>
              <a:rPr dirty="0" spc="65"/>
              <a:t>R</a:t>
            </a:r>
            <a:r>
              <a:rPr dirty="0" spc="110"/>
              <a:t>B</a:t>
            </a:r>
            <a:r>
              <a:rPr dirty="0" spc="-155"/>
              <a:t> </a:t>
            </a:r>
            <a:r>
              <a:rPr dirty="0" spc="125"/>
              <a:t>8</a:t>
            </a:r>
            <a:r>
              <a:rPr dirty="0" spc="225"/>
              <a:t>/</a:t>
            </a:r>
            <a:r>
              <a:rPr dirty="0" spc="-35"/>
              <a:t>2</a:t>
            </a:r>
            <a:r>
              <a:rPr dirty="0" spc="135"/>
              <a:t>0</a:t>
            </a:r>
            <a:r>
              <a:rPr dirty="0" spc="-35"/>
              <a:t>2</a:t>
            </a:r>
            <a:r>
              <a:rPr dirty="0" spc="-540"/>
              <a:t>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67581" y="2207259"/>
            <a:ext cx="13563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20">
                <a:latin typeface="Microsoft Sans Serif"/>
                <a:cs typeface="Microsoft Sans Serif"/>
              </a:rPr>
              <a:t>P</a:t>
            </a:r>
            <a:r>
              <a:rPr dirty="0" sz="1600" spc="-325">
                <a:latin typeface="Microsoft Sans Serif"/>
                <a:cs typeface="Microsoft Sans Serif"/>
              </a:rPr>
              <a:t>E</a:t>
            </a:r>
            <a:r>
              <a:rPr dirty="0" sz="1600" spc="-325">
                <a:latin typeface="Microsoft Sans Serif"/>
                <a:cs typeface="Microsoft Sans Serif"/>
              </a:rPr>
              <a:t>R</a:t>
            </a:r>
            <a:r>
              <a:rPr dirty="0" sz="1600" spc="-130">
                <a:latin typeface="Microsoft Sans Serif"/>
                <a:cs typeface="Microsoft Sans Serif"/>
              </a:rPr>
              <a:t>I</a:t>
            </a:r>
            <a:r>
              <a:rPr dirty="0" sz="1600" spc="-280">
                <a:latin typeface="Microsoft Sans Serif"/>
                <a:cs typeface="Microsoft Sans Serif"/>
              </a:rPr>
              <a:t>L</a:t>
            </a:r>
            <a:r>
              <a:rPr dirty="0" sz="1600" spc="-110">
                <a:latin typeface="Microsoft Sans Serif"/>
                <a:cs typeface="Microsoft Sans Serif"/>
              </a:rPr>
              <a:t>A</a:t>
            </a:r>
            <a:r>
              <a:rPr dirty="0" sz="1600" spc="-185">
                <a:latin typeface="Microsoft Sans Serif"/>
                <a:cs typeface="Microsoft Sans Serif"/>
              </a:rPr>
              <a:t>K</a:t>
            </a:r>
            <a:r>
              <a:rPr dirty="0" sz="1600" spc="-190">
                <a:latin typeface="Microsoft Sans Serif"/>
                <a:cs typeface="Microsoft Sans Serif"/>
              </a:rPr>
              <a:t>U</a:t>
            </a:r>
            <a:r>
              <a:rPr dirty="0" sz="1600" spc="5">
                <a:latin typeface="Microsoft Sans Serif"/>
                <a:cs typeface="Microsoft Sans Serif"/>
              </a:rPr>
              <a:t> </a:t>
            </a:r>
            <a:r>
              <a:rPr dirty="0" sz="1600" spc="-185">
                <a:latin typeface="Microsoft Sans Serif"/>
                <a:cs typeface="Microsoft Sans Serif"/>
              </a:rPr>
              <a:t>K</a:t>
            </a:r>
            <a:r>
              <a:rPr dirty="0" sz="1600" spc="-375">
                <a:latin typeface="Microsoft Sans Serif"/>
                <a:cs typeface="Microsoft Sans Serif"/>
              </a:rPr>
              <a:t>E</a:t>
            </a:r>
            <a:r>
              <a:rPr dirty="0" sz="1600" spc="-320">
                <a:latin typeface="Microsoft Sans Serif"/>
                <a:cs typeface="Microsoft Sans Serif"/>
              </a:rPr>
              <a:t>R</a:t>
            </a:r>
            <a:r>
              <a:rPr dirty="0" sz="1600" spc="-229">
                <a:latin typeface="Microsoft Sans Serif"/>
                <a:cs typeface="Microsoft Sans Serif"/>
              </a:rPr>
              <a:t>J</a:t>
            </a:r>
            <a:r>
              <a:rPr dirty="0" sz="1600" spc="-105">
                <a:latin typeface="Microsoft Sans Serif"/>
                <a:cs typeface="Microsoft Sans Serif"/>
              </a:rPr>
              <a:t>A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09551" y="4679589"/>
            <a:ext cx="10820400" cy="1090295"/>
            <a:chOff x="709551" y="4679589"/>
            <a:chExt cx="10820400" cy="1090295"/>
          </a:xfrm>
        </p:grpSpPr>
        <p:sp>
          <p:nvSpPr>
            <p:cNvPr id="15" name="object 15"/>
            <p:cNvSpPr/>
            <p:nvPr/>
          </p:nvSpPr>
          <p:spPr>
            <a:xfrm>
              <a:off x="3619004" y="4679589"/>
              <a:ext cx="7911465" cy="1090295"/>
            </a:xfrm>
            <a:custGeom>
              <a:avLst/>
              <a:gdLst/>
              <a:ahLst/>
              <a:cxnLst/>
              <a:rect l="l" t="t" r="r" b="b"/>
              <a:pathLst>
                <a:path w="7911465" h="1090295">
                  <a:moveTo>
                    <a:pt x="7910945" y="0"/>
                  </a:moveTo>
                  <a:lnTo>
                    <a:pt x="0" y="0"/>
                  </a:lnTo>
                  <a:lnTo>
                    <a:pt x="0" y="1090041"/>
                  </a:lnTo>
                  <a:lnTo>
                    <a:pt x="7910945" y="1090041"/>
                  </a:lnTo>
                  <a:lnTo>
                    <a:pt x="7910945" y="0"/>
                  </a:lnTo>
                  <a:close/>
                </a:path>
              </a:pathLst>
            </a:custGeom>
            <a:solidFill>
              <a:srgbClr val="2C92D5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9551" y="4679589"/>
              <a:ext cx="3126740" cy="680720"/>
            </a:xfrm>
            <a:custGeom>
              <a:avLst/>
              <a:gdLst/>
              <a:ahLst/>
              <a:cxnLst/>
              <a:rect l="l" t="t" r="r" b="b"/>
              <a:pathLst>
                <a:path w="3126740" h="680720">
                  <a:moveTo>
                    <a:pt x="3126180" y="0"/>
                  </a:moveTo>
                  <a:lnTo>
                    <a:pt x="3125507" y="0"/>
                  </a:lnTo>
                  <a:lnTo>
                    <a:pt x="293002" y="0"/>
                  </a:lnTo>
                  <a:lnTo>
                    <a:pt x="249673" y="3686"/>
                  </a:lnTo>
                  <a:lnTo>
                    <a:pt x="208329" y="14395"/>
                  </a:lnTo>
                  <a:lnTo>
                    <a:pt x="169420" y="31603"/>
                  </a:lnTo>
                  <a:lnTo>
                    <a:pt x="133398" y="54785"/>
                  </a:lnTo>
                  <a:lnTo>
                    <a:pt x="100715" y="83417"/>
                  </a:lnTo>
                  <a:lnTo>
                    <a:pt x="71822" y="116975"/>
                  </a:lnTo>
                  <a:lnTo>
                    <a:pt x="47169" y="154935"/>
                  </a:lnTo>
                  <a:lnTo>
                    <a:pt x="27210" y="196772"/>
                  </a:lnTo>
                  <a:lnTo>
                    <a:pt x="12394" y="241963"/>
                  </a:lnTo>
                  <a:lnTo>
                    <a:pt x="3173" y="289982"/>
                  </a:lnTo>
                  <a:lnTo>
                    <a:pt x="0" y="340306"/>
                  </a:lnTo>
                  <a:lnTo>
                    <a:pt x="3173" y="390630"/>
                  </a:lnTo>
                  <a:lnTo>
                    <a:pt x="12394" y="438649"/>
                  </a:lnTo>
                  <a:lnTo>
                    <a:pt x="27210" y="483839"/>
                  </a:lnTo>
                  <a:lnTo>
                    <a:pt x="47169" y="525677"/>
                  </a:lnTo>
                  <a:lnTo>
                    <a:pt x="71822" y="563637"/>
                  </a:lnTo>
                  <a:lnTo>
                    <a:pt x="100715" y="597195"/>
                  </a:lnTo>
                  <a:lnTo>
                    <a:pt x="133398" y="625827"/>
                  </a:lnTo>
                  <a:lnTo>
                    <a:pt x="169420" y="649010"/>
                  </a:lnTo>
                  <a:lnTo>
                    <a:pt x="208329" y="666217"/>
                  </a:lnTo>
                  <a:lnTo>
                    <a:pt x="249673" y="676927"/>
                  </a:lnTo>
                  <a:lnTo>
                    <a:pt x="293002" y="680613"/>
                  </a:lnTo>
                  <a:lnTo>
                    <a:pt x="3126180" y="680613"/>
                  </a:lnTo>
                  <a:lnTo>
                    <a:pt x="3126180" y="0"/>
                  </a:lnTo>
                  <a:close/>
                </a:path>
              </a:pathLst>
            </a:custGeom>
            <a:solidFill>
              <a:srgbClr val="2C92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11208" y="4785739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29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1"/>
                  </a:lnTo>
                  <a:lnTo>
                    <a:pt x="69227" y="68952"/>
                  </a:lnTo>
                  <a:lnTo>
                    <a:pt x="40358" y="103568"/>
                  </a:lnTo>
                  <a:lnTo>
                    <a:pt x="18567" y="143265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6"/>
                  </a:lnTo>
                  <a:lnTo>
                    <a:pt x="18567" y="325047"/>
                  </a:lnTo>
                  <a:lnTo>
                    <a:pt x="40358" y="364743"/>
                  </a:lnTo>
                  <a:lnTo>
                    <a:pt x="69227" y="399360"/>
                  </a:lnTo>
                  <a:lnTo>
                    <a:pt x="104228" y="427961"/>
                  </a:lnTo>
                  <a:lnTo>
                    <a:pt x="144417" y="449610"/>
                  </a:lnTo>
                  <a:lnTo>
                    <a:pt x="188847" y="463372"/>
                  </a:lnTo>
                  <a:lnTo>
                    <a:pt x="236574" y="468312"/>
                  </a:lnTo>
                  <a:lnTo>
                    <a:pt x="284302" y="463372"/>
                  </a:lnTo>
                  <a:lnTo>
                    <a:pt x="328732" y="449610"/>
                  </a:lnTo>
                  <a:lnTo>
                    <a:pt x="368921" y="427961"/>
                  </a:lnTo>
                  <a:lnTo>
                    <a:pt x="403922" y="399360"/>
                  </a:lnTo>
                  <a:lnTo>
                    <a:pt x="432791" y="364743"/>
                  </a:lnTo>
                  <a:lnTo>
                    <a:pt x="454582" y="325047"/>
                  </a:lnTo>
                  <a:lnTo>
                    <a:pt x="468350" y="281206"/>
                  </a:lnTo>
                  <a:lnTo>
                    <a:pt x="473149" y="234156"/>
                  </a:lnTo>
                  <a:lnTo>
                    <a:pt x="468350" y="187106"/>
                  </a:lnTo>
                  <a:lnTo>
                    <a:pt x="454582" y="143265"/>
                  </a:lnTo>
                  <a:lnTo>
                    <a:pt x="432791" y="103568"/>
                  </a:lnTo>
                  <a:lnTo>
                    <a:pt x="403922" y="68952"/>
                  </a:lnTo>
                  <a:lnTo>
                    <a:pt x="368921" y="40351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504863" y="4880355"/>
            <a:ext cx="21977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85">
                <a:latin typeface="Microsoft Sans Serif"/>
                <a:cs typeface="Microsoft Sans Serif"/>
              </a:rPr>
              <a:t>S</a:t>
            </a:r>
            <a:r>
              <a:rPr dirty="0" sz="1600" spc="-295">
                <a:latin typeface="Microsoft Sans Serif"/>
                <a:cs typeface="Microsoft Sans Serif"/>
              </a:rPr>
              <a:t>T</a:t>
            </a:r>
            <a:r>
              <a:rPr dirty="0" sz="1600" spc="-110">
                <a:latin typeface="Microsoft Sans Serif"/>
                <a:cs typeface="Microsoft Sans Serif"/>
              </a:rPr>
              <a:t>A</a:t>
            </a:r>
            <a:r>
              <a:rPr dirty="0" sz="1600" spc="-95">
                <a:latin typeface="Microsoft Sans Serif"/>
                <a:cs typeface="Microsoft Sans Serif"/>
              </a:rPr>
              <a:t>N</a:t>
            </a:r>
            <a:r>
              <a:rPr dirty="0" sz="1600" spc="-229">
                <a:latin typeface="Microsoft Sans Serif"/>
                <a:cs typeface="Microsoft Sans Serif"/>
              </a:rPr>
              <a:t>D</a:t>
            </a:r>
            <a:r>
              <a:rPr dirty="0" sz="1600" spc="-110">
                <a:latin typeface="Microsoft Sans Serif"/>
                <a:cs typeface="Microsoft Sans Serif"/>
              </a:rPr>
              <a:t>A</a:t>
            </a:r>
            <a:r>
              <a:rPr dirty="0" sz="1600" spc="-360">
                <a:latin typeface="Microsoft Sans Serif"/>
                <a:cs typeface="Microsoft Sans Serif"/>
              </a:rPr>
              <a:t>R</a:t>
            </a:r>
            <a:r>
              <a:rPr dirty="0" sz="1600" spc="10">
                <a:latin typeface="Microsoft Sans Serif"/>
                <a:cs typeface="Microsoft Sans Serif"/>
              </a:rPr>
              <a:t> </a:t>
            </a:r>
            <a:r>
              <a:rPr dirty="0" sz="1600" spc="-320">
                <a:latin typeface="Microsoft Sans Serif"/>
                <a:cs typeface="Microsoft Sans Serif"/>
              </a:rPr>
              <a:t>P</a:t>
            </a:r>
            <a:r>
              <a:rPr dirty="0" sz="1600" spc="-325">
                <a:latin typeface="Microsoft Sans Serif"/>
                <a:cs typeface="Microsoft Sans Serif"/>
              </a:rPr>
              <a:t>E</a:t>
            </a:r>
            <a:r>
              <a:rPr dirty="0" sz="1600" spc="-325">
                <a:latin typeface="Microsoft Sans Serif"/>
                <a:cs typeface="Microsoft Sans Serif"/>
              </a:rPr>
              <a:t>R</a:t>
            </a:r>
            <a:r>
              <a:rPr dirty="0" sz="1600" spc="-130">
                <a:latin typeface="Microsoft Sans Serif"/>
                <a:cs typeface="Microsoft Sans Serif"/>
              </a:rPr>
              <a:t>I</a:t>
            </a:r>
            <a:r>
              <a:rPr dirty="0" sz="1600" spc="-280">
                <a:latin typeface="Microsoft Sans Serif"/>
                <a:cs typeface="Microsoft Sans Serif"/>
              </a:rPr>
              <a:t>L</a:t>
            </a:r>
            <a:r>
              <a:rPr dirty="0" sz="1600" spc="-110">
                <a:latin typeface="Microsoft Sans Serif"/>
                <a:cs typeface="Microsoft Sans Serif"/>
              </a:rPr>
              <a:t>A</a:t>
            </a:r>
            <a:r>
              <a:rPr dirty="0" sz="1600" spc="-185">
                <a:latin typeface="Microsoft Sans Serif"/>
                <a:cs typeface="Microsoft Sans Serif"/>
              </a:rPr>
              <a:t>K</a:t>
            </a:r>
            <a:r>
              <a:rPr dirty="0" sz="1600" spc="-190">
                <a:latin typeface="Microsoft Sans Serif"/>
                <a:cs typeface="Microsoft Sans Serif"/>
              </a:rPr>
              <a:t>U</a:t>
            </a:r>
            <a:r>
              <a:rPr dirty="0" sz="1600" spc="5">
                <a:latin typeface="Microsoft Sans Serif"/>
                <a:cs typeface="Microsoft Sans Serif"/>
              </a:rPr>
              <a:t> </a:t>
            </a:r>
            <a:r>
              <a:rPr dirty="0" sz="1600" spc="-185">
                <a:latin typeface="Microsoft Sans Serif"/>
                <a:cs typeface="Microsoft Sans Serif"/>
              </a:rPr>
              <a:t>K</a:t>
            </a:r>
            <a:r>
              <a:rPr dirty="0" sz="1600" spc="-375">
                <a:latin typeface="Microsoft Sans Serif"/>
                <a:cs typeface="Microsoft Sans Serif"/>
              </a:rPr>
              <a:t>E</a:t>
            </a:r>
            <a:r>
              <a:rPr dirty="0" sz="1600" spc="-320">
                <a:latin typeface="Microsoft Sans Serif"/>
                <a:cs typeface="Microsoft Sans Serif"/>
              </a:rPr>
              <a:t>R</a:t>
            </a:r>
            <a:r>
              <a:rPr dirty="0" sz="1600" spc="-229">
                <a:latin typeface="Microsoft Sans Serif"/>
                <a:cs typeface="Microsoft Sans Serif"/>
              </a:rPr>
              <a:t>J</a:t>
            </a:r>
            <a:r>
              <a:rPr dirty="0" sz="1600" spc="-105">
                <a:latin typeface="Microsoft Sans Serif"/>
                <a:cs typeface="Microsoft Sans Serif"/>
              </a:rPr>
              <a:t>A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8334" y="1341119"/>
            <a:ext cx="9142730" cy="3821429"/>
            <a:chOff x="858334" y="1341119"/>
            <a:chExt cx="9142730" cy="3821429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59" y="1350263"/>
              <a:ext cx="502919" cy="5029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375" y="1405127"/>
              <a:ext cx="396239" cy="396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7568" y="1341119"/>
              <a:ext cx="502920" cy="502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2432" y="1395983"/>
              <a:ext cx="396240" cy="3962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191" y="2256982"/>
              <a:ext cx="151976" cy="10984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0884" y="2179840"/>
              <a:ext cx="322580" cy="289560"/>
            </a:xfrm>
            <a:custGeom>
              <a:avLst/>
              <a:gdLst/>
              <a:ahLst/>
              <a:cxnLst/>
              <a:rect l="l" t="t" r="r" b="b"/>
              <a:pathLst>
                <a:path w="322580" h="289560">
                  <a:moveTo>
                    <a:pt x="202946" y="200939"/>
                  </a:moveTo>
                  <a:lnTo>
                    <a:pt x="197192" y="190093"/>
                  </a:lnTo>
                  <a:lnTo>
                    <a:pt x="187858" y="181546"/>
                  </a:lnTo>
                  <a:lnTo>
                    <a:pt x="175768" y="175920"/>
                  </a:lnTo>
                  <a:lnTo>
                    <a:pt x="161747" y="173901"/>
                  </a:lnTo>
                  <a:lnTo>
                    <a:pt x="147726" y="176047"/>
                  </a:lnTo>
                  <a:lnTo>
                    <a:pt x="135534" y="181864"/>
                  </a:lnTo>
                  <a:lnTo>
                    <a:pt x="125920" y="190461"/>
                  </a:lnTo>
                  <a:lnTo>
                    <a:pt x="119621" y="200939"/>
                  </a:lnTo>
                  <a:lnTo>
                    <a:pt x="129235" y="205651"/>
                  </a:lnTo>
                  <a:lnTo>
                    <a:pt x="139217" y="209207"/>
                  </a:lnTo>
                  <a:lnTo>
                    <a:pt x="149936" y="211467"/>
                  </a:lnTo>
                  <a:lnTo>
                    <a:pt x="161747" y="212255"/>
                  </a:lnTo>
                  <a:lnTo>
                    <a:pt x="173151" y="211467"/>
                  </a:lnTo>
                  <a:lnTo>
                    <a:pt x="183819" y="209207"/>
                  </a:lnTo>
                  <a:lnTo>
                    <a:pt x="193751" y="205651"/>
                  </a:lnTo>
                  <a:lnTo>
                    <a:pt x="202946" y="200939"/>
                  </a:lnTo>
                  <a:close/>
                </a:path>
                <a:path w="322580" h="289560">
                  <a:moveTo>
                    <a:pt x="322541" y="141643"/>
                  </a:moveTo>
                  <a:lnTo>
                    <a:pt x="320573" y="139039"/>
                  </a:lnTo>
                  <a:lnTo>
                    <a:pt x="297053" y="112890"/>
                  </a:lnTo>
                  <a:lnTo>
                    <a:pt x="301967" y="78892"/>
                  </a:lnTo>
                  <a:lnTo>
                    <a:pt x="302933" y="74523"/>
                  </a:lnTo>
                  <a:lnTo>
                    <a:pt x="300012" y="70180"/>
                  </a:lnTo>
                  <a:lnTo>
                    <a:pt x="296087" y="69291"/>
                  </a:lnTo>
                  <a:lnTo>
                    <a:pt x="270192" y="59715"/>
                  </a:lnTo>
                  <a:lnTo>
                    <a:pt x="260769" y="56235"/>
                  </a:lnTo>
                  <a:lnTo>
                    <a:pt x="257848" y="49999"/>
                  </a:lnTo>
                  <a:lnTo>
                    <a:pt x="257848" y="145135"/>
                  </a:lnTo>
                  <a:lnTo>
                    <a:pt x="250405" y="178104"/>
                  </a:lnTo>
                  <a:lnTo>
                    <a:pt x="230022" y="205613"/>
                  </a:lnTo>
                  <a:lnTo>
                    <a:pt x="199517" y="224447"/>
                  </a:lnTo>
                  <a:lnTo>
                    <a:pt x="161747" y="231432"/>
                  </a:lnTo>
                  <a:lnTo>
                    <a:pt x="122199" y="224078"/>
                  </a:lnTo>
                  <a:lnTo>
                    <a:pt x="91541" y="204635"/>
                  </a:lnTo>
                  <a:lnTo>
                    <a:pt x="71729" y="177012"/>
                  </a:lnTo>
                  <a:lnTo>
                    <a:pt x="64693" y="145135"/>
                  </a:lnTo>
                  <a:lnTo>
                    <a:pt x="72415" y="111569"/>
                  </a:lnTo>
                  <a:lnTo>
                    <a:pt x="93370" y="84455"/>
                  </a:lnTo>
                  <a:lnTo>
                    <a:pt x="124256" y="66319"/>
                  </a:lnTo>
                  <a:lnTo>
                    <a:pt x="161747" y="59715"/>
                  </a:lnTo>
                  <a:lnTo>
                    <a:pt x="199517" y="66319"/>
                  </a:lnTo>
                  <a:lnTo>
                    <a:pt x="230022" y="84455"/>
                  </a:lnTo>
                  <a:lnTo>
                    <a:pt x="250405" y="111569"/>
                  </a:lnTo>
                  <a:lnTo>
                    <a:pt x="257848" y="145135"/>
                  </a:lnTo>
                  <a:lnTo>
                    <a:pt x="257848" y="49999"/>
                  </a:lnTo>
                  <a:lnTo>
                    <a:pt x="246075" y="24853"/>
                  </a:lnTo>
                  <a:lnTo>
                    <a:pt x="244906" y="23114"/>
                  </a:lnTo>
                  <a:lnTo>
                    <a:pt x="243535" y="21056"/>
                  </a:lnTo>
                  <a:lnTo>
                    <a:pt x="240195" y="18567"/>
                  </a:lnTo>
                  <a:lnTo>
                    <a:pt x="235559" y="18567"/>
                  </a:lnTo>
                  <a:lnTo>
                    <a:pt x="234937" y="18630"/>
                  </a:lnTo>
                  <a:lnTo>
                    <a:pt x="234315" y="18732"/>
                  </a:lnTo>
                  <a:lnTo>
                    <a:pt x="197065" y="23114"/>
                  </a:lnTo>
                  <a:lnTo>
                    <a:pt x="167640" y="1308"/>
                  </a:lnTo>
                  <a:lnTo>
                    <a:pt x="165671" y="444"/>
                  </a:lnTo>
                  <a:lnTo>
                    <a:pt x="163245" y="0"/>
                  </a:lnTo>
                  <a:lnTo>
                    <a:pt x="158330" y="0"/>
                  </a:lnTo>
                  <a:lnTo>
                    <a:pt x="155867" y="444"/>
                  </a:lnTo>
                  <a:lnTo>
                    <a:pt x="153911" y="1308"/>
                  </a:lnTo>
                  <a:lnTo>
                    <a:pt x="124510" y="23114"/>
                  </a:lnTo>
                  <a:lnTo>
                    <a:pt x="86296" y="18732"/>
                  </a:lnTo>
                  <a:lnTo>
                    <a:pt x="85763" y="18656"/>
                  </a:lnTo>
                  <a:lnTo>
                    <a:pt x="85229" y="18605"/>
                  </a:lnTo>
                  <a:lnTo>
                    <a:pt x="80378" y="18605"/>
                  </a:lnTo>
                  <a:lnTo>
                    <a:pt x="76365" y="21729"/>
                  </a:lnTo>
                  <a:lnTo>
                    <a:pt x="75501" y="24853"/>
                  </a:lnTo>
                  <a:lnTo>
                    <a:pt x="60782" y="56235"/>
                  </a:lnTo>
                  <a:lnTo>
                    <a:pt x="25488" y="69291"/>
                  </a:lnTo>
                  <a:lnTo>
                    <a:pt x="20599" y="71031"/>
                  </a:lnTo>
                  <a:lnTo>
                    <a:pt x="17653" y="74523"/>
                  </a:lnTo>
                  <a:lnTo>
                    <a:pt x="19608" y="78892"/>
                  </a:lnTo>
                  <a:lnTo>
                    <a:pt x="24523" y="112890"/>
                  </a:lnTo>
                  <a:lnTo>
                    <a:pt x="1003" y="139039"/>
                  </a:lnTo>
                  <a:lnTo>
                    <a:pt x="0" y="143383"/>
                  </a:lnTo>
                  <a:lnTo>
                    <a:pt x="0" y="147764"/>
                  </a:lnTo>
                  <a:lnTo>
                    <a:pt x="1968" y="151244"/>
                  </a:lnTo>
                  <a:lnTo>
                    <a:pt x="25488" y="176530"/>
                  </a:lnTo>
                  <a:lnTo>
                    <a:pt x="20599" y="210515"/>
                  </a:lnTo>
                  <a:lnTo>
                    <a:pt x="19608" y="214884"/>
                  </a:lnTo>
                  <a:lnTo>
                    <a:pt x="22567" y="219227"/>
                  </a:lnTo>
                  <a:lnTo>
                    <a:pt x="26479" y="220116"/>
                  </a:lnTo>
                  <a:lnTo>
                    <a:pt x="61772" y="233172"/>
                  </a:lnTo>
                  <a:lnTo>
                    <a:pt x="76454" y="265442"/>
                  </a:lnTo>
                  <a:lnTo>
                    <a:pt x="78917" y="269062"/>
                  </a:lnTo>
                  <a:lnTo>
                    <a:pt x="82067" y="270891"/>
                  </a:lnTo>
                  <a:lnTo>
                    <a:pt x="85953" y="270891"/>
                  </a:lnTo>
                  <a:lnTo>
                    <a:pt x="86601" y="270802"/>
                  </a:lnTo>
                  <a:lnTo>
                    <a:pt x="87261" y="270662"/>
                  </a:lnTo>
                  <a:lnTo>
                    <a:pt x="125501" y="266319"/>
                  </a:lnTo>
                  <a:lnTo>
                    <a:pt x="154901" y="287235"/>
                  </a:lnTo>
                  <a:lnTo>
                    <a:pt x="157835" y="288099"/>
                  </a:lnTo>
                  <a:lnTo>
                    <a:pt x="158826" y="288988"/>
                  </a:lnTo>
                  <a:lnTo>
                    <a:pt x="163715" y="288988"/>
                  </a:lnTo>
                  <a:lnTo>
                    <a:pt x="165671" y="288099"/>
                  </a:lnTo>
                  <a:lnTo>
                    <a:pt x="167640" y="287235"/>
                  </a:lnTo>
                  <a:lnTo>
                    <a:pt x="197065" y="266319"/>
                  </a:lnTo>
                  <a:lnTo>
                    <a:pt x="234315" y="270662"/>
                  </a:lnTo>
                  <a:lnTo>
                    <a:pt x="239204" y="270662"/>
                  </a:lnTo>
                  <a:lnTo>
                    <a:pt x="245084" y="268058"/>
                  </a:lnTo>
                  <a:lnTo>
                    <a:pt x="245745" y="266319"/>
                  </a:lnTo>
                  <a:lnTo>
                    <a:pt x="246075" y="265442"/>
                  </a:lnTo>
                  <a:lnTo>
                    <a:pt x="260769" y="233172"/>
                  </a:lnTo>
                  <a:lnTo>
                    <a:pt x="265480" y="231432"/>
                  </a:lnTo>
                  <a:lnTo>
                    <a:pt x="296087" y="220116"/>
                  </a:lnTo>
                  <a:lnTo>
                    <a:pt x="300977" y="218376"/>
                  </a:lnTo>
                  <a:lnTo>
                    <a:pt x="302933" y="214884"/>
                  </a:lnTo>
                  <a:lnTo>
                    <a:pt x="301967" y="210515"/>
                  </a:lnTo>
                  <a:lnTo>
                    <a:pt x="297053" y="176530"/>
                  </a:lnTo>
                  <a:lnTo>
                    <a:pt x="320573" y="151244"/>
                  </a:lnTo>
                  <a:lnTo>
                    <a:pt x="322541" y="147764"/>
                  </a:lnTo>
                  <a:lnTo>
                    <a:pt x="322541" y="141643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331" y="2410407"/>
              <a:ext cx="118618" cy="962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8334" y="2412151"/>
              <a:ext cx="118650" cy="9659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72680" y="4824780"/>
              <a:ext cx="359410" cy="337820"/>
            </a:xfrm>
            <a:custGeom>
              <a:avLst/>
              <a:gdLst/>
              <a:ahLst/>
              <a:cxnLst/>
              <a:rect l="l" t="t" r="r" b="b"/>
              <a:pathLst>
                <a:path w="359409" h="337820">
                  <a:moveTo>
                    <a:pt x="142506" y="190220"/>
                  </a:moveTo>
                  <a:lnTo>
                    <a:pt x="140728" y="182460"/>
                  </a:lnTo>
                  <a:lnTo>
                    <a:pt x="134505" y="176453"/>
                  </a:lnTo>
                  <a:lnTo>
                    <a:pt x="130454" y="171881"/>
                  </a:lnTo>
                  <a:lnTo>
                    <a:pt x="124358" y="169786"/>
                  </a:lnTo>
                  <a:lnTo>
                    <a:pt x="117767" y="169786"/>
                  </a:lnTo>
                  <a:lnTo>
                    <a:pt x="115671" y="169786"/>
                  </a:lnTo>
                  <a:lnTo>
                    <a:pt x="96189" y="185902"/>
                  </a:lnTo>
                  <a:lnTo>
                    <a:pt x="93535" y="194538"/>
                  </a:lnTo>
                  <a:lnTo>
                    <a:pt x="96189" y="202260"/>
                  </a:lnTo>
                  <a:lnTo>
                    <a:pt x="101536" y="208305"/>
                  </a:lnTo>
                  <a:lnTo>
                    <a:pt x="106121" y="212064"/>
                  </a:lnTo>
                  <a:lnTo>
                    <a:pt x="112115" y="214477"/>
                  </a:lnTo>
                  <a:lnTo>
                    <a:pt x="120332" y="214477"/>
                  </a:lnTo>
                  <a:lnTo>
                    <a:pt x="122542" y="214147"/>
                  </a:lnTo>
                  <a:lnTo>
                    <a:pt x="124688" y="213461"/>
                  </a:lnTo>
                  <a:lnTo>
                    <a:pt x="132727" y="211747"/>
                  </a:lnTo>
                  <a:lnTo>
                    <a:pt x="138938" y="206578"/>
                  </a:lnTo>
                  <a:lnTo>
                    <a:pt x="140728" y="198818"/>
                  </a:lnTo>
                  <a:lnTo>
                    <a:pt x="142506" y="190220"/>
                  </a:lnTo>
                  <a:close/>
                </a:path>
                <a:path w="359409" h="337820">
                  <a:moveTo>
                    <a:pt x="163906" y="269379"/>
                  </a:moveTo>
                  <a:lnTo>
                    <a:pt x="158064" y="256654"/>
                  </a:lnTo>
                  <a:lnTo>
                    <a:pt x="147967" y="246265"/>
                  </a:lnTo>
                  <a:lnTo>
                    <a:pt x="134696" y="239255"/>
                  </a:lnTo>
                  <a:lnTo>
                    <a:pt x="119354" y="236677"/>
                  </a:lnTo>
                  <a:lnTo>
                    <a:pt x="103619" y="239128"/>
                  </a:lnTo>
                  <a:lnTo>
                    <a:pt x="90297" y="245935"/>
                  </a:lnTo>
                  <a:lnTo>
                    <a:pt x="80162" y="256286"/>
                  </a:lnTo>
                  <a:lnTo>
                    <a:pt x="73939" y="269379"/>
                  </a:lnTo>
                  <a:lnTo>
                    <a:pt x="163906" y="269379"/>
                  </a:lnTo>
                  <a:close/>
                </a:path>
                <a:path w="359409" h="337820">
                  <a:moveTo>
                    <a:pt x="189725" y="40462"/>
                  </a:moveTo>
                  <a:lnTo>
                    <a:pt x="186169" y="37020"/>
                  </a:lnTo>
                  <a:lnTo>
                    <a:pt x="181724" y="37020"/>
                  </a:lnTo>
                  <a:lnTo>
                    <a:pt x="177253" y="37020"/>
                  </a:lnTo>
                  <a:lnTo>
                    <a:pt x="173697" y="40462"/>
                  </a:lnTo>
                  <a:lnTo>
                    <a:pt x="173697" y="49060"/>
                  </a:lnTo>
                  <a:lnTo>
                    <a:pt x="177253" y="52501"/>
                  </a:lnTo>
                  <a:lnTo>
                    <a:pt x="186169" y="52501"/>
                  </a:lnTo>
                  <a:lnTo>
                    <a:pt x="189725" y="49060"/>
                  </a:lnTo>
                  <a:lnTo>
                    <a:pt x="189725" y="40462"/>
                  </a:lnTo>
                  <a:close/>
                </a:path>
                <a:path w="359409" h="337820">
                  <a:moveTo>
                    <a:pt x="358990" y="100698"/>
                  </a:moveTo>
                  <a:lnTo>
                    <a:pt x="357085" y="87833"/>
                  </a:lnTo>
                  <a:lnTo>
                    <a:pt x="349745" y="77152"/>
                  </a:lnTo>
                  <a:lnTo>
                    <a:pt x="338582" y="69850"/>
                  </a:lnTo>
                  <a:lnTo>
                    <a:pt x="325145" y="67144"/>
                  </a:lnTo>
                  <a:lnTo>
                    <a:pt x="314452" y="67144"/>
                  </a:lnTo>
                  <a:lnTo>
                    <a:pt x="314452" y="197980"/>
                  </a:lnTo>
                  <a:lnTo>
                    <a:pt x="314452" y="242722"/>
                  </a:lnTo>
                  <a:lnTo>
                    <a:pt x="314452" y="288340"/>
                  </a:lnTo>
                  <a:lnTo>
                    <a:pt x="308203" y="293509"/>
                  </a:lnTo>
                  <a:lnTo>
                    <a:pt x="225348" y="293509"/>
                  </a:lnTo>
                  <a:lnTo>
                    <a:pt x="219138" y="288340"/>
                  </a:lnTo>
                  <a:lnTo>
                    <a:pt x="219138" y="274548"/>
                  </a:lnTo>
                  <a:lnTo>
                    <a:pt x="225348" y="270256"/>
                  </a:lnTo>
                  <a:lnTo>
                    <a:pt x="308203" y="270256"/>
                  </a:lnTo>
                  <a:lnTo>
                    <a:pt x="312674" y="276263"/>
                  </a:lnTo>
                  <a:lnTo>
                    <a:pt x="312674" y="281457"/>
                  </a:lnTo>
                  <a:lnTo>
                    <a:pt x="314452" y="288340"/>
                  </a:lnTo>
                  <a:lnTo>
                    <a:pt x="314452" y="242722"/>
                  </a:lnTo>
                  <a:lnTo>
                    <a:pt x="308203" y="247878"/>
                  </a:lnTo>
                  <a:lnTo>
                    <a:pt x="225348" y="247878"/>
                  </a:lnTo>
                  <a:lnTo>
                    <a:pt x="219138" y="242722"/>
                  </a:lnTo>
                  <a:lnTo>
                    <a:pt x="219138" y="230670"/>
                  </a:lnTo>
                  <a:lnTo>
                    <a:pt x="225348" y="225513"/>
                  </a:lnTo>
                  <a:lnTo>
                    <a:pt x="308203" y="225513"/>
                  </a:lnTo>
                  <a:lnTo>
                    <a:pt x="312674" y="230670"/>
                  </a:lnTo>
                  <a:lnTo>
                    <a:pt x="312674" y="237553"/>
                  </a:lnTo>
                  <a:lnTo>
                    <a:pt x="314452" y="242722"/>
                  </a:lnTo>
                  <a:lnTo>
                    <a:pt x="314452" y="197980"/>
                  </a:lnTo>
                  <a:lnTo>
                    <a:pt x="308203" y="203136"/>
                  </a:lnTo>
                  <a:lnTo>
                    <a:pt x="225348" y="203136"/>
                  </a:lnTo>
                  <a:lnTo>
                    <a:pt x="219138" y="197980"/>
                  </a:lnTo>
                  <a:lnTo>
                    <a:pt x="219138" y="184175"/>
                  </a:lnTo>
                  <a:lnTo>
                    <a:pt x="225348" y="180733"/>
                  </a:lnTo>
                  <a:lnTo>
                    <a:pt x="308203" y="180733"/>
                  </a:lnTo>
                  <a:lnTo>
                    <a:pt x="312674" y="185902"/>
                  </a:lnTo>
                  <a:lnTo>
                    <a:pt x="312674" y="191058"/>
                  </a:lnTo>
                  <a:lnTo>
                    <a:pt x="314452" y="197980"/>
                  </a:lnTo>
                  <a:lnTo>
                    <a:pt x="314452" y="67144"/>
                  </a:lnTo>
                  <a:lnTo>
                    <a:pt x="227139" y="67144"/>
                  </a:lnTo>
                  <a:lnTo>
                    <a:pt x="227139" y="44780"/>
                  </a:lnTo>
                  <a:lnTo>
                    <a:pt x="223405" y="27254"/>
                  </a:lnTo>
                  <a:lnTo>
                    <a:pt x="219976" y="22402"/>
                  </a:lnTo>
                  <a:lnTo>
                    <a:pt x="213334" y="13030"/>
                  </a:lnTo>
                  <a:lnTo>
                    <a:pt x="204889" y="7581"/>
                  </a:lnTo>
                  <a:lnTo>
                    <a:pt x="204889" y="44780"/>
                  </a:lnTo>
                  <a:lnTo>
                    <a:pt x="204889" y="112776"/>
                  </a:lnTo>
                  <a:lnTo>
                    <a:pt x="189725" y="112776"/>
                  </a:lnTo>
                  <a:lnTo>
                    <a:pt x="189725" y="288340"/>
                  </a:lnTo>
                  <a:lnTo>
                    <a:pt x="183502" y="293509"/>
                  </a:lnTo>
                  <a:lnTo>
                    <a:pt x="53441" y="293509"/>
                  </a:lnTo>
                  <a:lnTo>
                    <a:pt x="48971" y="288340"/>
                  </a:lnTo>
                  <a:lnTo>
                    <a:pt x="48971" y="281457"/>
                  </a:lnTo>
                  <a:lnTo>
                    <a:pt x="51549" y="262966"/>
                  </a:lnTo>
                  <a:lnTo>
                    <a:pt x="58889" y="246583"/>
                  </a:lnTo>
                  <a:lnTo>
                    <a:pt x="70408" y="232791"/>
                  </a:lnTo>
                  <a:lnTo>
                    <a:pt x="85496" y="222072"/>
                  </a:lnTo>
                  <a:lnTo>
                    <a:pt x="78701" y="212445"/>
                  </a:lnTo>
                  <a:lnTo>
                    <a:pt x="74485" y="201841"/>
                  </a:lnTo>
                  <a:lnTo>
                    <a:pt x="73113" y="190588"/>
                  </a:lnTo>
                  <a:lnTo>
                    <a:pt x="74815" y="179019"/>
                  </a:lnTo>
                  <a:lnTo>
                    <a:pt x="106883" y="148043"/>
                  </a:lnTo>
                  <a:lnTo>
                    <a:pt x="115443" y="146431"/>
                  </a:lnTo>
                  <a:lnTo>
                    <a:pt x="119659" y="146431"/>
                  </a:lnTo>
                  <a:lnTo>
                    <a:pt x="160159" y="169722"/>
                  </a:lnTo>
                  <a:lnTo>
                    <a:pt x="166471" y="191922"/>
                  </a:lnTo>
                  <a:lnTo>
                    <a:pt x="164782" y="203987"/>
                  </a:lnTo>
                  <a:lnTo>
                    <a:pt x="163004" y="211747"/>
                  </a:lnTo>
                  <a:lnTo>
                    <a:pt x="159448" y="217754"/>
                  </a:lnTo>
                  <a:lnTo>
                    <a:pt x="154101" y="223786"/>
                  </a:lnTo>
                  <a:lnTo>
                    <a:pt x="168313" y="234010"/>
                  </a:lnTo>
                  <a:lnTo>
                    <a:pt x="179603" y="247561"/>
                  </a:lnTo>
                  <a:lnTo>
                    <a:pt x="187045" y="263842"/>
                  </a:lnTo>
                  <a:lnTo>
                    <a:pt x="189598" y="281457"/>
                  </a:lnTo>
                  <a:lnTo>
                    <a:pt x="189725" y="288340"/>
                  </a:lnTo>
                  <a:lnTo>
                    <a:pt x="189725" y="112776"/>
                  </a:lnTo>
                  <a:lnTo>
                    <a:pt x="158572" y="112776"/>
                  </a:lnTo>
                  <a:lnTo>
                    <a:pt x="158572" y="44780"/>
                  </a:lnTo>
                  <a:lnTo>
                    <a:pt x="160299" y="35826"/>
                  </a:lnTo>
                  <a:lnTo>
                    <a:pt x="165125" y="28740"/>
                  </a:lnTo>
                  <a:lnTo>
                    <a:pt x="172466" y="24079"/>
                  </a:lnTo>
                  <a:lnTo>
                    <a:pt x="181724" y="22402"/>
                  </a:lnTo>
                  <a:lnTo>
                    <a:pt x="190969" y="24079"/>
                  </a:lnTo>
                  <a:lnTo>
                    <a:pt x="198310" y="28740"/>
                  </a:lnTo>
                  <a:lnTo>
                    <a:pt x="203136" y="35826"/>
                  </a:lnTo>
                  <a:lnTo>
                    <a:pt x="204889" y="44780"/>
                  </a:lnTo>
                  <a:lnTo>
                    <a:pt x="204889" y="7581"/>
                  </a:lnTo>
                  <a:lnTo>
                    <a:pt x="198577" y="3492"/>
                  </a:lnTo>
                  <a:lnTo>
                    <a:pt x="180822" y="0"/>
                  </a:lnTo>
                  <a:lnTo>
                    <a:pt x="162547" y="3492"/>
                  </a:lnTo>
                  <a:lnTo>
                    <a:pt x="147523" y="13030"/>
                  </a:lnTo>
                  <a:lnTo>
                    <a:pt x="137350" y="27254"/>
                  </a:lnTo>
                  <a:lnTo>
                    <a:pt x="133604" y="44780"/>
                  </a:lnTo>
                  <a:lnTo>
                    <a:pt x="133604" y="67144"/>
                  </a:lnTo>
                  <a:lnTo>
                    <a:pt x="35623" y="67144"/>
                  </a:lnTo>
                  <a:lnTo>
                    <a:pt x="22161" y="69850"/>
                  </a:lnTo>
                  <a:lnTo>
                    <a:pt x="10795" y="77152"/>
                  </a:lnTo>
                  <a:lnTo>
                    <a:pt x="2933" y="87833"/>
                  </a:lnTo>
                  <a:lnTo>
                    <a:pt x="0" y="100698"/>
                  </a:lnTo>
                  <a:lnTo>
                    <a:pt x="0" y="303834"/>
                  </a:lnTo>
                  <a:lnTo>
                    <a:pt x="2806" y="317055"/>
                  </a:lnTo>
                  <a:lnTo>
                    <a:pt x="10464" y="327698"/>
                  </a:lnTo>
                  <a:lnTo>
                    <a:pt x="21793" y="334797"/>
                  </a:lnTo>
                  <a:lnTo>
                    <a:pt x="35623" y="337375"/>
                  </a:lnTo>
                  <a:lnTo>
                    <a:pt x="324231" y="337375"/>
                  </a:lnTo>
                  <a:lnTo>
                    <a:pt x="337566" y="334797"/>
                  </a:lnTo>
                  <a:lnTo>
                    <a:pt x="348627" y="327698"/>
                  </a:lnTo>
                  <a:lnTo>
                    <a:pt x="356184" y="317055"/>
                  </a:lnTo>
                  <a:lnTo>
                    <a:pt x="358990" y="303834"/>
                  </a:lnTo>
                  <a:lnTo>
                    <a:pt x="358990" y="293509"/>
                  </a:lnTo>
                  <a:lnTo>
                    <a:pt x="358990" y="270256"/>
                  </a:lnTo>
                  <a:lnTo>
                    <a:pt x="358990" y="112776"/>
                  </a:lnTo>
                  <a:lnTo>
                    <a:pt x="358990" y="10069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4474766" y="2103628"/>
            <a:ext cx="1557655" cy="134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ts val="181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70">
                <a:solidFill>
                  <a:srgbClr val="191919"/>
                </a:solidFill>
                <a:latin typeface="Microsoft Sans Serif"/>
                <a:cs typeface="Microsoft Sans Serif"/>
              </a:rPr>
              <a:t>Orientasi</a:t>
            </a:r>
            <a:endParaRPr sz="1600">
              <a:latin typeface="Microsoft Sans Serif"/>
              <a:cs typeface="Microsoft Sans Serif"/>
            </a:endParaRPr>
          </a:p>
          <a:p>
            <a:pPr marL="355600">
              <a:lnSpc>
                <a:spcPts val="1689"/>
              </a:lnSpc>
            </a:pPr>
            <a:r>
              <a:rPr dirty="0" sz="1600" spc="-110">
                <a:solidFill>
                  <a:srgbClr val="191919"/>
                </a:solidFill>
                <a:latin typeface="Microsoft Sans Serif"/>
                <a:cs typeface="Microsoft Sans Serif"/>
              </a:rPr>
              <a:t>Pelayanan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689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Komitmen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600" spc="-65">
                <a:solidFill>
                  <a:srgbClr val="191919"/>
                </a:solidFill>
                <a:latin typeface="Microsoft Sans Serif"/>
                <a:cs typeface="Microsoft Sans Serif"/>
              </a:rPr>
              <a:t>Inisiatif</a:t>
            </a:r>
            <a:r>
              <a:rPr dirty="0" sz="1600" spc="3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60">
                <a:solidFill>
                  <a:srgbClr val="191919"/>
                </a:solidFill>
                <a:latin typeface="Microsoft Sans Serif"/>
                <a:cs typeface="Microsoft Sans Serif"/>
              </a:rPr>
              <a:t>Kerja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600" spc="-95">
                <a:solidFill>
                  <a:srgbClr val="191919"/>
                </a:solidFill>
                <a:latin typeface="Microsoft Sans Serif"/>
                <a:cs typeface="Microsoft Sans Serif"/>
              </a:rPr>
              <a:t>Kerjasama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81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1600" spc="-114">
                <a:solidFill>
                  <a:srgbClr val="191919"/>
                </a:solidFill>
                <a:latin typeface="Microsoft Sans Serif"/>
                <a:cs typeface="Microsoft Sans Serif"/>
              </a:rPr>
              <a:t>Kepemimpinan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78160" y="2085340"/>
            <a:ext cx="2752725" cy="19945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C</a:t>
            </a:r>
            <a:r>
              <a:rPr dirty="0" sz="1600" spc="-45">
                <a:solidFill>
                  <a:srgbClr val="191919"/>
                </a:solidFill>
                <a:latin typeface="Microsoft Sans Serif"/>
                <a:cs typeface="Microsoft Sans Serif"/>
              </a:rPr>
              <a:t>or</a:t>
            </a:r>
            <a:r>
              <a:rPr dirty="0" sz="1600" spc="-9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25">
                <a:solidFill>
                  <a:srgbClr val="191919"/>
                </a:solidFill>
                <a:latin typeface="Microsoft Sans Serif"/>
                <a:cs typeface="Microsoft Sans Serif"/>
              </a:rPr>
              <a:t>V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-180">
                <a:solidFill>
                  <a:srgbClr val="191919"/>
                </a:solidFill>
                <a:latin typeface="Microsoft Sans Serif"/>
                <a:cs typeface="Microsoft Sans Serif"/>
              </a:rPr>
              <a:t>es</a:t>
            </a:r>
            <a:r>
              <a:rPr dirty="0" sz="16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80">
                <a:solidFill>
                  <a:srgbClr val="191919"/>
                </a:solidFill>
                <a:latin typeface="Microsoft Sans Serif"/>
                <a:cs typeface="Microsoft Sans Serif"/>
              </a:rPr>
              <a:t>SN</a:t>
            </a:r>
            <a:r>
              <a:rPr dirty="0" sz="16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da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75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600" spc="-6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pa</a:t>
            </a:r>
            <a:r>
              <a:rPr dirty="0" sz="1600" spc="-10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25">
                <a:solidFill>
                  <a:srgbClr val="191919"/>
                </a:solidFill>
                <a:latin typeface="Microsoft Sans Serif"/>
                <a:cs typeface="Microsoft Sans Serif"/>
              </a:rPr>
              <a:t>n 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14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220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ba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70">
                <a:solidFill>
                  <a:srgbClr val="191919"/>
                </a:solidFill>
                <a:latin typeface="Microsoft Sans Serif"/>
                <a:cs typeface="Microsoft Sans Serif"/>
              </a:rPr>
              <a:t>PP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30</a:t>
            </a:r>
            <a:r>
              <a:rPr dirty="0" sz="1600" spc="170">
                <a:solidFill>
                  <a:srgbClr val="191919"/>
                </a:solidFill>
                <a:latin typeface="Microsoft Sans Serif"/>
                <a:cs typeface="Microsoft Sans Serif"/>
              </a:rPr>
              <a:t>/2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109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55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Be</a:t>
            </a:r>
            <a:r>
              <a:rPr dirty="0" sz="1600" spc="-11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600" spc="-45">
                <a:solidFill>
                  <a:srgbClr val="191919"/>
                </a:solidFill>
                <a:latin typeface="Microsoft Sans Serif"/>
                <a:cs typeface="Microsoft Sans Serif"/>
              </a:rPr>
              <a:t>or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14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27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37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7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65">
                <a:solidFill>
                  <a:srgbClr val="191919"/>
                </a:solidFill>
                <a:latin typeface="Microsoft Sans Serif"/>
                <a:cs typeface="Microsoft Sans Serif"/>
              </a:rPr>
              <a:t>y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85">
                <a:solidFill>
                  <a:srgbClr val="191919"/>
                </a:solidFill>
                <a:latin typeface="Microsoft Sans Serif"/>
                <a:cs typeface="Microsoft Sans Serif"/>
              </a:rPr>
              <a:t>Akuntabel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25">
                <a:solidFill>
                  <a:srgbClr val="191919"/>
                </a:solidFill>
                <a:latin typeface="Microsoft Sans Serif"/>
                <a:cs typeface="Microsoft Sans Serif"/>
              </a:rPr>
              <a:t>Kompeten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30">
                <a:solidFill>
                  <a:srgbClr val="191919"/>
                </a:solidFill>
                <a:latin typeface="Microsoft Sans Serif"/>
                <a:cs typeface="Microsoft Sans Serif"/>
              </a:rPr>
              <a:t>Harmonis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70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Loyal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689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Adaptif</a:t>
            </a:r>
            <a:endParaRPr sz="1600">
              <a:latin typeface="Microsoft Sans Serif"/>
              <a:cs typeface="Microsoft Sans Serif"/>
            </a:endParaRPr>
          </a:p>
          <a:p>
            <a:pPr marL="355600" indent="-342900">
              <a:lnSpc>
                <a:spcPts val="18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Kolaboratif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74766" y="4749292"/>
            <a:ext cx="2263140" cy="915669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ct val="88300"/>
              </a:lnSpc>
              <a:spcBef>
                <a:spcPts val="325"/>
              </a:spcBef>
            </a:pPr>
            <a:r>
              <a:rPr dirty="0" sz="1600" spc="-75">
                <a:solidFill>
                  <a:srgbClr val="191919"/>
                </a:solidFill>
                <a:latin typeface="Microsoft Sans Serif"/>
                <a:cs typeface="Microsoft Sans Serif"/>
              </a:rPr>
              <a:t>Standar 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Perilaku</a:t>
            </a:r>
            <a:r>
              <a:rPr dirty="0" sz="1600" spc="-9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45">
                <a:solidFill>
                  <a:srgbClr val="191919"/>
                </a:solidFill>
                <a:latin typeface="Microsoft Sans Serif"/>
                <a:cs typeface="Microsoft Sans Serif"/>
              </a:rPr>
              <a:t>kerja 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600" spc="-55">
                <a:solidFill>
                  <a:srgbClr val="191919"/>
                </a:solidFill>
                <a:latin typeface="Microsoft Sans Serif"/>
                <a:cs typeface="Microsoft Sans Serif"/>
              </a:rPr>
              <a:t>et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ap</a:t>
            </a:r>
            <a:r>
              <a:rPr dirty="0" sz="1600" spc="-10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7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-180">
                <a:solidFill>
                  <a:srgbClr val="191919"/>
                </a:solidFill>
                <a:latin typeface="Microsoft Sans Serif"/>
                <a:cs typeface="Microsoft Sans Serif"/>
              </a:rPr>
              <a:t>es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600" spc="-14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14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g  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jabatan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65">
                <a:solidFill>
                  <a:srgbClr val="191919"/>
                </a:solidFill>
                <a:latin typeface="Microsoft Sans Serif"/>
                <a:cs typeface="Microsoft Sans Serif"/>
              </a:rPr>
              <a:t>dalam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bentuk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70">
                <a:solidFill>
                  <a:srgbClr val="191919"/>
                </a:solidFill>
                <a:latin typeface="Microsoft Sans Serif"/>
                <a:cs typeface="Microsoft Sans Serif"/>
              </a:rPr>
              <a:t>level </a:t>
            </a:r>
            <a:r>
              <a:rPr dirty="0" sz="1600" spc="-409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55">
                <a:solidFill>
                  <a:srgbClr val="191919"/>
                </a:solidFill>
                <a:latin typeface="Microsoft Sans Serif"/>
                <a:cs typeface="Microsoft Sans Serif"/>
              </a:rPr>
              <a:t>(1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330">
                <a:solidFill>
                  <a:srgbClr val="191919"/>
                </a:solidFill>
                <a:latin typeface="Microsoft Sans Serif"/>
                <a:cs typeface="Microsoft Sans Serif"/>
              </a:rPr>
              <a:t>–</a:t>
            </a:r>
            <a:r>
              <a:rPr dirty="0" sz="16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50">
                <a:solidFill>
                  <a:srgbClr val="191919"/>
                </a:solidFill>
                <a:latin typeface="Microsoft Sans Serif"/>
                <a:cs typeface="Microsoft Sans Serif"/>
              </a:rPr>
              <a:t>7)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78160" y="4749292"/>
            <a:ext cx="3446779" cy="9156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810"/>
              </a:lnSpc>
              <a:spcBef>
                <a:spcPts val="100"/>
              </a:spcBef>
            </a:pPr>
            <a:r>
              <a:rPr dirty="0" sz="1600" spc="-25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12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il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0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5">
                <a:solidFill>
                  <a:srgbClr val="191919"/>
                </a:solidFill>
                <a:latin typeface="Microsoft Sans Serif"/>
                <a:cs typeface="Microsoft Sans Serif"/>
              </a:rPr>
              <a:t>pad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95" i="1">
                <a:solidFill>
                  <a:srgbClr val="191919"/>
                </a:solidFill>
                <a:latin typeface="Arial"/>
                <a:cs typeface="Arial"/>
              </a:rPr>
              <a:t>C</a:t>
            </a:r>
            <a:r>
              <a:rPr dirty="0" sz="1600" spc="-45" i="1">
                <a:solidFill>
                  <a:srgbClr val="191919"/>
                </a:solidFill>
                <a:latin typeface="Arial"/>
                <a:cs typeface="Arial"/>
              </a:rPr>
              <a:t>or</a:t>
            </a:r>
            <a:r>
              <a:rPr dirty="0" sz="1600" spc="-190" i="1">
                <a:solidFill>
                  <a:srgbClr val="191919"/>
                </a:solidFill>
                <a:latin typeface="Arial"/>
                <a:cs typeface="Arial"/>
              </a:rPr>
              <a:t>e</a:t>
            </a:r>
            <a:r>
              <a:rPr dirty="0" sz="1600" spc="-10" i="1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dirty="0" sz="1600" spc="-145" i="1">
                <a:solidFill>
                  <a:srgbClr val="191919"/>
                </a:solidFill>
                <a:latin typeface="Arial"/>
                <a:cs typeface="Arial"/>
              </a:rPr>
              <a:t>V</a:t>
            </a:r>
            <a:r>
              <a:rPr dirty="0" sz="1600" spc="-70" i="1">
                <a:solidFill>
                  <a:srgbClr val="191919"/>
                </a:solidFill>
                <a:latin typeface="Arial"/>
                <a:cs typeface="Arial"/>
              </a:rPr>
              <a:t>a</a:t>
            </a:r>
            <a:r>
              <a:rPr dirty="0" sz="1600" spc="-35" i="1">
                <a:solidFill>
                  <a:srgbClr val="191919"/>
                </a:solidFill>
                <a:latin typeface="Arial"/>
                <a:cs typeface="Arial"/>
              </a:rPr>
              <a:t>l</a:t>
            </a:r>
            <a:r>
              <a:rPr dirty="0" sz="1600" spc="-195" i="1">
                <a:solidFill>
                  <a:srgbClr val="191919"/>
                </a:solidFill>
                <a:latin typeface="Arial"/>
                <a:cs typeface="Arial"/>
              </a:rPr>
              <a:t>ue</a:t>
            </a:r>
            <a:r>
              <a:rPr dirty="0" sz="1600" spc="-270" i="1">
                <a:solidFill>
                  <a:srgbClr val="191919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88100"/>
              </a:lnSpc>
              <a:spcBef>
                <a:spcPts val="120"/>
              </a:spcBef>
            </a:pPr>
            <a:r>
              <a:rPr dirty="0" sz="1600" spc="-1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80">
                <a:solidFill>
                  <a:srgbClr val="191919"/>
                </a:solidFill>
                <a:latin typeface="Microsoft Sans Serif"/>
                <a:cs typeface="Microsoft Sans Serif"/>
              </a:rPr>
              <a:t>SN</a:t>
            </a:r>
            <a:r>
              <a:rPr dirty="0" sz="16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65">
                <a:solidFill>
                  <a:srgbClr val="191919"/>
                </a:solidFill>
                <a:latin typeface="Microsoft Sans Serif"/>
                <a:cs typeface="Microsoft Sans Serif"/>
              </a:rPr>
              <a:t>ta</a:t>
            </a:r>
            <a:r>
              <a:rPr dirty="0" sz="1600" spc="-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pa</a:t>
            </a:r>
            <a:r>
              <a:rPr dirty="0" sz="16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7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125">
                <a:solidFill>
                  <a:srgbClr val="191919"/>
                </a:solidFill>
                <a:latin typeface="Microsoft Sans Serif"/>
                <a:cs typeface="Microsoft Sans Serif"/>
              </a:rPr>
              <a:t>v</a:t>
            </a:r>
            <a:r>
              <a:rPr dirty="0" sz="1600" spc="-7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40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70">
                <a:solidFill>
                  <a:srgbClr val="191919"/>
                </a:solidFill>
                <a:latin typeface="Microsoft Sans Serif"/>
                <a:cs typeface="Microsoft Sans Serif"/>
              </a:rPr>
              <a:t>dan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dapat  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b</a:t>
            </a:r>
            <a:r>
              <a:rPr dirty="0" sz="16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6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10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19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9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27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600" spc="-95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6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600" spc="-27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khu</a:t>
            </a:r>
            <a:r>
              <a:rPr dirty="0" sz="1600" spc="-18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-250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600" spc="-220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6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280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6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600" spc="-19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600" spc="-100">
                <a:solidFill>
                  <a:srgbClr val="191919"/>
                </a:solidFill>
                <a:latin typeface="Microsoft Sans Serif"/>
                <a:cs typeface="Microsoft Sans Serif"/>
              </a:rPr>
              <a:t>an</a:t>
            </a:r>
            <a:r>
              <a:rPr dirty="0" sz="16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65">
                <a:solidFill>
                  <a:srgbClr val="191919"/>
                </a:solidFill>
                <a:latin typeface="Microsoft Sans Serif"/>
                <a:cs typeface="Microsoft Sans Serif"/>
              </a:rPr>
              <a:t>atas  </a:t>
            </a:r>
            <a:r>
              <a:rPr dirty="0" sz="1600" spc="-55">
                <a:solidFill>
                  <a:srgbClr val="191919"/>
                </a:solidFill>
                <a:latin typeface="Microsoft Sans Serif"/>
                <a:cs typeface="Microsoft Sans Serif"/>
              </a:rPr>
              <a:t>perilaku</a:t>
            </a:r>
            <a:r>
              <a:rPr dirty="0" sz="16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600" spc="-155">
                <a:solidFill>
                  <a:srgbClr val="191919"/>
                </a:solidFill>
                <a:latin typeface="Microsoft Sans Serif"/>
                <a:cs typeface="Microsoft Sans Serif"/>
              </a:rPr>
              <a:t>ASN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857" y="0"/>
            <a:ext cx="11657330" cy="6858000"/>
            <a:chOff x="534857" y="0"/>
            <a:chExt cx="116573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857" y="0"/>
              <a:ext cx="11657142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23341" y="74676"/>
            <a:ext cx="2063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80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7167" y="1421891"/>
            <a:ext cx="4908550" cy="1178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725"/>
              </a:lnSpc>
              <a:spcBef>
                <a:spcPts val="100"/>
              </a:spcBef>
            </a:pPr>
            <a:r>
              <a:rPr dirty="0" sz="3200" spc="195"/>
              <a:t>BAGIAN</a:t>
            </a:r>
            <a:r>
              <a:rPr dirty="0" sz="3200" spc="-229"/>
              <a:t> </a:t>
            </a:r>
            <a:r>
              <a:rPr dirty="0" sz="3200" spc="240"/>
              <a:t>4</a:t>
            </a:r>
            <a:r>
              <a:rPr dirty="0" sz="3200" spc="-229"/>
              <a:t> </a:t>
            </a:r>
            <a:r>
              <a:rPr dirty="0" sz="3200" spc="-335"/>
              <a:t>:</a:t>
            </a:r>
            <a:endParaRPr sz="3200"/>
          </a:p>
          <a:p>
            <a:pPr marL="12700" marR="5080">
              <a:lnSpc>
                <a:spcPts val="2590"/>
              </a:lnSpc>
              <a:spcBef>
                <a:spcPts val="210"/>
              </a:spcBef>
            </a:pPr>
            <a:r>
              <a:rPr dirty="0" spc="-300">
                <a:solidFill>
                  <a:srgbClr val="1E1E1E"/>
                </a:solidFill>
                <a:latin typeface="Arial"/>
                <a:cs typeface="Arial"/>
              </a:rPr>
              <a:t>B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g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45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dirty="0" spc="-24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dirty="0" spc="-7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3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pc="-18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dirty="0" spc="-114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pc="-26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dirty="0" spc="-175">
                <a:solidFill>
                  <a:srgbClr val="1E1E1E"/>
                </a:solidFill>
                <a:latin typeface="Arial"/>
                <a:cs typeface="Arial"/>
              </a:rPr>
              <a:t>b</a:t>
            </a:r>
            <a:r>
              <a:rPr dirty="0" spc="-19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pc="-14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pc="-95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dirty="0" spc="-190">
                <a:solidFill>
                  <a:srgbClr val="1E1E1E"/>
                </a:solidFill>
                <a:latin typeface="Arial"/>
                <a:cs typeface="Arial"/>
              </a:rPr>
              <a:t>k</a:t>
            </a:r>
            <a:r>
              <a:rPr dirty="0" spc="-8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dirty="0" spc="-3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pc="-375">
                <a:solidFill>
                  <a:srgbClr val="1E1E1E"/>
                </a:solidFill>
                <a:latin typeface="Arial"/>
                <a:cs typeface="Arial"/>
              </a:rPr>
              <a:t>P</a:t>
            </a:r>
            <a:r>
              <a:rPr dirty="0" spc="-235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g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h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4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g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aa</a:t>
            </a:r>
            <a:r>
              <a:rPr dirty="0" spc="-125">
                <a:solidFill>
                  <a:srgbClr val="1E1E1E"/>
                </a:solidFill>
                <a:latin typeface="Arial"/>
                <a:cs typeface="Arial"/>
              </a:rPr>
              <a:t>n  </a:t>
            </a:r>
            <a:r>
              <a:rPr dirty="0" spc="-325">
                <a:solidFill>
                  <a:srgbClr val="1E1E1E"/>
                </a:solidFill>
                <a:latin typeface="Arial"/>
                <a:cs typeface="Arial"/>
              </a:rPr>
              <a:t>Be</a:t>
            </a:r>
            <a:r>
              <a:rPr dirty="0" spc="-19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315">
                <a:solidFill>
                  <a:srgbClr val="1E1E1E"/>
                </a:solidFill>
                <a:latin typeface="Arial"/>
                <a:cs typeface="Arial"/>
              </a:rPr>
              <a:t>s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65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pc="-190">
                <a:solidFill>
                  <a:srgbClr val="1E1E1E"/>
                </a:solidFill>
                <a:latin typeface="Arial"/>
                <a:cs typeface="Arial"/>
              </a:rPr>
              <a:t>k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dirty="0" spc="-3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pc="-175">
                <a:solidFill>
                  <a:srgbClr val="1E1E1E"/>
                </a:solidFill>
                <a:latin typeface="Arial"/>
                <a:cs typeface="Arial"/>
              </a:rPr>
              <a:t>Kine</a:t>
            </a:r>
            <a:r>
              <a:rPr dirty="0" spc="-105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dirty="0" spc="-60">
                <a:solidFill>
                  <a:srgbClr val="1E1E1E"/>
                </a:solidFill>
                <a:latin typeface="Arial"/>
                <a:cs typeface="Arial"/>
              </a:rPr>
              <a:t>ja</a:t>
            </a:r>
            <a:r>
              <a:rPr dirty="0" spc="-4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pc="-375">
                <a:solidFill>
                  <a:srgbClr val="1E1E1E"/>
                </a:solidFill>
                <a:latin typeface="Arial"/>
                <a:cs typeface="Arial"/>
              </a:rPr>
              <a:t>P</a:t>
            </a:r>
            <a:r>
              <a:rPr dirty="0" spc="-19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dirty="0" spc="-195">
                <a:solidFill>
                  <a:srgbClr val="1E1E1E"/>
                </a:solidFill>
                <a:latin typeface="Arial"/>
                <a:cs typeface="Arial"/>
              </a:rPr>
              <a:t>g</a:t>
            </a:r>
            <a:r>
              <a:rPr dirty="0" spc="-5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30">
                <a:solidFill>
                  <a:srgbClr val="1E1E1E"/>
                </a:solidFill>
                <a:latin typeface="Arial"/>
                <a:cs typeface="Arial"/>
              </a:rPr>
              <a:t>w</a:t>
            </a:r>
            <a:r>
              <a:rPr dirty="0" spc="-75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dirty="0" spc="-50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dirty="0" spc="-320">
                <a:solidFill>
                  <a:srgbClr val="1E1E1E"/>
                </a:solidFill>
                <a:latin typeface="Arial"/>
                <a:cs typeface="Arial"/>
              </a:rPr>
              <a:t>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08409" y="3310003"/>
            <a:ext cx="7581265" cy="864235"/>
            <a:chOff x="508409" y="3310003"/>
            <a:chExt cx="7581265" cy="864235"/>
          </a:xfrm>
        </p:grpSpPr>
        <p:sp>
          <p:nvSpPr>
            <p:cNvPr id="8" name="object 8"/>
            <p:cNvSpPr/>
            <p:nvPr/>
          </p:nvSpPr>
          <p:spPr>
            <a:xfrm>
              <a:off x="508406" y="3376129"/>
              <a:ext cx="7581265" cy="798195"/>
            </a:xfrm>
            <a:custGeom>
              <a:avLst/>
              <a:gdLst/>
              <a:ahLst/>
              <a:cxnLst/>
              <a:rect l="l" t="t" r="r" b="b"/>
              <a:pathLst>
                <a:path w="7581265" h="798195">
                  <a:moveTo>
                    <a:pt x="38138" y="777709"/>
                  </a:moveTo>
                  <a:lnTo>
                    <a:pt x="36639" y="770293"/>
                  </a:lnTo>
                  <a:lnTo>
                    <a:pt x="32550" y="764235"/>
                  </a:lnTo>
                  <a:lnTo>
                    <a:pt x="26504" y="760158"/>
                  </a:lnTo>
                  <a:lnTo>
                    <a:pt x="19088" y="758659"/>
                  </a:lnTo>
                  <a:lnTo>
                    <a:pt x="11633" y="760158"/>
                  </a:lnTo>
                  <a:lnTo>
                    <a:pt x="5575" y="764235"/>
                  </a:lnTo>
                  <a:lnTo>
                    <a:pt x="1498" y="770293"/>
                  </a:lnTo>
                  <a:lnTo>
                    <a:pt x="0" y="777709"/>
                  </a:lnTo>
                  <a:lnTo>
                    <a:pt x="1498" y="785126"/>
                  </a:lnTo>
                  <a:lnTo>
                    <a:pt x="5575" y="791171"/>
                  </a:lnTo>
                  <a:lnTo>
                    <a:pt x="11633" y="795261"/>
                  </a:lnTo>
                  <a:lnTo>
                    <a:pt x="19050" y="796759"/>
                  </a:lnTo>
                  <a:lnTo>
                    <a:pt x="26504" y="795261"/>
                  </a:lnTo>
                  <a:lnTo>
                    <a:pt x="32550" y="791171"/>
                  </a:lnTo>
                  <a:lnTo>
                    <a:pt x="36639" y="785126"/>
                  </a:lnTo>
                  <a:lnTo>
                    <a:pt x="38138" y="777709"/>
                  </a:lnTo>
                  <a:close/>
                </a:path>
                <a:path w="7581265" h="798195">
                  <a:moveTo>
                    <a:pt x="114376" y="777709"/>
                  </a:moveTo>
                  <a:lnTo>
                    <a:pt x="112877" y="770293"/>
                  </a:lnTo>
                  <a:lnTo>
                    <a:pt x="108788" y="764235"/>
                  </a:lnTo>
                  <a:lnTo>
                    <a:pt x="102743" y="760158"/>
                  </a:lnTo>
                  <a:lnTo>
                    <a:pt x="95326" y="758659"/>
                  </a:lnTo>
                  <a:lnTo>
                    <a:pt x="87871" y="760158"/>
                  </a:lnTo>
                  <a:lnTo>
                    <a:pt x="81813" y="764235"/>
                  </a:lnTo>
                  <a:lnTo>
                    <a:pt x="77736" y="770293"/>
                  </a:lnTo>
                  <a:lnTo>
                    <a:pt x="76238" y="777709"/>
                  </a:lnTo>
                  <a:lnTo>
                    <a:pt x="77736" y="785126"/>
                  </a:lnTo>
                  <a:lnTo>
                    <a:pt x="81813" y="791171"/>
                  </a:lnTo>
                  <a:lnTo>
                    <a:pt x="87871" y="795261"/>
                  </a:lnTo>
                  <a:lnTo>
                    <a:pt x="95288" y="796759"/>
                  </a:lnTo>
                  <a:lnTo>
                    <a:pt x="102743" y="795261"/>
                  </a:lnTo>
                  <a:lnTo>
                    <a:pt x="108788" y="791171"/>
                  </a:lnTo>
                  <a:lnTo>
                    <a:pt x="112877" y="785126"/>
                  </a:lnTo>
                  <a:lnTo>
                    <a:pt x="114376" y="777709"/>
                  </a:lnTo>
                  <a:close/>
                </a:path>
                <a:path w="7581265" h="798195">
                  <a:moveTo>
                    <a:pt x="190614" y="777709"/>
                  </a:moveTo>
                  <a:lnTo>
                    <a:pt x="189115" y="770293"/>
                  </a:lnTo>
                  <a:lnTo>
                    <a:pt x="185026" y="764235"/>
                  </a:lnTo>
                  <a:lnTo>
                    <a:pt x="178981" y="760158"/>
                  </a:lnTo>
                  <a:lnTo>
                    <a:pt x="171564" y="758659"/>
                  </a:lnTo>
                  <a:lnTo>
                    <a:pt x="164109" y="760158"/>
                  </a:lnTo>
                  <a:lnTo>
                    <a:pt x="158051" y="764235"/>
                  </a:lnTo>
                  <a:lnTo>
                    <a:pt x="153974" y="770293"/>
                  </a:lnTo>
                  <a:lnTo>
                    <a:pt x="152476" y="777709"/>
                  </a:lnTo>
                  <a:lnTo>
                    <a:pt x="153974" y="785126"/>
                  </a:lnTo>
                  <a:lnTo>
                    <a:pt x="158051" y="791171"/>
                  </a:lnTo>
                  <a:lnTo>
                    <a:pt x="164109" y="795261"/>
                  </a:lnTo>
                  <a:lnTo>
                    <a:pt x="171526" y="796759"/>
                  </a:lnTo>
                  <a:lnTo>
                    <a:pt x="178981" y="795261"/>
                  </a:lnTo>
                  <a:lnTo>
                    <a:pt x="185026" y="791171"/>
                  </a:lnTo>
                  <a:lnTo>
                    <a:pt x="189115" y="785126"/>
                  </a:lnTo>
                  <a:lnTo>
                    <a:pt x="190614" y="777709"/>
                  </a:lnTo>
                  <a:close/>
                </a:path>
                <a:path w="7581265" h="798195">
                  <a:moveTo>
                    <a:pt x="266852" y="777709"/>
                  </a:moveTo>
                  <a:lnTo>
                    <a:pt x="265353" y="770293"/>
                  </a:lnTo>
                  <a:lnTo>
                    <a:pt x="261264" y="764235"/>
                  </a:lnTo>
                  <a:lnTo>
                    <a:pt x="255219" y="760158"/>
                  </a:lnTo>
                  <a:lnTo>
                    <a:pt x="247802" y="758659"/>
                  </a:lnTo>
                  <a:lnTo>
                    <a:pt x="240347" y="760158"/>
                  </a:lnTo>
                  <a:lnTo>
                    <a:pt x="234289" y="764235"/>
                  </a:lnTo>
                  <a:lnTo>
                    <a:pt x="230212" y="770293"/>
                  </a:lnTo>
                  <a:lnTo>
                    <a:pt x="228714" y="777709"/>
                  </a:lnTo>
                  <a:lnTo>
                    <a:pt x="230212" y="785126"/>
                  </a:lnTo>
                  <a:lnTo>
                    <a:pt x="234289" y="791171"/>
                  </a:lnTo>
                  <a:lnTo>
                    <a:pt x="240347" y="795261"/>
                  </a:lnTo>
                  <a:lnTo>
                    <a:pt x="247764" y="796759"/>
                  </a:lnTo>
                  <a:lnTo>
                    <a:pt x="255219" y="795261"/>
                  </a:lnTo>
                  <a:lnTo>
                    <a:pt x="261264" y="791171"/>
                  </a:lnTo>
                  <a:lnTo>
                    <a:pt x="265353" y="785126"/>
                  </a:lnTo>
                  <a:lnTo>
                    <a:pt x="266852" y="777709"/>
                  </a:lnTo>
                  <a:close/>
                </a:path>
                <a:path w="7581265" h="798195">
                  <a:moveTo>
                    <a:pt x="343090" y="777709"/>
                  </a:moveTo>
                  <a:lnTo>
                    <a:pt x="341591" y="770293"/>
                  </a:lnTo>
                  <a:lnTo>
                    <a:pt x="337502" y="764235"/>
                  </a:lnTo>
                  <a:lnTo>
                    <a:pt x="331457" y="760158"/>
                  </a:lnTo>
                  <a:lnTo>
                    <a:pt x="324040" y="758659"/>
                  </a:lnTo>
                  <a:lnTo>
                    <a:pt x="316585" y="760158"/>
                  </a:lnTo>
                  <a:lnTo>
                    <a:pt x="310527" y="764235"/>
                  </a:lnTo>
                  <a:lnTo>
                    <a:pt x="306451" y="770293"/>
                  </a:lnTo>
                  <a:lnTo>
                    <a:pt x="304952" y="777709"/>
                  </a:lnTo>
                  <a:lnTo>
                    <a:pt x="306451" y="785126"/>
                  </a:lnTo>
                  <a:lnTo>
                    <a:pt x="310527" y="791171"/>
                  </a:lnTo>
                  <a:lnTo>
                    <a:pt x="316585" y="795261"/>
                  </a:lnTo>
                  <a:lnTo>
                    <a:pt x="324002" y="796759"/>
                  </a:lnTo>
                  <a:lnTo>
                    <a:pt x="331457" y="795261"/>
                  </a:lnTo>
                  <a:lnTo>
                    <a:pt x="337502" y="791171"/>
                  </a:lnTo>
                  <a:lnTo>
                    <a:pt x="341591" y="785126"/>
                  </a:lnTo>
                  <a:lnTo>
                    <a:pt x="343090" y="777709"/>
                  </a:lnTo>
                  <a:close/>
                </a:path>
                <a:path w="7581265" h="798195">
                  <a:moveTo>
                    <a:pt x="419328" y="777709"/>
                  </a:moveTo>
                  <a:lnTo>
                    <a:pt x="417830" y="770293"/>
                  </a:lnTo>
                  <a:lnTo>
                    <a:pt x="413740" y="764235"/>
                  </a:lnTo>
                  <a:lnTo>
                    <a:pt x="407695" y="760158"/>
                  </a:lnTo>
                  <a:lnTo>
                    <a:pt x="400278" y="758659"/>
                  </a:lnTo>
                  <a:lnTo>
                    <a:pt x="392823" y="760158"/>
                  </a:lnTo>
                  <a:lnTo>
                    <a:pt x="386765" y="764235"/>
                  </a:lnTo>
                  <a:lnTo>
                    <a:pt x="382689" y="770293"/>
                  </a:lnTo>
                  <a:lnTo>
                    <a:pt x="381190" y="777709"/>
                  </a:lnTo>
                  <a:lnTo>
                    <a:pt x="382689" y="785126"/>
                  </a:lnTo>
                  <a:lnTo>
                    <a:pt x="386765" y="791171"/>
                  </a:lnTo>
                  <a:lnTo>
                    <a:pt x="392823" y="795261"/>
                  </a:lnTo>
                  <a:lnTo>
                    <a:pt x="400240" y="796759"/>
                  </a:lnTo>
                  <a:lnTo>
                    <a:pt x="407695" y="795261"/>
                  </a:lnTo>
                  <a:lnTo>
                    <a:pt x="413740" y="791171"/>
                  </a:lnTo>
                  <a:lnTo>
                    <a:pt x="417830" y="785126"/>
                  </a:lnTo>
                  <a:lnTo>
                    <a:pt x="419328" y="777709"/>
                  </a:lnTo>
                  <a:close/>
                </a:path>
                <a:path w="7581265" h="798195">
                  <a:moveTo>
                    <a:pt x="495566" y="777709"/>
                  </a:moveTo>
                  <a:lnTo>
                    <a:pt x="494068" y="770293"/>
                  </a:lnTo>
                  <a:lnTo>
                    <a:pt x="489978" y="764235"/>
                  </a:lnTo>
                  <a:lnTo>
                    <a:pt x="483933" y="760158"/>
                  </a:lnTo>
                  <a:lnTo>
                    <a:pt x="476516" y="758659"/>
                  </a:lnTo>
                  <a:lnTo>
                    <a:pt x="469061" y="760158"/>
                  </a:lnTo>
                  <a:lnTo>
                    <a:pt x="463003" y="764235"/>
                  </a:lnTo>
                  <a:lnTo>
                    <a:pt x="458927" y="770293"/>
                  </a:lnTo>
                  <a:lnTo>
                    <a:pt x="457428" y="777709"/>
                  </a:lnTo>
                  <a:lnTo>
                    <a:pt x="458927" y="785126"/>
                  </a:lnTo>
                  <a:lnTo>
                    <a:pt x="463003" y="791171"/>
                  </a:lnTo>
                  <a:lnTo>
                    <a:pt x="469061" y="795261"/>
                  </a:lnTo>
                  <a:lnTo>
                    <a:pt x="476478" y="796759"/>
                  </a:lnTo>
                  <a:lnTo>
                    <a:pt x="483933" y="795261"/>
                  </a:lnTo>
                  <a:lnTo>
                    <a:pt x="489978" y="791171"/>
                  </a:lnTo>
                  <a:lnTo>
                    <a:pt x="494068" y="785126"/>
                  </a:lnTo>
                  <a:lnTo>
                    <a:pt x="495566" y="777709"/>
                  </a:lnTo>
                  <a:close/>
                </a:path>
                <a:path w="7581265" h="798195">
                  <a:moveTo>
                    <a:pt x="571804" y="777709"/>
                  </a:moveTo>
                  <a:lnTo>
                    <a:pt x="570306" y="770293"/>
                  </a:lnTo>
                  <a:lnTo>
                    <a:pt x="566216" y="764235"/>
                  </a:lnTo>
                  <a:lnTo>
                    <a:pt x="560171" y="760158"/>
                  </a:lnTo>
                  <a:lnTo>
                    <a:pt x="552754" y="758659"/>
                  </a:lnTo>
                  <a:lnTo>
                    <a:pt x="545299" y="760158"/>
                  </a:lnTo>
                  <a:lnTo>
                    <a:pt x="539242" y="764235"/>
                  </a:lnTo>
                  <a:lnTo>
                    <a:pt x="535165" y="770293"/>
                  </a:lnTo>
                  <a:lnTo>
                    <a:pt x="533666" y="777709"/>
                  </a:lnTo>
                  <a:lnTo>
                    <a:pt x="535165" y="785126"/>
                  </a:lnTo>
                  <a:lnTo>
                    <a:pt x="539242" y="791171"/>
                  </a:lnTo>
                  <a:lnTo>
                    <a:pt x="545299" y="795261"/>
                  </a:lnTo>
                  <a:lnTo>
                    <a:pt x="552716" y="796759"/>
                  </a:lnTo>
                  <a:lnTo>
                    <a:pt x="560171" y="795261"/>
                  </a:lnTo>
                  <a:lnTo>
                    <a:pt x="566216" y="791171"/>
                  </a:lnTo>
                  <a:lnTo>
                    <a:pt x="570306" y="785126"/>
                  </a:lnTo>
                  <a:lnTo>
                    <a:pt x="571804" y="777709"/>
                  </a:lnTo>
                  <a:close/>
                </a:path>
                <a:path w="7581265" h="798195">
                  <a:moveTo>
                    <a:pt x="648042" y="777709"/>
                  </a:moveTo>
                  <a:lnTo>
                    <a:pt x="646544" y="770293"/>
                  </a:lnTo>
                  <a:lnTo>
                    <a:pt x="642454" y="764235"/>
                  </a:lnTo>
                  <a:lnTo>
                    <a:pt x="636409" y="760158"/>
                  </a:lnTo>
                  <a:lnTo>
                    <a:pt x="628992" y="758659"/>
                  </a:lnTo>
                  <a:lnTo>
                    <a:pt x="621538" y="760158"/>
                  </a:lnTo>
                  <a:lnTo>
                    <a:pt x="615480" y="764235"/>
                  </a:lnTo>
                  <a:lnTo>
                    <a:pt x="611403" y="770293"/>
                  </a:lnTo>
                  <a:lnTo>
                    <a:pt x="609904" y="777709"/>
                  </a:lnTo>
                  <a:lnTo>
                    <a:pt x="611403" y="785126"/>
                  </a:lnTo>
                  <a:lnTo>
                    <a:pt x="615480" y="791171"/>
                  </a:lnTo>
                  <a:lnTo>
                    <a:pt x="621538" y="795261"/>
                  </a:lnTo>
                  <a:lnTo>
                    <a:pt x="628954" y="796759"/>
                  </a:lnTo>
                  <a:lnTo>
                    <a:pt x="636409" y="795261"/>
                  </a:lnTo>
                  <a:lnTo>
                    <a:pt x="642454" y="791171"/>
                  </a:lnTo>
                  <a:lnTo>
                    <a:pt x="646544" y="785126"/>
                  </a:lnTo>
                  <a:lnTo>
                    <a:pt x="648042" y="777709"/>
                  </a:lnTo>
                  <a:close/>
                </a:path>
                <a:path w="7581265" h="798195">
                  <a:moveTo>
                    <a:pt x="724281" y="777709"/>
                  </a:moveTo>
                  <a:lnTo>
                    <a:pt x="722782" y="770293"/>
                  </a:lnTo>
                  <a:lnTo>
                    <a:pt x="718693" y="764235"/>
                  </a:lnTo>
                  <a:lnTo>
                    <a:pt x="712647" y="760158"/>
                  </a:lnTo>
                  <a:lnTo>
                    <a:pt x="705231" y="758659"/>
                  </a:lnTo>
                  <a:lnTo>
                    <a:pt x="697776" y="760158"/>
                  </a:lnTo>
                  <a:lnTo>
                    <a:pt x="691718" y="764235"/>
                  </a:lnTo>
                  <a:lnTo>
                    <a:pt x="687641" y="770293"/>
                  </a:lnTo>
                  <a:lnTo>
                    <a:pt x="686142" y="777709"/>
                  </a:lnTo>
                  <a:lnTo>
                    <a:pt x="687641" y="785126"/>
                  </a:lnTo>
                  <a:lnTo>
                    <a:pt x="691718" y="791171"/>
                  </a:lnTo>
                  <a:lnTo>
                    <a:pt x="697776" y="795261"/>
                  </a:lnTo>
                  <a:lnTo>
                    <a:pt x="705192" y="796759"/>
                  </a:lnTo>
                  <a:lnTo>
                    <a:pt x="712647" y="795261"/>
                  </a:lnTo>
                  <a:lnTo>
                    <a:pt x="718693" y="791171"/>
                  </a:lnTo>
                  <a:lnTo>
                    <a:pt x="722782" y="785126"/>
                  </a:lnTo>
                  <a:lnTo>
                    <a:pt x="724281" y="777709"/>
                  </a:lnTo>
                  <a:close/>
                </a:path>
                <a:path w="7581265" h="798195">
                  <a:moveTo>
                    <a:pt x="800519" y="777709"/>
                  </a:moveTo>
                  <a:lnTo>
                    <a:pt x="799020" y="770293"/>
                  </a:lnTo>
                  <a:lnTo>
                    <a:pt x="794931" y="764235"/>
                  </a:lnTo>
                  <a:lnTo>
                    <a:pt x="788885" y="760158"/>
                  </a:lnTo>
                  <a:lnTo>
                    <a:pt x="781469" y="758659"/>
                  </a:lnTo>
                  <a:lnTo>
                    <a:pt x="774014" y="760158"/>
                  </a:lnTo>
                  <a:lnTo>
                    <a:pt x="767956" y="764235"/>
                  </a:lnTo>
                  <a:lnTo>
                    <a:pt x="763879" y="770293"/>
                  </a:lnTo>
                  <a:lnTo>
                    <a:pt x="762381" y="777709"/>
                  </a:lnTo>
                  <a:lnTo>
                    <a:pt x="763879" y="785126"/>
                  </a:lnTo>
                  <a:lnTo>
                    <a:pt x="767956" y="791171"/>
                  </a:lnTo>
                  <a:lnTo>
                    <a:pt x="774014" y="795261"/>
                  </a:lnTo>
                  <a:lnTo>
                    <a:pt x="781431" y="796759"/>
                  </a:lnTo>
                  <a:lnTo>
                    <a:pt x="788885" y="795261"/>
                  </a:lnTo>
                  <a:lnTo>
                    <a:pt x="794931" y="791171"/>
                  </a:lnTo>
                  <a:lnTo>
                    <a:pt x="799020" y="785126"/>
                  </a:lnTo>
                  <a:lnTo>
                    <a:pt x="800519" y="777709"/>
                  </a:lnTo>
                  <a:close/>
                </a:path>
                <a:path w="7581265" h="798195">
                  <a:moveTo>
                    <a:pt x="876757" y="777709"/>
                  </a:moveTo>
                  <a:lnTo>
                    <a:pt x="875258" y="770293"/>
                  </a:lnTo>
                  <a:lnTo>
                    <a:pt x="871169" y="764235"/>
                  </a:lnTo>
                  <a:lnTo>
                    <a:pt x="865124" y="760158"/>
                  </a:lnTo>
                  <a:lnTo>
                    <a:pt x="857707" y="758659"/>
                  </a:lnTo>
                  <a:lnTo>
                    <a:pt x="850252" y="760158"/>
                  </a:lnTo>
                  <a:lnTo>
                    <a:pt x="844194" y="764235"/>
                  </a:lnTo>
                  <a:lnTo>
                    <a:pt x="840117" y="770293"/>
                  </a:lnTo>
                  <a:lnTo>
                    <a:pt x="838619" y="777709"/>
                  </a:lnTo>
                  <a:lnTo>
                    <a:pt x="840117" y="785126"/>
                  </a:lnTo>
                  <a:lnTo>
                    <a:pt x="844194" y="791171"/>
                  </a:lnTo>
                  <a:lnTo>
                    <a:pt x="850252" y="795261"/>
                  </a:lnTo>
                  <a:lnTo>
                    <a:pt x="857669" y="796759"/>
                  </a:lnTo>
                  <a:lnTo>
                    <a:pt x="865124" y="795261"/>
                  </a:lnTo>
                  <a:lnTo>
                    <a:pt x="871169" y="791171"/>
                  </a:lnTo>
                  <a:lnTo>
                    <a:pt x="875258" y="785126"/>
                  </a:lnTo>
                  <a:lnTo>
                    <a:pt x="876757" y="777709"/>
                  </a:lnTo>
                  <a:close/>
                </a:path>
                <a:path w="7581265" h="798195">
                  <a:moveTo>
                    <a:pt x="952995" y="777709"/>
                  </a:moveTo>
                  <a:lnTo>
                    <a:pt x="951496" y="770293"/>
                  </a:lnTo>
                  <a:lnTo>
                    <a:pt x="947407" y="764235"/>
                  </a:lnTo>
                  <a:lnTo>
                    <a:pt x="941362" y="760158"/>
                  </a:lnTo>
                  <a:lnTo>
                    <a:pt x="933945" y="758659"/>
                  </a:lnTo>
                  <a:lnTo>
                    <a:pt x="926490" y="760158"/>
                  </a:lnTo>
                  <a:lnTo>
                    <a:pt x="920432" y="764235"/>
                  </a:lnTo>
                  <a:lnTo>
                    <a:pt x="916355" y="770293"/>
                  </a:lnTo>
                  <a:lnTo>
                    <a:pt x="914857" y="777709"/>
                  </a:lnTo>
                  <a:lnTo>
                    <a:pt x="916355" y="785126"/>
                  </a:lnTo>
                  <a:lnTo>
                    <a:pt x="920432" y="791171"/>
                  </a:lnTo>
                  <a:lnTo>
                    <a:pt x="926490" y="795261"/>
                  </a:lnTo>
                  <a:lnTo>
                    <a:pt x="933907" y="796759"/>
                  </a:lnTo>
                  <a:lnTo>
                    <a:pt x="941362" y="795261"/>
                  </a:lnTo>
                  <a:lnTo>
                    <a:pt x="947407" y="791171"/>
                  </a:lnTo>
                  <a:lnTo>
                    <a:pt x="951496" y="785126"/>
                  </a:lnTo>
                  <a:lnTo>
                    <a:pt x="952995" y="777709"/>
                  </a:lnTo>
                  <a:close/>
                </a:path>
                <a:path w="7581265" h="798195">
                  <a:moveTo>
                    <a:pt x="1029233" y="777709"/>
                  </a:moveTo>
                  <a:lnTo>
                    <a:pt x="1027734" y="770293"/>
                  </a:lnTo>
                  <a:lnTo>
                    <a:pt x="1023645" y="764235"/>
                  </a:lnTo>
                  <a:lnTo>
                    <a:pt x="1017600" y="760158"/>
                  </a:lnTo>
                  <a:lnTo>
                    <a:pt x="1010183" y="758659"/>
                  </a:lnTo>
                  <a:lnTo>
                    <a:pt x="1002728" y="760158"/>
                  </a:lnTo>
                  <a:lnTo>
                    <a:pt x="996670" y="764235"/>
                  </a:lnTo>
                  <a:lnTo>
                    <a:pt x="992593" y="770293"/>
                  </a:lnTo>
                  <a:lnTo>
                    <a:pt x="991095" y="777709"/>
                  </a:lnTo>
                  <a:lnTo>
                    <a:pt x="992593" y="785126"/>
                  </a:lnTo>
                  <a:lnTo>
                    <a:pt x="996670" y="791171"/>
                  </a:lnTo>
                  <a:lnTo>
                    <a:pt x="1002728" y="795261"/>
                  </a:lnTo>
                  <a:lnTo>
                    <a:pt x="1010145" y="796759"/>
                  </a:lnTo>
                  <a:lnTo>
                    <a:pt x="1017600" y="795261"/>
                  </a:lnTo>
                  <a:lnTo>
                    <a:pt x="1023645" y="791171"/>
                  </a:lnTo>
                  <a:lnTo>
                    <a:pt x="1027734" y="785126"/>
                  </a:lnTo>
                  <a:lnTo>
                    <a:pt x="1029233" y="777709"/>
                  </a:lnTo>
                  <a:close/>
                </a:path>
                <a:path w="7581265" h="798195">
                  <a:moveTo>
                    <a:pt x="1105471" y="777709"/>
                  </a:moveTo>
                  <a:lnTo>
                    <a:pt x="1103972" y="770293"/>
                  </a:lnTo>
                  <a:lnTo>
                    <a:pt x="1099883" y="764235"/>
                  </a:lnTo>
                  <a:lnTo>
                    <a:pt x="1093838" y="760158"/>
                  </a:lnTo>
                  <a:lnTo>
                    <a:pt x="1086421" y="758659"/>
                  </a:lnTo>
                  <a:lnTo>
                    <a:pt x="1078966" y="760158"/>
                  </a:lnTo>
                  <a:lnTo>
                    <a:pt x="1072908" y="764235"/>
                  </a:lnTo>
                  <a:lnTo>
                    <a:pt x="1068832" y="770293"/>
                  </a:lnTo>
                  <a:lnTo>
                    <a:pt x="1067333" y="777709"/>
                  </a:lnTo>
                  <a:lnTo>
                    <a:pt x="1068832" y="785126"/>
                  </a:lnTo>
                  <a:lnTo>
                    <a:pt x="1072908" y="791171"/>
                  </a:lnTo>
                  <a:lnTo>
                    <a:pt x="1078966" y="795261"/>
                  </a:lnTo>
                  <a:lnTo>
                    <a:pt x="1086383" y="796759"/>
                  </a:lnTo>
                  <a:lnTo>
                    <a:pt x="1093838" y="795261"/>
                  </a:lnTo>
                  <a:lnTo>
                    <a:pt x="1099883" y="791171"/>
                  </a:lnTo>
                  <a:lnTo>
                    <a:pt x="1103972" y="785126"/>
                  </a:lnTo>
                  <a:lnTo>
                    <a:pt x="1105471" y="777709"/>
                  </a:lnTo>
                  <a:close/>
                </a:path>
                <a:path w="7581265" h="798195">
                  <a:moveTo>
                    <a:pt x="1181709" y="777709"/>
                  </a:moveTo>
                  <a:lnTo>
                    <a:pt x="1180211" y="770293"/>
                  </a:lnTo>
                  <a:lnTo>
                    <a:pt x="1176121" y="764235"/>
                  </a:lnTo>
                  <a:lnTo>
                    <a:pt x="1170076" y="760158"/>
                  </a:lnTo>
                  <a:lnTo>
                    <a:pt x="1162659" y="758659"/>
                  </a:lnTo>
                  <a:lnTo>
                    <a:pt x="1155204" y="760158"/>
                  </a:lnTo>
                  <a:lnTo>
                    <a:pt x="1149146" y="764235"/>
                  </a:lnTo>
                  <a:lnTo>
                    <a:pt x="1145070" y="770293"/>
                  </a:lnTo>
                  <a:lnTo>
                    <a:pt x="1143571" y="777709"/>
                  </a:lnTo>
                  <a:lnTo>
                    <a:pt x="1145070" y="785126"/>
                  </a:lnTo>
                  <a:lnTo>
                    <a:pt x="1149146" y="791171"/>
                  </a:lnTo>
                  <a:lnTo>
                    <a:pt x="1155204" y="795261"/>
                  </a:lnTo>
                  <a:lnTo>
                    <a:pt x="1162621" y="796759"/>
                  </a:lnTo>
                  <a:lnTo>
                    <a:pt x="1170076" y="795261"/>
                  </a:lnTo>
                  <a:lnTo>
                    <a:pt x="1176121" y="791171"/>
                  </a:lnTo>
                  <a:lnTo>
                    <a:pt x="1180211" y="785126"/>
                  </a:lnTo>
                  <a:lnTo>
                    <a:pt x="1181709" y="777709"/>
                  </a:lnTo>
                  <a:close/>
                </a:path>
                <a:path w="7581265" h="798195">
                  <a:moveTo>
                    <a:pt x="1257947" y="777709"/>
                  </a:moveTo>
                  <a:lnTo>
                    <a:pt x="1256449" y="770293"/>
                  </a:lnTo>
                  <a:lnTo>
                    <a:pt x="1252359" y="764235"/>
                  </a:lnTo>
                  <a:lnTo>
                    <a:pt x="1246314" y="760158"/>
                  </a:lnTo>
                  <a:lnTo>
                    <a:pt x="1238897" y="758659"/>
                  </a:lnTo>
                  <a:lnTo>
                    <a:pt x="1231442" y="760158"/>
                  </a:lnTo>
                  <a:lnTo>
                    <a:pt x="1225384" y="764235"/>
                  </a:lnTo>
                  <a:lnTo>
                    <a:pt x="1221308" y="770293"/>
                  </a:lnTo>
                  <a:lnTo>
                    <a:pt x="1219809" y="777709"/>
                  </a:lnTo>
                  <a:lnTo>
                    <a:pt x="1221308" y="785126"/>
                  </a:lnTo>
                  <a:lnTo>
                    <a:pt x="1225384" y="791171"/>
                  </a:lnTo>
                  <a:lnTo>
                    <a:pt x="1231442" y="795261"/>
                  </a:lnTo>
                  <a:lnTo>
                    <a:pt x="1238859" y="796759"/>
                  </a:lnTo>
                  <a:lnTo>
                    <a:pt x="1246314" y="795261"/>
                  </a:lnTo>
                  <a:lnTo>
                    <a:pt x="1252359" y="791171"/>
                  </a:lnTo>
                  <a:lnTo>
                    <a:pt x="1256449" y="785126"/>
                  </a:lnTo>
                  <a:lnTo>
                    <a:pt x="1257947" y="777709"/>
                  </a:lnTo>
                  <a:close/>
                </a:path>
                <a:path w="7581265" h="798195">
                  <a:moveTo>
                    <a:pt x="1334185" y="777709"/>
                  </a:moveTo>
                  <a:lnTo>
                    <a:pt x="1332687" y="770293"/>
                  </a:lnTo>
                  <a:lnTo>
                    <a:pt x="1328597" y="764235"/>
                  </a:lnTo>
                  <a:lnTo>
                    <a:pt x="1322552" y="760158"/>
                  </a:lnTo>
                  <a:lnTo>
                    <a:pt x="1315135" y="758659"/>
                  </a:lnTo>
                  <a:lnTo>
                    <a:pt x="1307680" y="760158"/>
                  </a:lnTo>
                  <a:lnTo>
                    <a:pt x="1301623" y="764235"/>
                  </a:lnTo>
                  <a:lnTo>
                    <a:pt x="1297546" y="770293"/>
                  </a:lnTo>
                  <a:lnTo>
                    <a:pt x="1296047" y="777709"/>
                  </a:lnTo>
                  <a:lnTo>
                    <a:pt x="1297546" y="785126"/>
                  </a:lnTo>
                  <a:lnTo>
                    <a:pt x="1301623" y="791171"/>
                  </a:lnTo>
                  <a:lnTo>
                    <a:pt x="1307680" y="795261"/>
                  </a:lnTo>
                  <a:lnTo>
                    <a:pt x="1315097" y="796759"/>
                  </a:lnTo>
                  <a:lnTo>
                    <a:pt x="1322552" y="795261"/>
                  </a:lnTo>
                  <a:lnTo>
                    <a:pt x="1328597" y="791171"/>
                  </a:lnTo>
                  <a:lnTo>
                    <a:pt x="1332687" y="785126"/>
                  </a:lnTo>
                  <a:lnTo>
                    <a:pt x="1334185" y="777709"/>
                  </a:lnTo>
                  <a:close/>
                </a:path>
                <a:path w="7581265" h="798195">
                  <a:moveTo>
                    <a:pt x="1407020" y="440385"/>
                  </a:moveTo>
                  <a:lnTo>
                    <a:pt x="1405394" y="432917"/>
                  </a:lnTo>
                  <a:lnTo>
                    <a:pt x="1401114" y="426961"/>
                  </a:lnTo>
                  <a:lnTo>
                    <a:pt x="1395069" y="423024"/>
                  </a:lnTo>
                  <a:lnTo>
                    <a:pt x="1388148" y="421589"/>
                  </a:lnTo>
                  <a:lnTo>
                    <a:pt x="1366583" y="421589"/>
                  </a:lnTo>
                  <a:lnTo>
                    <a:pt x="1366583" y="459181"/>
                  </a:lnTo>
                  <a:lnTo>
                    <a:pt x="1359141" y="473138"/>
                  </a:lnTo>
                  <a:lnTo>
                    <a:pt x="1347546" y="484200"/>
                  </a:lnTo>
                  <a:lnTo>
                    <a:pt x="1332661" y="491477"/>
                  </a:lnTo>
                  <a:lnTo>
                    <a:pt x="1315377" y="494093"/>
                  </a:lnTo>
                  <a:lnTo>
                    <a:pt x="1299044" y="491477"/>
                  </a:lnTo>
                  <a:lnTo>
                    <a:pt x="1284859" y="484200"/>
                  </a:lnTo>
                  <a:lnTo>
                    <a:pt x="1273467" y="473138"/>
                  </a:lnTo>
                  <a:lnTo>
                    <a:pt x="1265491" y="459181"/>
                  </a:lnTo>
                  <a:lnTo>
                    <a:pt x="1366583" y="459181"/>
                  </a:lnTo>
                  <a:lnTo>
                    <a:pt x="1366583" y="421589"/>
                  </a:lnTo>
                  <a:lnTo>
                    <a:pt x="1262786" y="421589"/>
                  </a:lnTo>
                  <a:lnTo>
                    <a:pt x="1262786" y="388048"/>
                  </a:lnTo>
                  <a:lnTo>
                    <a:pt x="1262786" y="318198"/>
                  </a:lnTo>
                  <a:lnTo>
                    <a:pt x="1262786" y="52336"/>
                  </a:lnTo>
                  <a:lnTo>
                    <a:pt x="1258760" y="32270"/>
                  </a:lnTo>
                  <a:lnTo>
                    <a:pt x="1247787" y="15608"/>
                  </a:lnTo>
                  <a:lnTo>
                    <a:pt x="1231506" y="4216"/>
                  </a:lnTo>
                  <a:lnTo>
                    <a:pt x="1211580" y="0"/>
                  </a:lnTo>
                  <a:lnTo>
                    <a:pt x="1194028" y="0"/>
                  </a:lnTo>
                  <a:lnTo>
                    <a:pt x="1194028" y="89928"/>
                  </a:lnTo>
                  <a:lnTo>
                    <a:pt x="1194028" y="99352"/>
                  </a:lnTo>
                  <a:lnTo>
                    <a:pt x="1194028" y="414909"/>
                  </a:lnTo>
                  <a:lnTo>
                    <a:pt x="1185951" y="421589"/>
                  </a:lnTo>
                  <a:lnTo>
                    <a:pt x="952766" y="421589"/>
                  </a:lnTo>
                  <a:lnTo>
                    <a:pt x="944676" y="413537"/>
                  </a:lnTo>
                  <a:lnTo>
                    <a:pt x="944676" y="405485"/>
                  </a:lnTo>
                  <a:lnTo>
                    <a:pt x="946111" y="398233"/>
                  </a:lnTo>
                  <a:lnTo>
                    <a:pt x="950074" y="392747"/>
                  </a:lnTo>
                  <a:lnTo>
                    <a:pt x="956056" y="389267"/>
                  </a:lnTo>
                  <a:lnTo>
                    <a:pt x="963549" y="388048"/>
                  </a:lnTo>
                  <a:lnTo>
                    <a:pt x="1175169" y="388048"/>
                  </a:lnTo>
                  <a:lnTo>
                    <a:pt x="1182662" y="389458"/>
                  </a:lnTo>
                  <a:lnTo>
                    <a:pt x="1188643" y="393255"/>
                  </a:lnTo>
                  <a:lnTo>
                    <a:pt x="1192606" y="398805"/>
                  </a:lnTo>
                  <a:lnTo>
                    <a:pt x="1194028" y="405485"/>
                  </a:lnTo>
                  <a:lnTo>
                    <a:pt x="1194028" y="300774"/>
                  </a:lnTo>
                  <a:lnTo>
                    <a:pt x="1192606" y="308025"/>
                  </a:lnTo>
                  <a:lnTo>
                    <a:pt x="1188643" y="313512"/>
                  </a:lnTo>
                  <a:lnTo>
                    <a:pt x="1182662" y="316992"/>
                  </a:lnTo>
                  <a:lnTo>
                    <a:pt x="1175169" y="318198"/>
                  </a:lnTo>
                  <a:lnTo>
                    <a:pt x="963549" y="318198"/>
                  </a:lnTo>
                  <a:lnTo>
                    <a:pt x="956056" y="316788"/>
                  </a:lnTo>
                  <a:lnTo>
                    <a:pt x="950074" y="313004"/>
                  </a:lnTo>
                  <a:lnTo>
                    <a:pt x="946111" y="307454"/>
                  </a:lnTo>
                  <a:lnTo>
                    <a:pt x="944676" y="300774"/>
                  </a:lnTo>
                  <a:lnTo>
                    <a:pt x="946111" y="293509"/>
                  </a:lnTo>
                  <a:lnTo>
                    <a:pt x="950074" y="288010"/>
                  </a:lnTo>
                  <a:lnTo>
                    <a:pt x="956056" y="284518"/>
                  </a:lnTo>
                  <a:lnTo>
                    <a:pt x="963549" y="283298"/>
                  </a:lnTo>
                  <a:lnTo>
                    <a:pt x="1175169" y="283298"/>
                  </a:lnTo>
                  <a:lnTo>
                    <a:pt x="1182662" y="284695"/>
                  </a:lnTo>
                  <a:lnTo>
                    <a:pt x="1188643" y="288505"/>
                  </a:lnTo>
                  <a:lnTo>
                    <a:pt x="1192606" y="294068"/>
                  </a:lnTo>
                  <a:lnTo>
                    <a:pt x="1194028" y="300774"/>
                  </a:lnTo>
                  <a:lnTo>
                    <a:pt x="1194028" y="193319"/>
                  </a:lnTo>
                  <a:lnTo>
                    <a:pt x="1192606" y="200787"/>
                  </a:lnTo>
                  <a:lnTo>
                    <a:pt x="1188643" y="206756"/>
                  </a:lnTo>
                  <a:lnTo>
                    <a:pt x="1182662" y="210693"/>
                  </a:lnTo>
                  <a:lnTo>
                    <a:pt x="1175169" y="212115"/>
                  </a:lnTo>
                  <a:lnTo>
                    <a:pt x="963549" y="212115"/>
                  </a:lnTo>
                  <a:lnTo>
                    <a:pt x="956056" y="210693"/>
                  </a:lnTo>
                  <a:lnTo>
                    <a:pt x="950074" y="206756"/>
                  </a:lnTo>
                  <a:lnTo>
                    <a:pt x="946111" y="200787"/>
                  </a:lnTo>
                  <a:lnTo>
                    <a:pt x="944676" y="193319"/>
                  </a:lnTo>
                  <a:lnTo>
                    <a:pt x="944676" y="183946"/>
                  </a:lnTo>
                  <a:lnTo>
                    <a:pt x="952766" y="177215"/>
                  </a:lnTo>
                  <a:lnTo>
                    <a:pt x="1185951" y="177215"/>
                  </a:lnTo>
                  <a:lnTo>
                    <a:pt x="1194028" y="185267"/>
                  </a:lnTo>
                  <a:lnTo>
                    <a:pt x="1194028" y="99352"/>
                  </a:lnTo>
                  <a:lnTo>
                    <a:pt x="1185951" y="106083"/>
                  </a:lnTo>
                  <a:lnTo>
                    <a:pt x="952766" y="106083"/>
                  </a:lnTo>
                  <a:lnTo>
                    <a:pt x="944676" y="97980"/>
                  </a:lnTo>
                  <a:lnTo>
                    <a:pt x="944676" y="89928"/>
                  </a:lnTo>
                  <a:lnTo>
                    <a:pt x="946111" y="81902"/>
                  </a:lnTo>
                  <a:lnTo>
                    <a:pt x="950074" y="76009"/>
                  </a:lnTo>
                  <a:lnTo>
                    <a:pt x="956056" y="72377"/>
                  </a:lnTo>
                  <a:lnTo>
                    <a:pt x="963549" y="71132"/>
                  </a:lnTo>
                  <a:lnTo>
                    <a:pt x="1175169" y="71132"/>
                  </a:lnTo>
                  <a:lnTo>
                    <a:pt x="1182662" y="72567"/>
                  </a:lnTo>
                  <a:lnTo>
                    <a:pt x="1188643" y="76504"/>
                  </a:lnTo>
                  <a:lnTo>
                    <a:pt x="1192606" y="82461"/>
                  </a:lnTo>
                  <a:lnTo>
                    <a:pt x="1194028" y="89928"/>
                  </a:lnTo>
                  <a:lnTo>
                    <a:pt x="1194028" y="0"/>
                  </a:lnTo>
                  <a:lnTo>
                    <a:pt x="928509" y="0"/>
                  </a:lnTo>
                  <a:lnTo>
                    <a:pt x="907783" y="4216"/>
                  </a:lnTo>
                  <a:lnTo>
                    <a:pt x="891095" y="15608"/>
                  </a:lnTo>
                  <a:lnTo>
                    <a:pt x="879970" y="32270"/>
                  </a:lnTo>
                  <a:lnTo>
                    <a:pt x="875919" y="52336"/>
                  </a:lnTo>
                  <a:lnTo>
                    <a:pt x="875919" y="440385"/>
                  </a:lnTo>
                  <a:lnTo>
                    <a:pt x="882218" y="474637"/>
                  </a:lnTo>
                  <a:lnTo>
                    <a:pt x="901026" y="502843"/>
                  </a:lnTo>
                  <a:lnTo>
                    <a:pt x="929195" y="521982"/>
                  </a:lnTo>
                  <a:lnTo>
                    <a:pt x="963549" y="529043"/>
                  </a:lnTo>
                  <a:lnTo>
                    <a:pt x="1316697" y="529043"/>
                  </a:lnTo>
                  <a:lnTo>
                    <a:pt x="1380566" y="502843"/>
                  </a:lnTo>
                  <a:lnTo>
                    <a:pt x="1403121" y="459181"/>
                  </a:lnTo>
                  <a:lnTo>
                    <a:pt x="1407020" y="440385"/>
                  </a:lnTo>
                  <a:close/>
                </a:path>
                <a:path w="7581265" h="798195">
                  <a:moveTo>
                    <a:pt x="1410423" y="777709"/>
                  </a:moveTo>
                  <a:lnTo>
                    <a:pt x="1408925" y="770293"/>
                  </a:lnTo>
                  <a:lnTo>
                    <a:pt x="1404835" y="764235"/>
                  </a:lnTo>
                  <a:lnTo>
                    <a:pt x="1398790" y="760158"/>
                  </a:lnTo>
                  <a:lnTo>
                    <a:pt x="1391373" y="758659"/>
                  </a:lnTo>
                  <a:lnTo>
                    <a:pt x="1383919" y="760158"/>
                  </a:lnTo>
                  <a:lnTo>
                    <a:pt x="1377861" y="764235"/>
                  </a:lnTo>
                  <a:lnTo>
                    <a:pt x="1373784" y="770293"/>
                  </a:lnTo>
                  <a:lnTo>
                    <a:pt x="1372285" y="777709"/>
                  </a:lnTo>
                  <a:lnTo>
                    <a:pt x="1373784" y="785126"/>
                  </a:lnTo>
                  <a:lnTo>
                    <a:pt x="1377861" y="791171"/>
                  </a:lnTo>
                  <a:lnTo>
                    <a:pt x="1383919" y="795261"/>
                  </a:lnTo>
                  <a:lnTo>
                    <a:pt x="1391335" y="796759"/>
                  </a:lnTo>
                  <a:lnTo>
                    <a:pt x="1398790" y="795261"/>
                  </a:lnTo>
                  <a:lnTo>
                    <a:pt x="1404835" y="791171"/>
                  </a:lnTo>
                  <a:lnTo>
                    <a:pt x="1408925" y="785126"/>
                  </a:lnTo>
                  <a:lnTo>
                    <a:pt x="1410423" y="777709"/>
                  </a:lnTo>
                  <a:close/>
                </a:path>
                <a:path w="7581265" h="798195">
                  <a:moveTo>
                    <a:pt x="1486662" y="777709"/>
                  </a:moveTo>
                  <a:lnTo>
                    <a:pt x="1485163" y="770293"/>
                  </a:lnTo>
                  <a:lnTo>
                    <a:pt x="1481074" y="764235"/>
                  </a:lnTo>
                  <a:lnTo>
                    <a:pt x="1475028" y="760158"/>
                  </a:lnTo>
                  <a:lnTo>
                    <a:pt x="1467612" y="758659"/>
                  </a:lnTo>
                  <a:lnTo>
                    <a:pt x="1460157" y="760158"/>
                  </a:lnTo>
                  <a:lnTo>
                    <a:pt x="1454099" y="764235"/>
                  </a:lnTo>
                  <a:lnTo>
                    <a:pt x="1450022" y="770293"/>
                  </a:lnTo>
                  <a:lnTo>
                    <a:pt x="1448523" y="777709"/>
                  </a:lnTo>
                  <a:lnTo>
                    <a:pt x="1450022" y="785126"/>
                  </a:lnTo>
                  <a:lnTo>
                    <a:pt x="1454099" y="791171"/>
                  </a:lnTo>
                  <a:lnTo>
                    <a:pt x="1460157" y="795261"/>
                  </a:lnTo>
                  <a:lnTo>
                    <a:pt x="1467573" y="796759"/>
                  </a:lnTo>
                  <a:lnTo>
                    <a:pt x="1475028" y="795261"/>
                  </a:lnTo>
                  <a:lnTo>
                    <a:pt x="1481074" y="791171"/>
                  </a:lnTo>
                  <a:lnTo>
                    <a:pt x="1485163" y="785126"/>
                  </a:lnTo>
                  <a:lnTo>
                    <a:pt x="1486662" y="777709"/>
                  </a:lnTo>
                  <a:close/>
                </a:path>
                <a:path w="7581265" h="798195">
                  <a:moveTo>
                    <a:pt x="1562900" y="777709"/>
                  </a:moveTo>
                  <a:lnTo>
                    <a:pt x="1561401" y="770293"/>
                  </a:lnTo>
                  <a:lnTo>
                    <a:pt x="1557312" y="764235"/>
                  </a:lnTo>
                  <a:lnTo>
                    <a:pt x="1551266" y="760158"/>
                  </a:lnTo>
                  <a:lnTo>
                    <a:pt x="1543850" y="758659"/>
                  </a:lnTo>
                  <a:lnTo>
                    <a:pt x="1536395" y="760158"/>
                  </a:lnTo>
                  <a:lnTo>
                    <a:pt x="1530337" y="764235"/>
                  </a:lnTo>
                  <a:lnTo>
                    <a:pt x="1526260" y="770293"/>
                  </a:lnTo>
                  <a:lnTo>
                    <a:pt x="1524762" y="777709"/>
                  </a:lnTo>
                  <a:lnTo>
                    <a:pt x="1526260" y="785126"/>
                  </a:lnTo>
                  <a:lnTo>
                    <a:pt x="1530337" y="791171"/>
                  </a:lnTo>
                  <a:lnTo>
                    <a:pt x="1536395" y="795261"/>
                  </a:lnTo>
                  <a:lnTo>
                    <a:pt x="1543812" y="796759"/>
                  </a:lnTo>
                  <a:lnTo>
                    <a:pt x="1551266" y="795261"/>
                  </a:lnTo>
                  <a:lnTo>
                    <a:pt x="1557312" y="791171"/>
                  </a:lnTo>
                  <a:lnTo>
                    <a:pt x="1561401" y="785126"/>
                  </a:lnTo>
                  <a:lnTo>
                    <a:pt x="1562900" y="777709"/>
                  </a:lnTo>
                  <a:close/>
                </a:path>
                <a:path w="7581265" h="798195">
                  <a:moveTo>
                    <a:pt x="1639138" y="777709"/>
                  </a:moveTo>
                  <a:lnTo>
                    <a:pt x="1637639" y="770293"/>
                  </a:lnTo>
                  <a:lnTo>
                    <a:pt x="1633550" y="764235"/>
                  </a:lnTo>
                  <a:lnTo>
                    <a:pt x="1627505" y="760158"/>
                  </a:lnTo>
                  <a:lnTo>
                    <a:pt x="1620088" y="758659"/>
                  </a:lnTo>
                  <a:lnTo>
                    <a:pt x="1612633" y="760158"/>
                  </a:lnTo>
                  <a:lnTo>
                    <a:pt x="1606575" y="764235"/>
                  </a:lnTo>
                  <a:lnTo>
                    <a:pt x="1602498" y="770293"/>
                  </a:lnTo>
                  <a:lnTo>
                    <a:pt x="1601000" y="777709"/>
                  </a:lnTo>
                  <a:lnTo>
                    <a:pt x="1602498" y="785126"/>
                  </a:lnTo>
                  <a:lnTo>
                    <a:pt x="1606575" y="791171"/>
                  </a:lnTo>
                  <a:lnTo>
                    <a:pt x="1612633" y="795261"/>
                  </a:lnTo>
                  <a:lnTo>
                    <a:pt x="1620050" y="796759"/>
                  </a:lnTo>
                  <a:lnTo>
                    <a:pt x="1627505" y="795261"/>
                  </a:lnTo>
                  <a:lnTo>
                    <a:pt x="1633550" y="791171"/>
                  </a:lnTo>
                  <a:lnTo>
                    <a:pt x="1637639" y="785126"/>
                  </a:lnTo>
                  <a:lnTo>
                    <a:pt x="1639138" y="777709"/>
                  </a:lnTo>
                  <a:close/>
                </a:path>
                <a:path w="7581265" h="798195">
                  <a:moveTo>
                    <a:pt x="1715376" y="777709"/>
                  </a:moveTo>
                  <a:lnTo>
                    <a:pt x="1713877" y="770293"/>
                  </a:lnTo>
                  <a:lnTo>
                    <a:pt x="1709788" y="764235"/>
                  </a:lnTo>
                  <a:lnTo>
                    <a:pt x="1703743" y="760158"/>
                  </a:lnTo>
                  <a:lnTo>
                    <a:pt x="1696326" y="758659"/>
                  </a:lnTo>
                  <a:lnTo>
                    <a:pt x="1688871" y="760158"/>
                  </a:lnTo>
                  <a:lnTo>
                    <a:pt x="1682813" y="764235"/>
                  </a:lnTo>
                  <a:lnTo>
                    <a:pt x="1678736" y="770293"/>
                  </a:lnTo>
                  <a:lnTo>
                    <a:pt x="1677238" y="777709"/>
                  </a:lnTo>
                  <a:lnTo>
                    <a:pt x="1678736" y="785126"/>
                  </a:lnTo>
                  <a:lnTo>
                    <a:pt x="1682813" y="791171"/>
                  </a:lnTo>
                  <a:lnTo>
                    <a:pt x="1688871" y="795261"/>
                  </a:lnTo>
                  <a:lnTo>
                    <a:pt x="1696288" y="796759"/>
                  </a:lnTo>
                  <a:lnTo>
                    <a:pt x="1703743" y="795261"/>
                  </a:lnTo>
                  <a:lnTo>
                    <a:pt x="1709788" y="791171"/>
                  </a:lnTo>
                  <a:lnTo>
                    <a:pt x="1713877" y="785126"/>
                  </a:lnTo>
                  <a:lnTo>
                    <a:pt x="1715376" y="777709"/>
                  </a:lnTo>
                  <a:close/>
                </a:path>
                <a:path w="7581265" h="798195">
                  <a:moveTo>
                    <a:pt x="1791614" y="777709"/>
                  </a:moveTo>
                  <a:lnTo>
                    <a:pt x="1790115" y="770293"/>
                  </a:lnTo>
                  <a:lnTo>
                    <a:pt x="1786026" y="764235"/>
                  </a:lnTo>
                  <a:lnTo>
                    <a:pt x="1779981" y="760158"/>
                  </a:lnTo>
                  <a:lnTo>
                    <a:pt x="1772564" y="758659"/>
                  </a:lnTo>
                  <a:lnTo>
                    <a:pt x="1765109" y="760158"/>
                  </a:lnTo>
                  <a:lnTo>
                    <a:pt x="1759051" y="764235"/>
                  </a:lnTo>
                  <a:lnTo>
                    <a:pt x="1754974" y="770293"/>
                  </a:lnTo>
                  <a:lnTo>
                    <a:pt x="1753476" y="777709"/>
                  </a:lnTo>
                  <a:lnTo>
                    <a:pt x="1754974" y="785126"/>
                  </a:lnTo>
                  <a:lnTo>
                    <a:pt x="1759051" y="791171"/>
                  </a:lnTo>
                  <a:lnTo>
                    <a:pt x="1765109" y="795261"/>
                  </a:lnTo>
                  <a:lnTo>
                    <a:pt x="1772526" y="796759"/>
                  </a:lnTo>
                  <a:lnTo>
                    <a:pt x="1779981" y="795261"/>
                  </a:lnTo>
                  <a:lnTo>
                    <a:pt x="1786026" y="791171"/>
                  </a:lnTo>
                  <a:lnTo>
                    <a:pt x="1790115" y="785126"/>
                  </a:lnTo>
                  <a:lnTo>
                    <a:pt x="1791614" y="777709"/>
                  </a:lnTo>
                  <a:close/>
                </a:path>
                <a:path w="7581265" h="798195">
                  <a:moveTo>
                    <a:pt x="1867852" y="777709"/>
                  </a:moveTo>
                  <a:lnTo>
                    <a:pt x="1866353" y="770293"/>
                  </a:lnTo>
                  <a:lnTo>
                    <a:pt x="1862264" y="764235"/>
                  </a:lnTo>
                  <a:lnTo>
                    <a:pt x="1856219" y="760158"/>
                  </a:lnTo>
                  <a:lnTo>
                    <a:pt x="1848802" y="758659"/>
                  </a:lnTo>
                  <a:lnTo>
                    <a:pt x="1841347" y="760158"/>
                  </a:lnTo>
                  <a:lnTo>
                    <a:pt x="1835289" y="764235"/>
                  </a:lnTo>
                  <a:lnTo>
                    <a:pt x="1831213" y="770293"/>
                  </a:lnTo>
                  <a:lnTo>
                    <a:pt x="1829714" y="777709"/>
                  </a:lnTo>
                  <a:lnTo>
                    <a:pt x="1831213" y="785126"/>
                  </a:lnTo>
                  <a:lnTo>
                    <a:pt x="1835289" y="791171"/>
                  </a:lnTo>
                  <a:lnTo>
                    <a:pt x="1841347" y="795261"/>
                  </a:lnTo>
                  <a:lnTo>
                    <a:pt x="1848764" y="796759"/>
                  </a:lnTo>
                  <a:lnTo>
                    <a:pt x="1856219" y="795261"/>
                  </a:lnTo>
                  <a:lnTo>
                    <a:pt x="1862264" y="791171"/>
                  </a:lnTo>
                  <a:lnTo>
                    <a:pt x="1866353" y="785126"/>
                  </a:lnTo>
                  <a:lnTo>
                    <a:pt x="1867852" y="777709"/>
                  </a:lnTo>
                  <a:close/>
                </a:path>
                <a:path w="7581265" h="798195">
                  <a:moveTo>
                    <a:pt x="1944090" y="777709"/>
                  </a:moveTo>
                  <a:lnTo>
                    <a:pt x="1942592" y="770293"/>
                  </a:lnTo>
                  <a:lnTo>
                    <a:pt x="1938502" y="764235"/>
                  </a:lnTo>
                  <a:lnTo>
                    <a:pt x="1932457" y="760158"/>
                  </a:lnTo>
                  <a:lnTo>
                    <a:pt x="1925040" y="758659"/>
                  </a:lnTo>
                  <a:lnTo>
                    <a:pt x="1917585" y="760158"/>
                  </a:lnTo>
                  <a:lnTo>
                    <a:pt x="1911527" y="764235"/>
                  </a:lnTo>
                  <a:lnTo>
                    <a:pt x="1907451" y="770293"/>
                  </a:lnTo>
                  <a:lnTo>
                    <a:pt x="1905952" y="777709"/>
                  </a:lnTo>
                  <a:lnTo>
                    <a:pt x="1907451" y="785126"/>
                  </a:lnTo>
                  <a:lnTo>
                    <a:pt x="1911527" y="791171"/>
                  </a:lnTo>
                  <a:lnTo>
                    <a:pt x="1917585" y="795261"/>
                  </a:lnTo>
                  <a:lnTo>
                    <a:pt x="1925002" y="796759"/>
                  </a:lnTo>
                  <a:lnTo>
                    <a:pt x="1932457" y="795261"/>
                  </a:lnTo>
                  <a:lnTo>
                    <a:pt x="1938502" y="791171"/>
                  </a:lnTo>
                  <a:lnTo>
                    <a:pt x="1942592" y="785126"/>
                  </a:lnTo>
                  <a:lnTo>
                    <a:pt x="1944090" y="777709"/>
                  </a:lnTo>
                  <a:close/>
                </a:path>
                <a:path w="7581265" h="798195">
                  <a:moveTo>
                    <a:pt x="2020328" y="777709"/>
                  </a:moveTo>
                  <a:lnTo>
                    <a:pt x="2018830" y="770293"/>
                  </a:lnTo>
                  <a:lnTo>
                    <a:pt x="2014740" y="764235"/>
                  </a:lnTo>
                  <a:lnTo>
                    <a:pt x="2008695" y="760158"/>
                  </a:lnTo>
                  <a:lnTo>
                    <a:pt x="2001278" y="758659"/>
                  </a:lnTo>
                  <a:lnTo>
                    <a:pt x="1993823" y="760158"/>
                  </a:lnTo>
                  <a:lnTo>
                    <a:pt x="1987765" y="764235"/>
                  </a:lnTo>
                  <a:lnTo>
                    <a:pt x="1983689" y="770293"/>
                  </a:lnTo>
                  <a:lnTo>
                    <a:pt x="1982190" y="777709"/>
                  </a:lnTo>
                  <a:lnTo>
                    <a:pt x="1983689" y="785126"/>
                  </a:lnTo>
                  <a:lnTo>
                    <a:pt x="1987765" y="791171"/>
                  </a:lnTo>
                  <a:lnTo>
                    <a:pt x="1993823" y="795261"/>
                  </a:lnTo>
                  <a:lnTo>
                    <a:pt x="2001240" y="796759"/>
                  </a:lnTo>
                  <a:lnTo>
                    <a:pt x="2008695" y="795261"/>
                  </a:lnTo>
                  <a:lnTo>
                    <a:pt x="2014740" y="791171"/>
                  </a:lnTo>
                  <a:lnTo>
                    <a:pt x="2018830" y="785126"/>
                  </a:lnTo>
                  <a:lnTo>
                    <a:pt x="2020328" y="777709"/>
                  </a:lnTo>
                  <a:close/>
                </a:path>
                <a:path w="7581265" h="798195">
                  <a:moveTo>
                    <a:pt x="2096566" y="777709"/>
                  </a:moveTo>
                  <a:lnTo>
                    <a:pt x="2095068" y="770293"/>
                  </a:lnTo>
                  <a:lnTo>
                    <a:pt x="2090978" y="764235"/>
                  </a:lnTo>
                  <a:lnTo>
                    <a:pt x="2084933" y="760158"/>
                  </a:lnTo>
                  <a:lnTo>
                    <a:pt x="2077516" y="758659"/>
                  </a:lnTo>
                  <a:lnTo>
                    <a:pt x="2070061" y="760158"/>
                  </a:lnTo>
                  <a:lnTo>
                    <a:pt x="2064004" y="764235"/>
                  </a:lnTo>
                  <a:lnTo>
                    <a:pt x="2059927" y="770293"/>
                  </a:lnTo>
                  <a:lnTo>
                    <a:pt x="2058428" y="777709"/>
                  </a:lnTo>
                  <a:lnTo>
                    <a:pt x="2059927" y="785126"/>
                  </a:lnTo>
                  <a:lnTo>
                    <a:pt x="2064004" y="791171"/>
                  </a:lnTo>
                  <a:lnTo>
                    <a:pt x="2070061" y="795261"/>
                  </a:lnTo>
                  <a:lnTo>
                    <a:pt x="2077478" y="796759"/>
                  </a:lnTo>
                  <a:lnTo>
                    <a:pt x="2084933" y="795261"/>
                  </a:lnTo>
                  <a:lnTo>
                    <a:pt x="2090978" y="791171"/>
                  </a:lnTo>
                  <a:lnTo>
                    <a:pt x="2095068" y="785126"/>
                  </a:lnTo>
                  <a:lnTo>
                    <a:pt x="2096566" y="777709"/>
                  </a:lnTo>
                  <a:close/>
                </a:path>
                <a:path w="7581265" h="798195">
                  <a:moveTo>
                    <a:pt x="2172805" y="777709"/>
                  </a:moveTo>
                  <a:lnTo>
                    <a:pt x="2171306" y="770293"/>
                  </a:lnTo>
                  <a:lnTo>
                    <a:pt x="2167217" y="764235"/>
                  </a:lnTo>
                  <a:lnTo>
                    <a:pt x="2161171" y="760158"/>
                  </a:lnTo>
                  <a:lnTo>
                    <a:pt x="2153755" y="758659"/>
                  </a:lnTo>
                  <a:lnTo>
                    <a:pt x="2146300" y="760158"/>
                  </a:lnTo>
                  <a:lnTo>
                    <a:pt x="2140242" y="764235"/>
                  </a:lnTo>
                  <a:lnTo>
                    <a:pt x="2136165" y="770293"/>
                  </a:lnTo>
                  <a:lnTo>
                    <a:pt x="2134666" y="777709"/>
                  </a:lnTo>
                  <a:lnTo>
                    <a:pt x="2136165" y="785126"/>
                  </a:lnTo>
                  <a:lnTo>
                    <a:pt x="2140242" y="791171"/>
                  </a:lnTo>
                  <a:lnTo>
                    <a:pt x="2146300" y="795261"/>
                  </a:lnTo>
                  <a:lnTo>
                    <a:pt x="2153716" y="796759"/>
                  </a:lnTo>
                  <a:lnTo>
                    <a:pt x="2161171" y="795261"/>
                  </a:lnTo>
                  <a:lnTo>
                    <a:pt x="2167217" y="791171"/>
                  </a:lnTo>
                  <a:lnTo>
                    <a:pt x="2171306" y="785126"/>
                  </a:lnTo>
                  <a:lnTo>
                    <a:pt x="2172805" y="777709"/>
                  </a:lnTo>
                  <a:close/>
                </a:path>
                <a:path w="7581265" h="798195">
                  <a:moveTo>
                    <a:pt x="2678747" y="778548"/>
                  </a:moveTo>
                  <a:lnTo>
                    <a:pt x="2677185" y="771156"/>
                  </a:lnTo>
                  <a:lnTo>
                    <a:pt x="2673045" y="765136"/>
                  </a:lnTo>
                  <a:lnTo>
                    <a:pt x="2666949" y="761111"/>
                  </a:lnTo>
                  <a:lnTo>
                    <a:pt x="2659519" y="759675"/>
                  </a:lnTo>
                  <a:lnTo>
                    <a:pt x="2652077" y="761238"/>
                  </a:lnTo>
                  <a:lnTo>
                    <a:pt x="2646070" y="765378"/>
                  </a:lnTo>
                  <a:lnTo>
                    <a:pt x="2642031" y="771474"/>
                  </a:lnTo>
                  <a:lnTo>
                    <a:pt x="2640609" y="778903"/>
                  </a:lnTo>
                  <a:lnTo>
                    <a:pt x="2642171" y="786295"/>
                  </a:lnTo>
                  <a:lnTo>
                    <a:pt x="2646311" y="792314"/>
                  </a:lnTo>
                  <a:lnTo>
                    <a:pt x="2652407" y="796340"/>
                  </a:lnTo>
                  <a:lnTo>
                    <a:pt x="2659837" y="797775"/>
                  </a:lnTo>
                  <a:lnTo>
                    <a:pt x="2667266" y="796213"/>
                  </a:lnTo>
                  <a:lnTo>
                    <a:pt x="2673286" y="792073"/>
                  </a:lnTo>
                  <a:lnTo>
                    <a:pt x="2677312" y="785977"/>
                  </a:lnTo>
                  <a:lnTo>
                    <a:pt x="2678747" y="778548"/>
                  </a:lnTo>
                  <a:close/>
                </a:path>
                <a:path w="7581265" h="798195">
                  <a:moveTo>
                    <a:pt x="2754973" y="777862"/>
                  </a:moveTo>
                  <a:lnTo>
                    <a:pt x="2753410" y="770458"/>
                  </a:lnTo>
                  <a:lnTo>
                    <a:pt x="2749283" y="764438"/>
                  </a:lnTo>
                  <a:lnTo>
                    <a:pt x="2743187" y="760412"/>
                  </a:lnTo>
                  <a:lnTo>
                    <a:pt x="2735757" y="758977"/>
                  </a:lnTo>
                  <a:lnTo>
                    <a:pt x="2728315" y="760552"/>
                  </a:lnTo>
                  <a:lnTo>
                    <a:pt x="2722295" y="764679"/>
                  </a:lnTo>
                  <a:lnTo>
                    <a:pt x="2718270" y="770775"/>
                  </a:lnTo>
                  <a:lnTo>
                    <a:pt x="2716847" y="778205"/>
                  </a:lnTo>
                  <a:lnTo>
                    <a:pt x="2718409" y="785609"/>
                  </a:lnTo>
                  <a:lnTo>
                    <a:pt x="2722549" y="791629"/>
                  </a:lnTo>
                  <a:lnTo>
                    <a:pt x="2728633" y="795655"/>
                  </a:lnTo>
                  <a:lnTo>
                    <a:pt x="2736062" y="797077"/>
                  </a:lnTo>
                  <a:lnTo>
                    <a:pt x="2743504" y="795515"/>
                  </a:lnTo>
                  <a:lnTo>
                    <a:pt x="2749524" y="791375"/>
                  </a:lnTo>
                  <a:lnTo>
                    <a:pt x="2753550" y="785291"/>
                  </a:lnTo>
                  <a:lnTo>
                    <a:pt x="2754973" y="777862"/>
                  </a:lnTo>
                  <a:close/>
                </a:path>
                <a:path w="7581265" h="798195">
                  <a:moveTo>
                    <a:pt x="2831211" y="777163"/>
                  </a:moveTo>
                  <a:lnTo>
                    <a:pt x="2829649" y="769759"/>
                  </a:lnTo>
                  <a:lnTo>
                    <a:pt x="2825508" y="763739"/>
                  </a:lnTo>
                  <a:lnTo>
                    <a:pt x="2819425" y="759714"/>
                  </a:lnTo>
                  <a:lnTo>
                    <a:pt x="2811957" y="758291"/>
                  </a:lnTo>
                  <a:lnTo>
                    <a:pt x="2804553" y="759853"/>
                  </a:lnTo>
                  <a:lnTo>
                    <a:pt x="2798534" y="763993"/>
                  </a:lnTo>
                  <a:lnTo>
                    <a:pt x="2794508" y="770077"/>
                  </a:lnTo>
                  <a:lnTo>
                    <a:pt x="2793073" y="777506"/>
                  </a:lnTo>
                  <a:lnTo>
                    <a:pt x="2794647" y="784910"/>
                  </a:lnTo>
                  <a:lnTo>
                    <a:pt x="2798775" y="790930"/>
                  </a:lnTo>
                  <a:lnTo>
                    <a:pt x="2804871" y="794956"/>
                  </a:lnTo>
                  <a:lnTo>
                    <a:pt x="2812300" y="796378"/>
                  </a:lnTo>
                  <a:lnTo>
                    <a:pt x="2819743" y="794816"/>
                  </a:lnTo>
                  <a:lnTo>
                    <a:pt x="2825762" y="790689"/>
                  </a:lnTo>
                  <a:lnTo>
                    <a:pt x="2829788" y="784593"/>
                  </a:lnTo>
                  <a:lnTo>
                    <a:pt x="2831211" y="777163"/>
                  </a:lnTo>
                  <a:close/>
                </a:path>
                <a:path w="7581265" h="798195">
                  <a:moveTo>
                    <a:pt x="2907449" y="776465"/>
                  </a:moveTo>
                  <a:lnTo>
                    <a:pt x="2905887" y="769061"/>
                  </a:lnTo>
                  <a:lnTo>
                    <a:pt x="2901746" y="763054"/>
                  </a:lnTo>
                  <a:lnTo>
                    <a:pt x="2895650" y="759015"/>
                  </a:lnTo>
                  <a:lnTo>
                    <a:pt x="2888221" y="757593"/>
                  </a:lnTo>
                  <a:lnTo>
                    <a:pt x="2880791" y="759155"/>
                  </a:lnTo>
                  <a:lnTo>
                    <a:pt x="2874772" y="763295"/>
                  </a:lnTo>
                  <a:lnTo>
                    <a:pt x="2870746" y="769391"/>
                  </a:lnTo>
                  <a:lnTo>
                    <a:pt x="2869311" y="776820"/>
                  </a:lnTo>
                  <a:lnTo>
                    <a:pt x="2870873" y="784212"/>
                  </a:lnTo>
                  <a:lnTo>
                    <a:pt x="2875013" y="790232"/>
                  </a:lnTo>
                  <a:lnTo>
                    <a:pt x="2881109" y="794258"/>
                  </a:lnTo>
                  <a:lnTo>
                    <a:pt x="2888538" y="795693"/>
                  </a:lnTo>
                  <a:lnTo>
                    <a:pt x="2895981" y="794131"/>
                  </a:lnTo>
                  <a:lnTo>
                    <a:pt x="2901988" y="789990"/>
                  </a:lnTo>
                  <a:lnTo>
                    <a:pt x="2906014" y="783894"/>
                  </a:lnTo>
                  <a:lnTo>
                    <a:pt x="2907449" y="776465"/>
                  </a:lnTo>
                  <a:close/>
                </a:path>
                <a:path w="7581265" h="798195">
                  <a:moveTo>
                    <a:pt x="2983687" y="775766"/>
                  </a:moveTo>
                  <a:lnTo>
                    <a:pt x="2982125" y="768375"/>
                  </a:lnTo>
                  <a:lnTo>
                    <a:pt x="2977985" y="762355"/>
                  </a:lnTo>
                  <a:lnTo>
                    <a:pt x="2971889" y="758329"/>
                  </a:lnTo>
                  <a:lnTo>
                    <a:pt x="2964459" y="756894"/>
                  </a:lnTo>
                  <a:lnTo>
                    <a:pt x="2957017" y="758456"/>
                  </a:lnTo>
                  <a:lnTo>
                    <a:pt x="2951010" y="762596"/>
                  </a:lnTo>
                  <a:lnTo>
                    <a:pt x="2946971" y="768692"/>
                  </a:lnTo>
                  <a:lnTo>
                    <a:pt x="2945549" y="776122"/>
                  </a:lnTo>
                  <a:lnTo>
                    <a:pt x="2947111" y="783526"/>
                  </a:lnTo>
                  <a:lnTo>
                    <a:pt x="2951251" y="789533"/>
                  </a:lnTo>
                  <a:lnTo>
                    <a:pt x="2957347" y="793572"/>
                  </a:lnTo>
                  <a:lnTo>
                    <a:pt x="2964777" y="794994"/>
                  </a:lnTo>
                  <a:lnTo>
                    <a:pt x="2972206" y="793432"/>
                  </a:lnTo>
                  <a:lnTo>
                    <a:pt x="2978226" y="789292"/>
                  </a:lnTo>
                  <a:lnTo>
                    <a:pt x="2982252" y="783196"/>
                  </a:lnTo>
                  <a:lnTo>
                    <a:pt x="2983687" y="775766"/>
                  </a:lnTo>
                  <a:close/>
                </a:path>
                <a:path w="7581265" h="798195">
                  <a:moveTo>
                    <a:pt x="3059925" y="775081"/>
                  </a:moveTo>
                  <a:lnTo>
                    <a:pt x="3058350" y="767676"/>
                  </a:lnTo>
                  <a:lnTo>
                    <a:pt x="3054223" y="761657"/>
                  </a:lnTo>
                  <a:lnTo>
                    <a:pt x="3048127" y="757631"/>
                  </a:lnTo>
                  <a:lnTo>
                    <a:pt x="3040697" y="756196"/>
                  </a:lnTo>
                  <a:lnTo>
                    <a:pt x="3033255" y="757770"/>
                  </a:lnTo>
                  <a:lnTo>
                    <a:pt x="3027235" y="761898"/>
                  </a:lnTo>
                  <a:lnTo>
                    <a:pt x="3023209" y="767994"/>
                  </a:lnTo>
                  <a:lnTo>
                    <a:pt x="3021787" y="775423"/>
                  </a:lnTo>
                  <a:lnTo>
                    <a:pt x="3023349" y="782828"/>
                  </a:lnTo>
                  <a:lnTo>
                    <a:pt x="3027489" y="788847"/>
                  </a:lnTo>
                  <a:lnTo>
                    <a:pt x="3033572" y="792873"/>
                  </a:lnTo>
                  <a:lnTo>
                    <a:pt x="3041002" y="794296"/>
                  </a:lnTo>
                  <a:lnTo>
                    <a:pt x="3048444" y="792734"/>
                  </a:lnTo>
                  <a:lnTo>
                    <a:pt x="3054464" y="788593"/>
                  </a:lnTo>
                  <a:lnTo>
                    <a:pt x="3058490" y="782510"/>
                  </a:lnTo>
                  <a:lnTo>
                    <a:pt x="3059925" y="775081"/>
                  </a:lnTo>
                  <a:close/>
                </a:path>
                <a:path w="7581265" h="798195">
                  <a:moveTo>
                    <a:pt x="3136150" y="774382"/>
                  </a:moveTo>
                  <a:lnTo>
                    <a:pt x="3134588" y="766978"/>
                  </a:lnTo>
                  <a:lnTo>
                    <a:pt x="3130448" y="760958"/>
                  </a:lnTo>
                  <a:lnTo>
                    <a:pt x="3124365" y="756932"/>
                  </a:lnTo>
                  <a:lnTo>
                    <a:pt x="3116935" y="755510"/>
                  </a:lnTo>
                  <a:lnTo>
                    <a:pt x="3109493" y="757072"/>
                  </a:lnTo>
                  <a:lnTo>
                    <a:pt x="3103473" y="761212"/>
                  </a:lnTo>
                  <a:lnTo>
                    <a:pt x="3099447" y="767295"/>
                  </a:lnTo>
                  <a:lnTo>
                    <a:pt x="3098012" y="774725"/>
                  </a:lnTo>
                  <a:lnTo>
                    <a:pt x="3099587" y="782129"/>
                  </a:lnTo>
                  <a:lnTo>
                    <a:pt x="3103715" y="788149"/>
                  </a:lnTo>
                  <a:lnTo>
                    <a:pt x="3109811" y="792175"/>
                  </a:lnTo>
                  <a:lnTo>
                    <a:pt x="3117240" y="793610"/>
                  </a:lnTo>
                  <a:lnTo>
                    <a:pt x="3124682" y="792035"/>
                  </a:lnTo>
                  <a:lnTo>
                    <a:pt x="3130702" y="787908"/>
                  </a:lnTo>
                  <a:lnTo>
                    <a:pt x="3134728" y="781812"/>
                  </a:lnTo>
                  <a:lnTo>
                    <a:pt x="3136150" y="774382"/>
                  </a:lnTo>
                  <a:close/>
                </a:path>
                <a:path w="7581265" h="798195">
                  <a:moveTo>
                    <a:pt x="3212388" y="773684"/>
                  </a:moveTo>
                  <a:lnTo>
                    <a:pt x="3210826" y="766292"/>
                  </a:lnTo>
                  <a:lnTo>
                    <a:pt x="3206686" y="760272"/>
                  </a:lnTo>
                  <a:lnTo>
                    <a:pt x="3200590" y="756246"/>
                  </a:lnTo>
                  <a:lnTo>
                    <a:pt x="3193123" y="754811"/>
                  </a:lnTo>
                  <a:lnTo>
                    <a:pt x="3185731" y="756373"/>
                  </a:lnTo>
                  <a:lnTo>
                    <a:pt x="3179711" y="760514"/>
                  </a:lnTo>
                  <a:lnTo>
                    <a:pt x="3175685" y="766610"/>
                  </a:lnTo>
                  <a:lnTo>
                    <a:pt x="3174250" y="774039"/>
                  </a:lnTo>
                  <a:lnTo>
                    <a:pt x="3175812" y="781431"/>
                  </a:lnTo>
                  <a:lnTo>
                    <a:pt x="3179953" y="787450"/>
                  </a:lnTo>
                  <a:lnTo>
                    <a:pt x="3186049" y="791476"/>
                  </a:lnTo>
                  <a:lnTo>
                    <a:pt x="3193478" y="792911"/>
                  </a:lnTo>
                  <a:lnTo>
                    <a:pt x="3200908" y="791349"/>
                  </a:lnTo>
                  <a:lnTo>
                    <a:pt x="3206927" y="787209"/>
                  </a:lnTo>
                  <a:lnTo>
                    <a:pt x="3210953" y="781113"/>
                  </a:lnTo>
                  <a:lnTo>
                    <a:pt x="3212388" y="773684"/>
                  </a:lnTo>
                  <a:close/>
                </a:path>
                <a:path w="7581265" h="798195">
                  <a:moveTo>
                    <a:pt x="3288627" y="772998"/>
                  </a:moveTo>
                  <a:lnTo>
                    <a:pt x="3287064" y="765594"/>
                  </a:lnTo>
                  <a:lnTo>
                    <a:pt x="3282924" y="759574"/>
                  </a:lnTo>
                  <a:lnTo>
                    <a:pt x="3276828" y="755548"/>
                  </a:lnTo>
                  <a:lnTo>
                    <a:pt x="3269399" y="754113"/>
                  </a:lnTo>
                  <a:lnTo>
                    <a:pt x="3261957" y="755688"/>
                  </a:lnTo>
                  <a:lnTo>
                    <a:pt x="3255949" y="759815"/>
                  </a:lnTo>
                  <a:lnTo>
                    <a:pt x="3251911" y="765911"/>
                  </a:lnTo>
                  <a:lnTo>
                    <a:pt x="3250488" y="773341"/>
                  </a:lnTo>
                  <a:lnTo>
                    <a:pt x="3252051" y="780745"/>
                  </a:lnTo>
                  <a:lnTo>
                    <a:pt x="3256191" y="786765"/>
                  </a:lnTo>
                  <a:lnTo>
                    <a:pt x="3262287" y="790790"/>
                  </a:lnTo>
                  <a:lnTo>
                    <a:pt x="3269716" y="792213"/>
                  </a:lnTo>
                  <a:lnTo>
                    <a:pt x="3277146" y="790651"/>
                  </a:lnTo>
                  <a:lnTo>
                    <a:pt x="3283166" y="786511"/>
                  </a:lnTo>
                  <a:lnTo>
                    <a:pt x="3287191" y="780427"/>
                  </a:lnTo>
                  <a:lnTo>
                    <a:pt x="3288627" y="772998"/>
                  </a:lnTo>
                  <a:close/>
                </a:path>
                <a:path w="7581265" h="798195">
                  <a:moveTo>
                    <a:pt x="3364865" y="772299"/>
                  </a:moveTo>
                  <a:lnTo>
                    <a:pt x="3363290" y="764895"/>
                  </a:lnTo>
                  <a:lnTo>
                    <a:pt x="3359162" y="758875"/>
                  </a:lnTo>
                  <a:lnTo>
                    <a:pt x="3353066" y="754849"/>
                  </a:lnTo>
                  <a:lnTo>
                    <a:pt x="3345637" y="753427"/>
                  </a:lnTo>
                  <a:lnTo>
                    <a:pt x="3338195" y="754989"/>
                  </a:lnTo>
                  <a:lnTo>
                    <a:pt x="3332175" y="759129"/>
                  </a:lnTo>
                  <a:lnTo>
                    <a:pt x="3328149" y="765213"/>
                  </a:lnTo>
                  <a:lnTo>
                    <a:pt x="3326727" y="772642"/>
                  </a:lnTo>
                  <a:lnTo>
                    <a:pt x="3328289" y="780046"/>
                  </a:lnTo>
                  <a:lnTo>
                    <a:pt x="3332429" y="786066"/>
                  </a:lnTo>
                  <a:lnTo>
                    <a:pt x="3338512" y="790092"/>
                  </a:lnTo>
                  <a:lnTo>
                    <a:pt x="3345942" y="791514"/>
                  </a:lnTo>
                  <a:lnTo>
                    <a:pt x="3353384" y="789952"/>
                  </a:lnTo>
                  <a:lnTo>
                    <a:pt x="3359404" y="785825"/>
                  </a:lnTo>
                  <a:lnTo>
                    <a:pt x="3363430" y="779729"/>
                  </a:lnTo>
                  <a:lnTo>
                    <a:pt x="3364865" y="772299"/>
                  </a:lnTo>
                  <a:close/>
                </a:path>
                <a:path w="7581265" h="798195">
                  <a:moveTo>
                    <a:pt x="3441090" y="771601"/>
                  </a:moveTo>
                  <a:lnTo>
                    <a:pt x="3439528" y="764197"/>
                  </a:lnTo>
                  <a:lnTo>
                    <a:pt x="3435388" y="758190"/>
                  </a:lnTo>
                  <a:lnTo>
                    <a:pt x="3429304" y="754151"/>
                  </a:lnTo>
                  <a:lnTo>
                    <a:pt x="3421875" y="752729"/>
                  </a:lnTo>
                  <a:lnTo>
                    <a:pt x="3414433" y="754291"/>
                  </a:lnTo>
                  <a:lnTo>
                    <a:pt x="3408413" y="758431"/>
                  </a:lnTo>
                  <a:lnTo>
                    <a:pt x="3404387" y="764527"/>
                  </a:lnTo>
                  <a:lnTo>
                    <a:pt x="3402952" y="771944"/>
                  </a:lnTo>
                  <a:lnTo>
                    <a:pt x="3404527" y="779348"/>
                  </a:lnTo>
                  <a:lnTo>
                    <a:pt x="3408654" y="785368"/>
                  </a:lnTo>
                  <a:lnTo>
                    <a:pt x="3414750" y="789393"/>
                  </a:lnTo>
                  <a:lnTo>
                    <a:pt x="3422180" y="790829"/>
                  </a:lnTo>
                  <a:lnTo>
                    <a:pt x="3429622" y="789266"/>
                  </a:lnTo>
                  <a:lnTo>
                    <a:pt x="3435642" y="785126"/>
                  </a:lnTo>
                  <a:lnTo>
                    <a:pt x="3439668" y="779030"/>
                  </a:lnTo>
                  <a:lnTo>
                    <a:pt x="3441090" y="771601"/>
                  </a:lnTo>
                  <a:close/>
                </a:path>
                <a:path w="7581265" h="798195">
                  <a:moveTo>
                    <a:pt x="3517328" y="770902"/>
                  </a:moveTo>
                  <a:lnTo>
                    <a:pt x="3515766" y="763511"/>
                  </a:lnTo>
                  <a:lnTo>
                    <a:pt x="3511626" y="757491"/>
                  </a:lnTo>
                  <a:lnTo>
                    <a:pt x="3505530" y="753465"/>
                  </a:lnTo>
                  <a:lnTo>
                    <a:pt x="3498100" y="752030"/>
                  </a:lnTo>
                  <a:lnTo>
                    <a:pt x="3490671" y="753592"/>
                  </a:lnTo>
                  <a:lnTo>
                    <a:pt x="3484651" y="757732"/>
                  </a:lnTo>
                  <a:lnTo>
                    <a:pt x="3480625" y="763828"/>
                  </a:lnTo>
                  <a:lnTo>
                    <a:pt x="3479190" y="771258"/>
                  </a:lnTo>
                  <a:lnTo>
                    <a:pt x="3480752" y="778662"/>
                  </a:lnTo>
                  <a:lnTo>
                    <a:pt x="3484892" y="784669"/>
                  </a:lnTo>
                  <a:lnTo>
                    <a:pt x="3490988" y="788708"/>
                  </a:lnTo>
                  <a:lnTo>
                    <a:pt x="3498418" y="790130"/>
                  </a:lnTo>
                  <a:lnTo>
                    <a:pt x="3505847" y="788568"/>
                  </a:lnTo>
                  <a:lnTo>
                    <a:pt x="3511867" y="784428"/>
                  </a:lnTo>
                  <a:lnTo>
                    <a:pt x="3515893" y="778332"/>
                  </a:lnTo>
                  <a:lnTo>
                    <a:pt x="3517328" y="770902"/>
                  </a:lnTo>
                  <a:close/>
                </a:path>
                <a:path w="7581265" h="798195">
                  <a:moveTo>
                    <a:pt x="3593566" y="770216"/>
                  </a:moveTo>
                  <a:lnTo>
                    <a:pt x="3592004" y="762812"/>
                  </a:lnTo>
                  <a:lnTo>
                    <a:pt x="3587864" y="756793"/>
                  </a:lnTo>
                  <a:lnTo>
                    <a:pt x="3581768" y="752767"/>
                  </a:lnTo>
                  <a:lnTo>
                    <a:pt x="3574300" y="751332"/>
                  </a:lnTo>
                  <a:lnTo>
                    <a:pt x="3566896" y="752906"/>
                  </a:lnTo>
                  <a:lnTo>
                    <a:pt x="3560889" y="757034"/>
                  </a:lnTo>
                  <a:lnTo>
                    <a:pt x="3556851" y="763130"/>
                  </a:lnTo>
                  <a:lnTo>
                    <a:pt x="3555428" y="770559"/>
                  </a:lnTo>
                  <a:lnTo>
                    <a:pt x="3556990" y="777963"/>
                  </a:lnTo>
                  <a:lnTo>
                    <a:pt x="3561130" y="783983"/>
                  </a:lnTo>
                  <a:lnTo>
                    <a:pt x="3567226" y="788009"/>
                  </a:lnTo>
                  <a:lnTo>
                    <a:pt x="3574656" y="789432"/>
                  </a:lnTo>
                  <a:lnTo>
                    <a:pt x="3582085" y="787869"/>
                  </a:lnTo>
                  <a:lnTo>
                    <a:pt x="3588105" y="783729"/>
                  </a:lnTo>
                  <a:lnTo>
                    <a:pt x="3592131" y="777646"/>
                  </a:lnTo>
                  <a:lnTo>
                    <a:pt x="3593566" y="770216"/>
                  </a:lnTo>
                  <a:close/>
                </a:path>
                <a:path w="7581265" h="798195">
                  <a:moveTo>
                    <a:pt x="3669804" y="769518"/>
                  </a:moveTo>
                  <a:lnTo>
                    <a:pt x="3668230" y="762114"/>
                  </a:lnTo>
                  <a:lnTo>
                    <a:pt x="3664102" y="756094"/>
                  </a:lnTo>
                  <a:lnTo>
                    <a:pt x="3658006" y="752068"/>
                  </a:lnTo>
                  <a:lnTo>
                    <a:pt x="3650577" y="750646"/>
                  </a:lnTo>
                  <a:lnTo>
                    <a:pt x="3643134" y="752208"/>
                  </a:lnTo>
                  <a:lnTo>
                    <a:pt x="3637115" y="756348"/>
                  </a:lnTo>
                  <a:lnTo>
                    <a:pt x="3633089" y="762431"/>
                  </a:lnTo>
                  <a:lnTo>
                    <a:pt x="3631666" y="769861"/>
                  </a:lnTo>
                  <a:lnTo>
                    <a:pt x="3633228" y="777265"/>
                  </a:lnTo>
                  <a:lnTo>
                    <a:pt x="3637369" y="783285"/>
                  </a:lnTo>
                  <a:lnTo>
                    <a:pt x="3643452" y="787311"/>
                  </a:lnTo>
                  <a:lnTo>
                    <a:pt x="3650881" y="788746"/>
                  </a:lnTo>
                  <a:lnTo>
                    <a:pt x="3658324" y="787171"/>
                  </a:lnTo>
                  <a:lnTo>
                    <a:pt x="3664343" y="783043"/>
                  </a:lnTo>
                  <a:lnTo>
                    <a:pt x="3668369" y="776947"/>
                  </a:lnTo>
                  <a:lnTo>
                    <a:pt x="3669804" y="769518"/>
                  </a:lnTo>
                  <a:close/>
                </a:path>
                <a:path w="7581265" h="798195">
                  <a:moveTo>
                    <a:pt x="3746030" y="768819"/>
                  </a:moveTo>
                  <a:lnTo>
                    <a:pt x="3744468" y="761428"/>
                  </a:lnTo>
                  <a:lnTo>
                    <a:pt x="3740327" y="755408"/>
                  </a:lnTo>
                  <a:lnTo>
                    <a:pt x="3734244" y="751382"/>
                  </a:lnTo>
                  <a:lnTo>
                    <a:pt x="3726815" y="749947"/>
                  </a:lnTo>
                  <a:lnTo>
                    <a:pt x="3719372" y="751509"/>
                  </a:lnTo>
                  <a:lnTo>
                    <a:pt x="3713353" y="755650"/>
                  </a:lnTo>
                  <a:lnTo>
                    <a:pt x="3709327" y="761746"/>
                  </a:lnTo>
                  <a:lnTo>
                    <a:pt x="3707892" y="769175"/>
                  </a:lnTo>
                  <a:lnTo>
                    <a:pt x="3709466" y="776566"/>
                  </a:lnTo>
                  <a:lnTo>
                    <a:pt x="3713594" y="782586"/>
                  </a:lnTo>
                  <a:lnTo>
                    <a:pt x="3719690" y="786612"/>
                  </a:lnTo>
                  <a:lnTo>
                    <a:pt x="3727119" y="788047"/>
                  </a:lnTo>
                  <a:lnTo>
                    <a:pt x="3734562" y="786485"/>
                  </a:lnTo>
                  <a:lnTo>
                    <a:pt x="3740581" y="782345"/>
                  </a:lnTo>
                  <a:lnTo>
                    <a:pt x="3744607" y="776249"/>
                  </a:lnTo>
                  <a:lnTo>
                    <a:pt x="3746030" y="768819"/>
                  </a:lnTo>
                  <a:close/>
                </a:path>
                <a:path w="7581265" h="798195">
                  <a:moveTo>
                    <a:pt x="3822268" y="768121"/>
                  </a:moveTo>
                  <a:lnTo>
                    <a:pt x="3820706" y="760730"/>
                  </a:lnTo>
                  <a:lnTo>
                    <a:pt x="3816566" y="754710"/>
                  </a:lnTo>
                  <a:lnTo>
                    <a:pt x="3810470" y="750684"/>
                  </a:lnTo>
                  <a:lnTo>
                    <a:pt x="3803040" y="749249"/>
                  </a:lnTo>
                  <a:lnTo>
                    <a:pt x="3795611" y="750824"/>
                  </a:lnTo>
                  <a:lnTo>
                    <a:pt x="3789591" y="754951"/>
                  </a:lnTo>
                  <a:lnTo>
                    <a:pt x="3785565" y="761047"/>
                  </a:lnTo>
                  <a:lnTo>
                    <a:pt x="3784130" y="768477"/>
                  </a:lnTo>
                  <a:lnTo>
                    <a:pt x="3785692" y="775881"/>
                  </a:lnTo>
                  <a:lnTo>
                    <a:pt x="3789832" y="781900"/>
                  </a:lnTo>
                  <a:lnTo>
                    <a:pt x="3795928" y="785926"/>
                  </a:lnTo>
                  <a:lnTo>
                    <a:pt x="3803358" y="787349"/>
                  </a:lnTo>
                  <a:lnTo>
                    <a:pt x="3810800" y="785787"/>
                  </a:lnTo>
                  <a:lnTo>
                    <a:pt x="3816807" y="781646"/>
                  </a:lnTo>
                  <a:lnTo>
                    <a:pt x="3820833" y="775550"/>
                  </a:lnTo>
                  <a:lnTo>
                    <a:pt x="3822268" y="768121"/>
                  </a:lnTo>
                  <a:close/>
                </a:path>
                <a:path w="7581265" h="798195">
                  <a:moveTo>
                    <a:pt x="3898506" y="767435"/>
                  </a:moveTo>
                  <a:lnTo>
                    <a:pt x="3896944" y="760031"/>
                  </a:lnTo>
                  <a:lnTo>
                    <a:pt x="3892804" y="754011"/>
                  </a:lnTo>
                  <a:lnTo>
                    <a:pt x="3886708" y="749985"/>
                  </a:lnTo>
                  <a:lnTo>
                    <a:pt x="3879278" y="748563"/>
                  </a:lnTo>
                  <a:lnTo>
                    <a:pt x="3871836" y="750125"/>
                  </a:lnTo>
                  <a:lnTo>
                    <a:pt x="3865829" y="754265"/>
                  </a:lnTo>
                  <a:lnTo>
                    <a:pt x="3861790" y="760349"/>
                  </a:lnTo>
                  <a:lnTo>
                    <a:pt x="3860368" y="767778"/>
                  </a:lnTo>
                  <a:lnTo>
                    <a:pt x="3861930" y="775182"/>
                  </a:lnTo>
                  <a:lnTo>
                    <a:pt x="3866070" y="781202"/>
                  </a:lnTo>
                  <a:lnTo>
                    <a:pt x="3872166" y="785228"/>
                  </a:lnTo>
                  <a:lnTo>
                    <a:pt x="3879596" y="786650"/>
                  </a:lnTo>
                  <a:lnTo>
                    <a:pt x="3887025" y="785088"/>
                  </a:lnTo>
                  <a:lnTo>
                    <a:pt x="3893045" y="780948"/>
                  </a:lnTo>
                  <a:lnTo>
                    <a:pt x="3897071" y="774865"/>
                  </a:lnTo>
                  <a:lnTo>
                    <a:pt x="3898506" y="767435"/>
                  </a:lnTo>
                  <a:close/>
                </a:path>
                <a:path w="7581265" h="798195">
                  <a:moveTo>
                    <a:pt x="3974744" y="766737"/>
                  </a:moveTo>
                  <a:lnTo>
                    <a:pt x="3973169" y="759333"/>
                  </a:lnTo>
                  <a:lnTo>
                    <a:pt x="3969042" y="753313"/>
                  </a:lnTo>
                  <a:lnTo>
                    <a:pt x="3962946" y="749287"/>
                  </a:lnTo>
                  <a:lnTo>
                    <a:pt x="3955478" y="747864"/>
                  </a:lnTo>
                  <a:lnTo>
                    <a:pt x="3948074" y="749427"/>
                  </a:lnTo>
                  <a:lnTo>
                    <a:pt x="3942054" y="753567"/>
                  </a:lnTo>
                  <a:lnTo>
                    <a:pt x="3938028" y="759663"/>
                  </a:lnTo>
                  <a:lnTo>
                    <a:pt x="3936606" y="767080"/>
                  </a:lnTo>
                  <a:lnTo>
                    <a:pt x="3938168" y="774484"/>
                  </a:lnTo>
                  <a:lnTo>
                    <a:pt x="3942308" y="780503"/>
                  </a:lnTo>
                  <a:lnTo>
                    <a:pt x="3948392" y="784529"/>
                  </a:lnTo>
                  <a:lnTo>
                    <a:pt x="3955821" y="785964"/>
                  </a:lnTo>
                  <a:lnTo>
                    <a:pt x="3963263" y="784402"/>
                  </a:lnTo>
                  <a:lnTo>
                    <a:pt x="3969283" y="780262"/>
                  </a:lnTo>
                  <a:lnTo>
                    <a:pt x="3973309" y="774166"/>
                  </a:lnTo>
                  <a:lnTo>
                    <a:pt x="3974744" y="766737"/>
                  </a:lnTo>
                  <a:close/>
                </a:path>
                <a:path w="7581265" h="798195">
                  <a:moveTo>
                    <a:pt x="4050969" y="766038"/>
                  </a:moveTo>
                  <a:lnTo>
                    <a:pt x="4049407" y="758647"/>
                  </a:lnTo>
                  <a:lnTo>
                    <a:pt x="4045267" y="752627"/>
                  </a:lnTo>
                  <a:lnTo>
                    <a:pt x="4039184" y="748601"/>
                  </a:lnTo>
                  <a:lnTo>
                    <a:pt x="4031754" y="747166"/>
                  </a:lnTo>
                  <a:lnTo>
                    <a:pt x="4024312" y="748728"/>
                  </a:lnTo>
                  <a:lnTo>
                    <a:pt x="4018292" y="752868"/>
                  </a:lnTo>
                  <a:lnTo>
                    <a:pt x="4014266" y="758964"/>
                  </a:lnTo>
                  <a:lnTo>
                    <a:pt x="4012831" y="766394"/>
                  </a:lnTo>
                  <a:lnTo>
                    <a:pt x="4014406" y="773798"/>
                  </a:lnTo>
                  <a:lnTo>
                    <a:pt x="4018534" y="779805"/>
                  </a:lnTo>
                  <a:lnTo>
                    <a:pt x="4024630" y="783831"/>
                  </a:lnTo>
                  <a:lnTo>
                    <a:pt x="4032059" y="785266"/>
                  </a:lnTo>
                  <a:lnTo>
                    <a:pt x="4039501" y="783704"/>
                  </a:lnTo>
                  <a:lnTo>
                    <a:pt x="4045521" y="779564"/>
                  </a:lnTo>
                  <a:lnTo>
                    <a:pt x="4049547" y="773468"/>
                  </a:lnTo>
                  <a:lnTo>
                    <a:pt x="4050969" y="766038"/>
                  </a:lnTo>
                  <a:close/>
                </a:path>
                <a:path w="7581265" h="798195">
                  <a:moveTo>
                    <a:pt x="4127208" y="765352"/>
                  </a:moveTo>
                  <a:lnTo>
                    <a:pt x="4125645" y="757948"/>
                  </a:lnTo>
                  <a:lnTo>
                    <a:pt x="4121505" y="751928"/>
                  </a:lnTo>
                  <a:lnTo>
                    <a:pt x="4115409" y="747903"/>
                  </a:lnTo>
                  <a:lnTo>
                    <a:pt x="4107980" y="746467"/>
                  </a:lnTo>
                  <a:lnTo>
                    <a:pt x="4100550" y="748042"/>
                  </a:lnTo>
                  <a:lnTo>
                    <a:pt x="4094530" y="752170"/>
                  </a:lnTo>
                  <a:lnTo>
                    <a:pt x="4090505" y="758266"/>
                  </a:lnTo>
                  <a:lnTo>
                    <a:pt x="4089069" y="765695"/>
                  </a:lnTo>
                  <a:lnTo>
                    <a:pt x="4090632" y="773099"/>
                  </a:lnTo>
                  <a:lnTo>
                    <a:pt x="4094772" y="779119"/>
                  </a:lnTo>
                  <a:lnTo>
                    <a:pt x="4100868" y="783145"/>
                  </a:lnTo>
                  <a:lnTo>
                    <a:pt x="4108297" y="784567"/>
                  </a:lnTo>
                  <a:lnTo>
                    <a:pt x="4115739" y="783005"/>
                  </a:lnTo>
                  <a:lnTo>
                    <a:pt x="4121747" y="778865"/>
                  </a:lnTo>
                  <a:lnTo>
                    <a:pt x="4125785" y="772782"/>
                  </a:lnTo>
                  <a:lnTo>
                    <a:pt x="4127208" y="765352"/>
                  </a:lnTo>
                  <a:close/>
                </a:path>
                <a:path w="7581265" h="798195">
                  <a:moveTo>
                    <a:pt x="4203446" y="764654"/>
                  </a:moveTo>
                  <a:lnTo>
                    <a:pt x="4201884" y="757250"/>
                  </a:lnTo>
                  <a:lnTo>
                    <a:pt x="4197743" y="751230"/>
                  </a:lnTo>
                  <a:lnTo>
                    <a:pt x="4191647" y="747204"/>
                  </a:lnTo>
                  <a:lnTo>
                    <a:pt x="4184218" y="745782"/>
                  </a:lnTo>
                  <a:lnTo>
                    <a:pt x="4176776" y="747344"/>
                  </a:lnTo>
                  <a:lnTo>
                    <a:pt x="4170769" y="751484"/>
                  </a:lnTo>
                  <a:lnTo>
                    <a:pt x="4166730" y="757567"/>
                  </a:lnTo>
                  <a:lnTo>
                    <a:pt x="4165308" y="764997"/>
                  </a:lnTo>
                  <a:lnTo>
                    <a:pt x="4166870" y="772401"/>
                  </a:lnTo>
                  <a:lnTo>
                    <a:pt x="4171010" y="778421"/>
                  </a:lnTo>
                  <a:lnTo>
                    <a:pt x="4177106" y="782447"/>
                  </a:lnTo>
                  <a:lnTo>
                    <a:pt x="4184535" y="783882"/>
                  </a:lnTo>
                  <a:lnTo>
                    <a:pt x="4191965" y="782307"/>
                  </a:lnTo>
                  <a:lnTo>
                    <a:pt x="4197985" y="778179"/>
                  </a:lnTo>
                  <a:lnTo>
                    <a:pt x="4202011" y="772083"/>
                  </a:lnTo>
                  <a:lnTo>
                    <a:pt x="4203446" y="764654"/>
                  </a:lnTo>
                  <a:close/>
                </a:path>
                <a:path w="7581265" h="798195">
                  <a:moveTo>
                    <a:pt x="4279684" y="763955"/>
                  </a:moveTo>
                  <a:lnTo>
                    <a:pt x="4278109" y="756551"/>
                  </a:lnTo>
                  <a:lnTo>
                    <a:pt x="4273982" y="750544"/>
                  </a:lnTo>
                  <a:lnTo>
                    <a:pt x="4267886" y="746518"/>
                  </a:lnTo>
                  <a:lnTo>
                    <a:pt x="4260456" y="745083"/>
                  </a:lnTo>
                  <a:lnTo>
                    <a:pt x="4253014" y="746645"/>
                  </a:lnTo>
                  <a:lnTo>
                    <a:pt x="4246994" y="750785"/>
                  </a:lnTo>
                  <a:lnTo>
                    <a:pt x="4242968" y="756881"/>
                  </a:lnTo>
                  <a:lnTo>
                    <a:pt x="4241546" y="764311"/>
                  </a:lnTo>
                  <a:lnTo>
                    <a:pt x="4243108" y="771702"/>
                  </a:lnTo>
                  <a:lnTo>
                    <a:pt x="4247248" y="777722"/>
                  </a:lnTo>
                  <a:lnTo>
                    <a:pt x="4253331" y="781748"/>
                  </a:lnTo>
                  <a:lnTo>
                    <a:pt x="4260761" y="783183"/>
                  </a:lnTo>
                  <a:lnTo>
                    <a:pt x="4268203" y="781621"/>
                  </a:lnTo>
                  <a:lnTo>
                    <a:pt x="4274223" y="777481"/>
                  </a:lnTo>
                  <a:lnTo>
                    <a:pt x="4278249" y="771385"/>
                  </a:lnTo>
                  <a:lnTo>
                    <a:pt x="4279684" y="763955"/>
                  </a:lnTo>
                  <a:close/>
                </a:path>
                <a:path w="7581265" h="798195">
                  <a:moveTo>
                    <a:pt x="4355909" y="763257"/>
                  </a:moveTo>
                  <a:lnTo>
                    <a:pt x="4354347" y="755865"/>
                  </a:lnTo>
                  <a:lnTo>
                    <a:pt x="4350207" y="749846"/>
                  </a:lnTo>
                  <a:lnTo>
                    <a:pt x="4344124" y="745820"/>
                  </a:lnTo>
                  <a:lnTo>
                    <a:pt x="4336656" y="744385"/>
                  </a:lnTo>
                  <a:lnTo>
                    <a:pt x="4329252" y="745947"/>
                  </a:lnTo>
                  <a:lnTo>
                    <a:pt x="4323232" y="750087"/>
                  </a:lnTo>
                  <a:lnTo>
                    <a:pt x="4319206" y="756183"/>
                  </a:lnTo>
                  <a:lnTo>
                    <a:pt x="4317771" y="763612"/>
                  </a:lnTo>
                  <a:lnTo>
                    <a:pt x="4319346" y="771017"/>
                  </a:lnTo>
                  <a:lnTo>
                    <a:pt x="4323473" y="777024"/>
                  </a:lnTo>
                  <a:lnTo>
                    <a:pt x="4329569" y="781062"/>
                  </a:lnTo>
                  <a:lnTo>
                    <a:pt x="4336999" y="782485"/>
                  </a:lnTo>
                  <a:lnTo>
                    <a:pt x="4344441" y="780923"/>
                  </a:lnTo>
                  <a:lnTo>
                    <a:pt x="4350461" y="776782"/>
                  </a:lnTo>
                  <a:lnTo>
                    <a:pt x="4354487" y="770686"/>
                  </a:lnTo>
                  <a:lnTo>
                    <a:pt x="4355909" y="763257"/>
                  </a:lnTo>
                  <a:close/>
                </a:path>
                <a:path w="7581265" h="798195">
                  <a:moveTo>
                    <a:pt x="4432147" y="762571"/>
                  </a:moveTo>
                  <a:lnTo>
                    <a:pt x="4430585" y="755167"/>
                  </a:lnTo>
                  <a:lnTo>
                    <a:pt x="4426445" y="749147"/>
                  </a:lnTo>
                  <a:lnTo>
                    <a:pt x="4420349" y="745121"/>
                  </a:lnTo>
                  <a:lnTo>
                    <a:pt x="4412881" y="743699"/>
                  </a:lnTo>
                  <a:lnTo>
                    <a:pt x="4405490" y="745261"/>
                  </a:lnTo>
                  <a:lnTo>
                    <a:pt x="4399470" y="749401"/>
                  </a:lnTo>
                  <a:lnTo>
                    <a:pt x="4395444" y="755484"/>
                  </a:lnTo>
                  <a:lnTo>
                    <a:pt x="4394009" y="762914"/>
                  </a:lnTo>
                  <a:lnTo>
                    <a:pt x="4395571" y="770318"/>
                  </a:lnTo>
                  <a:lnTo>
                    <a:pt x="4399712" y="776338"/>
                  </a:lnTo>
                  <a:lnTo>
                    <a:pt x="4405808" y="780364"/>
                  </a:lnTo>
                  <a:lnTo>
                    <a:pt x="4413237" y="781786"/>
                  </a:lnTo>
                  <a:lnTo>
                    <a:pt x="4420679" y="780224"/>
                  </a:lnTo>
                  <a:lnTo>
                    <a:pt x="4426686" y="776084"/>
                  </a:lnTo>
                  <a:lnTo>
                    <a:pt x="4430725" y="770001"/>
                  </a:lnTo>
                  <a:lnTo>
                    <a:pt x="4432147" y="762571"/>
                  </a:lnTo>
                  <a:close/>
                </a:path>
                <a:path w="7581265" h="798195">
                  <a:moveTo>
                    <a:pt x="4508385" y="761873"/>
                  </a:moveTo>
                  <a:lnTo>
                    <a:pt x="4506823" y="754468"/>
                  </a:lnTo>
                  <a:lnTo>
                    <a:pt x="4502683" y="748449"/>
                  </a:lnTo>
                  <a:lnTo>
                    <a:pt x="4496587" y="744423"/>
                  </a:lnTo>
                  <a:lnTo>
                    <a:pt x="4489158" y="743000"/>
                  </a:lnTo>
                  <a:lnTo>
                    <a:pt x="4481715" y="744562"/>
                  </a:lnTo>
                  <a:lnTo>
                    <a:pt x="4475708" y="748703"/>
                  </a:lnTo>
                  <a:lnTo>
                    <a:pt x="4471670" y="754799"/>
                  </a:lnTo>
                  <a:lnTo>
                    <a:pt x="4470247" y="762215"/>
                  </a:lnTo>
                  <a:lnTo>
                    <a:pt x="4471809" y="769620"/>
                  </a:lnTo>
                  <a:lnTo>
                    <a:pt x="4475950" y="775639"/>
                  </a:lnTo>
                  <a:lnTo>
                    <a:pt x="4482046" y="779665"/>
                  </a:lnTo>
                  <a:lnTo>
                    <a:pt x="4489475" y="781100"/>
                  </a:lnTo>
                  <a:lnTo>
                    <a:pt x="4496905" y="779526"/>
                  </a:lnTo>
                  <a:lnTo>
                    <a:pt x="4502924" y="775398"/>
                  </a:lnTo>
                  <a:lnTo>
                    <a:pt x="4506950" y="769302"/>
                  </a:lnTo>
                  <a:lnTo>
                    <a:pt x="4508385" y="761873"/>
                  </a:lnTo>
                  <a:close/>
                </a:path>
                <a:path w="7581265" h="798195">
                  <a:moveTo>
                    <a:pt x="4584624" y="761174"/>
                  </a:moveTo>
                  <a:lnTo>
                    <a:pt x="4583049" y="753783"/>
                  </a:lnTo>
                  <a:lnTo>
                    <a:pt x="4578921" y="747763"/>
                  </a:lnTo>
                  <a:lnTo>
                    <a:pt x="4572825" y="743737"/>
                  </a:lnTo>
                  <a:lnTo>
                    <a:pt x="4565396" y="742302"/>
                  </a:lnTo>
                  <a:lnTo>
                    <a:pt x="4557954" y="743864"/>
                  </a:lnTo>
                  <a:lnTo>
                    <a:pt x="4551934" y="748004"/>
                  </a:lnTo>
                  <a:lnTo>
                    <a:pt x="4547908" y="754100"/>
                  </a:lnTo>
                  <a:lnTo>
                    <a:pt x="4546485" y="761530"/>
                  </a:lnTo>
                  <a:lnTo>
                    <a:pt x="4548048" y="768921"/>
                  </a:lnTo>
                  <a:lnTo>
                    <a:pt x="4552188" y="774941"/>
                  </a:lnTo>
                  <a:lnTo>
                    <a:pt x="4558271" y="778967"/>
                  </a:lnTo>
                  <a:lnTo>
                    <a:pt x="4565701" y="780402"/>
                  </a:lnTo>
                  <a:lnTo>
                    <a:pt x="4573143" y="778840"/>
                  </a:lnTo>
                  <a:lnTo>
                    <a:pt x="4579163" y="774700"/>
                  </a:lnTo>
                  <a:lnTo>
                    <a:pt x="4583188" y="768604"/>
                  </a:lnTo>
                  <a:lnTo>
                    <a:pt x="4584624" y="761174"/>
                  </a:lnTo>
                  <a:close/>
                </a:path>
                <a:path w="7581265" h="798195">
                  <a:moveTo>
                    <a:pt x="4660849" y="760488"/>
                  </a:moveTo>
                  <a:lnTo>
                    <a:pt x="4659287" y="753084"/>
                  </a:lnTo>
                  <a:lnTo>
                    <a:pt x="4655147" y="747064"/>
                  </a:lnTo>
                  <a:lnTo>
                    <a:pt x="4649063" y="743038"/>
                  </a:lnTo>
                  <a:lnTo>
                    <a:pt x="4641634" y="741603"/>
                  </a:lnTo>
                  <a:lnTo>
                    <a:pt x="4634192" y="743178"/>
                  </a:lnTo>
                  <a:lnTo>
                    <a:pt x="4628172" y="747306"/>
                  </a:lnTo>
                  <a:lnTo>
                    <a:pt x="4624146" y="753402"/>
                  </a:lnTo>
                  <a:lnTo>
                    <a:pt x="4622711" y="760831"/>
                  </a:lnTo>
                  <a:lnTo>
                    <a:pt x="4624286" y="768235"/>
                  </a:lnTo>
                  <a:lnTo>
                    <a:pt x="4628413" y="774255"/>
                  </a:lnTo>
                  <a:lnTo>
                    <a:pt x="4634509" y="778281"/>
                  </a:lnTo>
                  <a:lnTo>
                    <a:pt x="4641939" y="779703"/>
                  </a:lnTo>
                  <a:lnTo>
                    <a:pt x="4649381" y="778141"/>
                  </a:lnTo>
                  <a:lnTo>
                    <a:pt x="4655401" y="774001"/>
                  </a:lnTo>
                  <a:lnTo>
                    <a:pt x="4659427" y="767918"/>
                  </a:lnTo>
                  <a:lnTo>
                    <a:pt x="4660849" y="760488"/>
                  </a:lnTo>
                  <a:close/>
                </a:path>
                <a:path w="7581265" h="798195">
                  <a:moveTo>
                    <a:pt x="4737087" y="759790"/>
                  </a:moveTo>
                  <a:lnTo>
                    <a:pt x="4735525" y="752386"/>
                  </a:lnTo>
                  <a:lnTo>
                    <a:pt x="4731385" y="746366"/>
                  </a:lnTo>
                  <a:lnTo>
                    <a:pt x="4725289" y="742340"/>
                  </a:lnTo>
                  <a:lnTo>
                    <a:pt x="4717821" y="740918"/>
                  </a:lnTo>
                  <a:lnTo>
                    <a:pt x="4710430" y="742480"/>
                  </a:lnTo>
                  <a:lnTo>
                    <a:pt x="4704410" y="746620"/>
                  </a:lnTo>
                  <a:lnTo>
                    <a:pt x="4700384" y="752703"/>
                  </a:lnTo>
                  <a:lnTo>
                    <a:pt x="4698949" y="760133"/>
                  </a:lnTo>
                  <a:lnTo>
                    <a:pt x="4700511" y="767537"/>
                  </a:lnTo>
                  <a:lnTo>
                    <a:pt x="4704651" y="773557"/>
                  </a:lnTo>
                  <a:lnTo>
                    <a:pt x="4710747" y="777582"/>
                  </a:lnTo>
                  <a:lnTo>
                    <a:pt x="4718177" y="779005"/>
                  </a:lnTo>
                  <a:lnTo>
                    <a:pt x="4725619" y="777443"/>
                  </a:lnTo>
                  <a:lnTo>
                    <a:pt x="4731626" y="773315"/>
                  </a:lnTo>
                  <a:lnTo>
                    <a:pt x="4735665" y="767219"/>
                  </a:lnTo>
                  <a:lnTo>
                    <a:pt x="4737087" y="759790"/>
                  </a:lnTo>
                  <a:close/>
                </a:path>
                <a:path w="7581265" h="798195">
                  <a:moveTo>
                    <a:pt x="4813325" y="759091"/>
                  </a:moveTo>
                  <a:lnTo>
                    <a:pt x="4811763" y="751687"/>
                  </a:lnTo>
                  <a:lnTo>
                    <a:pt x="4807623" y="745680"/>
                  </a:lnTo>
                  <a:lnTo>
                    <a:pt x="4801527" y="741641"/>
                  </a:lnTo>
                  <a:lnTo>
                    <a:pt x="4794059" y="740219"/>
                  </a:lnTo>
                  <a:lnTo>
                    <a:pt x="4786655" y="741781"/>
                  </a:lnTo>
                  <a:lnTo>
                    <a:pt x="4780648" y="745921"/>
                  </a:lnTo>
                  <a:lnTo>
                    <a:pt x="4776609" y="752017"/>
                  </a:lnTo>
                  <a:lnTo>
                    <a:pt x="4775187" y="759447"/>
                  </a:lnTo>
                  <a:lnTo>
                    <a:pt x="4776749" y="766838"/>
                  </a:lnTo>
                  <a:lnTo>
                    <a:pt x="4780889" y="772858"/>
                  </a:lnTo>
                  <a:lnTo>
                    <a:pt x="4786985" y="776884"/>
                  </a:lnTo>
                  <a:lnTo>
                    <a:pt x="4794415" y="778319"/>
                  </a:lnTo>
                  <a:lnTo>
                    <a:pt x="4801844" y="776757"/>
                  </a:lnTo>
                  <a:lnTo>
                    <a:pt x="4807864" y="772617"/>
                  </a:lnTo>
                  <a:lnTo>
                    <a:pt x="4811890" y="766521"/>
                  </a:lnTo>
                  <a:lnTo>
                    <a:pt x="4813325" y="759091"/>
                  </a:lnTo>
                  <a:close/>
                </a:path>
                <a:path w="7581265" h="798195">
                  <a:moveTo>
                    <a:pt x="4889563" y="758393"/>
                  </a:moveTo>
                  <a:lnTo>
                    <a:pt x="4887988" y="751001"/>
                  </a:lnTo>
                  <a:lnTo>
                    <a:pt x="4883861" y="744982"/>
                  </a:lnTo>
                  <a:lnTo>
                    <a:pt x="4877765" y="740956"/>
                  </a:lnTo>
                  <a:lnTo>
                    <a:pt x="4870335" y="739521"/>
                  </a:lnTo>
                  <a:lnTo>
                    <a:pt x="4862893" y="741083"/>
                  </a:lnTo>
                  <a:lnTo>
                    <a:pt x="4856873" y="745223"/>
                  </a:lnTo>
                  <a:lnTo>
                    <a:pt x="4852848" y="751319"/>
                  </a:lnTo>
                  <a:lnTo>
                    <a:pt x="4851425" y="758748"/>
                  </a:lnTo>
                  <a:lnTo>
                    <a:pt x="4852987" y="766152"/>
                  </a:lnTo>
                  <a:lnTo>
                    <a:pt x="4857127" y="772160"/>
                  </a:lnTo>
                  <a:lnTo>
                    <a:pt x="4863211" y="776198"/>
                  </a:lnTo>
                  <a:lnTo>
                    <a:pt x="4870640" y="777621"/>
                  </a:lnTo>
                  <a:lnTo>
                    <a:pt x="4878082" y="776058"/>
                  </a:lnTo>
                  <a:lnTo>
                    <a:pt x="4884102" y="771918"/>
                  </a:lnTo>
                  <a:lnTo>
                    <a:pt x="4888128" y="765822"/>
                  </a:lnTo>
                  <a:lnTo>
                    <a:pt x="4889563" y="758393"/>
                  </a:lnTo>
                  <a:close/>
                </a:path>
                <a:path w="7581265" h="798195">
                  <a:moveTo>
                    <a:pt x="5293969" y="754113"/>
                  </a:moveTo>
                  <a:lnTo>
                    <a:pt x="5292534" y="746696"/>
                  </a:lnTo>
                  <a:lnTo>
                    <a:pt x="5288508" y="740600"/>
                  </a:lnTo>
                  <a:lnTo>
                    <a:pt x="5282489" y="736473"/>
                  </a:lnTo>
                  <a:lnTo>
                    <a:pt x="5275046" y="734910"/>
                  </a:lnTo>
                  <a:lnTo>
                    <a:pt x="5267617" y="736346"/>
                  </a:lnTo>
                  <a:lnTo>
                    <a:pt x="5261534" y="740371"/>
                  </a:lnTo>
                  <a:lnTo>
                    <a:pt x="5257393" y="746391"/>
                  </a:lnTo>
                  <a:lnTo>
                    <a:pt x="5255831" y="753795"/>
                  </a:lnTo>
                  <a:lnTo>
                    <a:pt x="5257266" y="761225"/>
                  </a:lnTo>
                  <a:lnTo>
                    <a:pt x="5261292" y="767308"/>
                  </a:lnTo>
                  <a:lnTo>
                    <a:pt x="5267312" y="771448"/>
                  </a:lnTo>
                  <a:lnTo>
                    <a:pt x="5274754" y="773010"/>
                  </a:lnTo>
                  <a:lnTo>
                    <a:pt x="5282184" y="771575"/>
                  </a:lnTo>
                  <a:lnTo>
                    <a:pt x="5288280" y="767537"/>
                  </a:lnTo>
                  <a:lnTo>
                    <a:pt x="5292407" y="761517"/>
                  </a:lnTo>
                  <a:lnTo>
                    <a:pt x="5293969" y="754113"/>
                  </a:lnTo>
                  <a:close/>
                </a:path>
                <a:path w="7581265" h="798195">
                  <a:moveTo>
                    <a:pt x="5370207" y="754773"/>
                  </a:moveTo>
                  <a:lnTo>
                    <a:pt x="5368772" y="747344"/>
                  </a:lnTo>
                  <a:lnTo>
                    <a:pt x="5364746" y="741260"/>
                  </a:lnTo>
                  <a:lnTo>
                    <a:pt x="5358727" y="737120"/>
                  </a:lnTo>
                  <a:lnTo>
                    <a:pt x="5351284" y="735558"/>
                  </a:lnTo>
                  <a:lnTo>
                    <a:pt x="5343855" y="736993"/>
                  </a:lnTo>
                  <a:lnTo>
                    <a:pt x="5337759" y="741019"/>
                  </a:lnTo>
                  <a:lnTo>
                    <a:pt x="5333631" y="747039"/>
                  </a:lnTo>
                  <a:lnTo>
                    <a:pt x="5332069" y="754443"/>
                  </a:lnTo>
                  <a:lnTo>
                    <a:pt x="5333504" y="761873"/>
                  </a:lnTo>
                  <a:lnTo>
                    <a:pt x="5337530" y="767969"/>
                  </a:lnTo>
                  <a:lnTo>
                    <a:pt x="5343550" y="772096"/>
                  </a:lnTo>
                  <a:lnTo>
                    <a:pt x="5350954" y="773658"/>
                  </a:lnTo>
                  <a:lnTo>
                    <a:pt x="5358422" y="772223"/>
                  </a:lnTo>
                  <a:lnTo>
                    <a:pt x="5364505" y="768197"/>
                  </a:lnTo>
                  <a:lnTo>
                    <a:pt x="5368645" y="762177"/>
                  </a:lnTo>
                  <a:lnTo>
                    <a:pt x="5370207" y="754773"/>
                  </a:lnTo>
                  <a:close/>
                </a:path>
                <a:path w="7581265" h="798195">
                  <a:moveTo>
                    <a:pt x="5446446" y="755421"/>
                  </a:moveTo>
                  <a:lnTo>
                    <a:pt x="5445010" y="748004"/>
                  </a:lnTo>
                  <a:lnTo>
                    <a:pt x="5440972" y="741908"/>
                  </a:lnTo>
                  <a:lnTo>
                    <a:pt x="5434952" y="737768"/>
                  </a:lnTo>
                  <a:lnTo>
                    <a:pt x="5427523" y="736219"/>
                  </a:lnTo>
                  <a:lnTo>
                    <a:pt x="5420093" y="737641"/>
                  </a:lnTo>
                  <a:lnTo>
                    <a:pt x="5413997" y="741680"/>
                  </a:lnTo>
                  <a:lnTo>
                    <a:pt x="5409870" y="747699"/>
                  </a:lnTo>
                  <a:lnTo>
                    <a:pt x="5408307" y="755103"/>
                  </a:lnTo>
                  <a:lnTo>
                    <a:pt x="5409743" y="762533"/>
                  </a:lnTo>
                  <a:lnTo>
                    <a:pt x="5413768" y="768616"/>
                  </a:lnTo>
                  <a:lnTo>
                    <a:pt x="5419788" y="772756"/>
                  </a:lnTo>
                  <a:lnTo>
                    <a:pt x="5427230" y="774306"/>
                  </a:lnTo>
                  <a:lnTo>
                    <a:pt x="5434660" y="772883"/>
                  </a:lnTo>
                  <a:lnTo>
                    <a:pt x="5440743" y="768845"/>
                  </a:lnTo>
                  <a:lnTo>
                    <a:pt x="5444883" y="762825"/>
                  </a:lnTo>
                  <a:lnTo>
                    <a:pt x="5446446" y="755421"/>
                  </a:lnTo>
                  <a:close/>
                </a:path>
                <a:path w="7581265" h="798195">
                  <a:moveTo>
                    <a:pt x="5522671" y="756081"/>
                  </a:moveTo>
                  <a:lnTo>
                    <a:pt x="5521249" y="748652"/>
                  </a:lnTo>
                  <a:lnTo>
                    <a:pt x="5517210" y="742556"/>
                  </a:lnTo>
                  <a:lnTo>
                    <a:pt x="5511190" y="738428"/>
                  </a:lnTo>
                  <a:lnTo>
                    <a:pt x="5503748" y="736866"/>
                  </a:lnTo>
                  <a:lnTo>
                    <a:pt x="5496318" y="738301"/>
                  </a:lnTo>
                  <a:lnTo>
                    <a:pt x="5490235" y="742327"/>
                  </a:lnTo>
                  <a:lnTo>
                    <a:pt x="5486095" y="748347"/>
                  </a:lnTo>
                  <a:lnTo>
                    <a:pt x="5484546" y="755751"/>
                  </a:lnTo>
                  <a:lnTo>
                    <a:pt x="5485968" y="763181"/>
                  </a:lnTo>
                  <a:lnTo>
                    <a:pt x="5490007" y="769264"/>
                  </a:lnTo>
                  <a:lnTo>
                    <a:pt x="5496026" y="773404"/>
                  </a:lnTo>
                  <a:lnTo>
                    <a:pt x="5503469" y="774966"/>
                  </a:lnTo>
                  <a:lnTo>
                    <a:pt x="5510885" y="773531"/>
                  </a:lnTo>
                  <a:lnTo>
                    <a:pt x="5516981" y="769505"/>
                  </a:lnTo>
                  <a:lnTo>
                    <a:pt x="5521122" y="763485"/>
                  </a:lnTo>
                  <a:lnTo>
                    <a:pt x="5522671" y="756081"/>
                  </a:lnTo>
                  <a:close/>
                </a:path>
                <a:path w="7581265" h="798195">
                  <a:moveTo>
                    <a:pt x="5598909" y="756729"/>
                  </a:moveTo>
                  <a:lnTo>
                    <a:pt x="5597474" y="749300"/>
                  </a:lnTo>
                  <a:lnTo>
                    <a:pt x="5593448" y="743216"/>
                  </a:lnTo>
                  <a:lnTo>
                    <a:pt x="5587428" y="739076"/>
                  </a:lnTo>
                  <a:lnTo>
                    <a:pt x="5579986" y="737514"/>
                  </a:lnTo>
                  <a:lnTo>
                    <a:pt x="5572557" y="738949"/>
                  </a:lnTo>
                  <a:lnTo>
                    <a:pt x="5566473" y="742988"/>
                  </a:lnTo>
                  <a:lnTo>
                    <a:pt x="5562333" y="749007"/>
                  </a:lnTo>
                  <a:lnTo>
                    <a:pt x="5560771" y="756399"/>
                  </a:lnTo>
                  <a:lnTo>
                    <a:pt x="5562206" y="763828"/>
                  </a:lnTo>
                  <a:lnTo>
                    <a:pt x="5566245" y="769924"/>
                  </a:lnTo>
                  <a:lnTo>
                    <a:pt x="5572264" y="774052"/>
                  </a:lnTo>
                  <a:lnTo>
                    <a:pt x="5579694" y="775614"/>
                  </a:lnTo>
                  <a:lnTo>
                    <a:pt x="5587123" y="774179"/>
                  </a:lnTo>
                  <a:lnTo>
                    <a:pt x="5593219" y="770153"/>
                  </a:lnTo>
                  <a:lnTo>
                    <a:pt x="5597347" y="764133"/>
                  </a:lnTo>
                  <a:lnTo>
                    <a:pt x="5598909" y="756729"/>
                  </a:lnTo>
                  <a:close/>
                </a:path>
                <a:path w="7581265" h="798195">
                  <a:moveTo>
                    <a:pt x="5675147" y="757389"/>
                  </a:moveTo>
                  <a:lnTo>
                    <a:pt x="5673712" y="749960"/>
                  </a:lnTo>
                  <a:lnTo>
                    <a:pt x="5669686" y="743864"/>
                  </a:lnTo>
                  <a:lnTo>
                    <a:pt x="5663666" y="739736"/>
                  </a:lnTo>
                  <a:lnTo>
                    <a:pt x="5656224" y="738174"/>
                  </a:lnTo>
                  <a:lnTo>
                    <a:pt x="5648795" y="739609"/>
                  </a:lnTo>
                  <a:lnTo>
                    <a:pt x="5642711" y="743635"/>
                  </a:lnTo>
                  <a:lnTo>
                    <a:pt x="5638571" y="749655"/>
                  </a:lnTo>
                  <a:lnTo>
                    <a:pt x="5637009" y="757059"/>
                  </a:lnTo>
                  <a:lnTo>
                    <a:pt x="5638444" y="764489"/>
                  </a:lnTo>
                  <a:lnTo>
                    <a:pt x="5642470" y="770572"/>
                  </a:lnTo>
                  <a:lnTo>
                    <a:pt x="5648490" y="774712"/>
                  </a:lnTo>
                  <a:lnTo>
                    <a:pt x="5655894" y="776274"/>
                  </a:lnTo>
                  <a:lnTo>
                    <a:pt x="5663362" y="774839"/>
                  </a:lnTo>
                  <a:lnTo>
                    <a:pt x="5669458" y="770813"/>
                  </a:lnTo>
                  <a:lnTo>
                    <a:pt x="5673585" y="764794"/>
                  </a:lnTo>
                  <a:lnTo>
                    <a:pt x="5675147" y="757389"/>
                  </a:lnTo>
                  <a:close/>
                </a:path>
                <a:path w="7581265" h="798195">
                  <a:moveTo>
                    <a:pt x="5751385" y="758037"/>
                  </a:moveTo>
                  <a:lnTo>
                    <a:pt x="5749950" y="750608"/>
                  </a:lnTo>
                  <a:lnTo>
                    <a:pt x="5745924" y="744524"/>
                  </a:lnTo>
                  <a:lnTo>
                    <a:pt x="5739904" y="740384"/>
                  </a:lnTo>
                  <a:lnTo>
                    <a:pt x="5732462" y="738822"/>
                  </a:lnTo>
                  <a:lnTo>
                    <a:pt x="5725033" y="740257"/>
                  </a:lnTo>
                  <a:lnTo>
                    <a:pt x="5718937" y="744296"/>
                  </a:lnTo>
                  <a:lnTo>
                    <a:pt x="5714809" y="750316"/>
                  </a:lnTo>
                  <a:lnTo>
                    <a:pt x="5713247" y="757707"/>
                  </a:lnTo>
                  <a:lnTo>
                    <a:pt x="5714682" y="765136"/>
                  </a:lnTo>
                  <a:lnTo>
                    <a:pt x="5718708" y="771232"/>
                  </a:lnTo>
                  <a:lnTo>
                    <a:pt x="5724728" y="775360"/>
                  </a:lnTo>
                  <a:lnTo>
                    <a:pt x="5732170" y="776922"/>
                  </a:lnTo>
                  <a:lnTo>
                    <a:pt x="5739600" y="775487"/>
                  </a:lnTo>
                  <a:lnTo>
                    <a:pt x="5745683" y="771461"/>
                  </a:lnTo>
                  <a:lnTo>
                    <a:pt x="5749823" y="765441"/>
                  </a:lnTo>
                  <a:lnTo>
                    <a:pt x="5751385" y="758037"/>
                  </a:lnTo>
                  <a:close/>
                </a:path>
                <a:path w="7581265" h="798195">
                  <a:moveTo>
                    <a:pt x="5827623" y="758685"/>
                  </a:moveTo>
                  <a:lnTo>
                    <a:pt x="5826188" y="751268"/>
                  </a:lnTo>
                  <a:lnTo>
                    <a:pt x="5822150" y="745172"/>
                  </a:lnTo>
                  <a:lnTo>
                    <a:pt x="5816130" y="741045"/>
                  </a:lnTo>
                  <a:lnTo>
                    <a:pt x="5808688" y="739482"/>
                  </a:lnTo>
                  <a:lnTo>
                    <a:pt x="5801271" y="740918"/>
                  </a:lnTo>
                  <a:lnTo>
                    <a:pt x="5795175" y="744943"/>
                  </a:lnTo>
                  <a:lnTo>
                    <a:pt x="5791035" y="750963"/>
                  </a:lnTo>
                  <a:lnTo>
                    <a:pt x="5789485" y="758367"/>
                  </a:lnTo>
                  <a:lnTo>
                    <a:pt x="5790920" y="765797"/>
                  </a:lnTo>
                  <a:lnTo>
                    <a:pt x="5794946" y="771880"/>
                  </a:lnTo>
                  <a:lnTo>
                    <a:pt x="5800966" y="776020"/>
                  </a:lnTo>
                  <a:lnTo>
                    <a:pt x="5808408" y="777582"/>
                  </a:lnTo>
                  <a:lnTo>
                    <a:pt x="5815838" y="776147"/>
                  </a:lnTo>
                  <a:lnTo>
                    <a:pt x="5821921" y="772109"/>
                  </a:lnTo>
                  <a:lnTo>
                    <a:pt x="5826061" y="766089"/>
                  </a:lnTo>
                  <a:lnTo>
                    <a:pt x="5827623" y="758685"/>
                  </a:lnTo>
                  <a:close/>
                </a:path>
                <a:path w="7581265" h="798195">
                  <a:moveTo>
                    <a:pt x="5903849" y="759345"/>
                  </a:moveTo>
                  <a:lnTo>
                    <a:pt x="5902414" y="751916"/>
                  </a:lnTo>
                  <a:lnTo>
                    <a:pt x="5898388" y="745832"/>
                  </a:lnTo>
                  <a:lnTo>
                    <a:pt x="5892368" y="741692"/>
                  </a:lnTo>
                  <a:lnTo>
                    <a:pt x="5884926" y="740130"/>
                  </a:lnTo>
                  <a:lnTo>
                    <a:pt x="5877496" y="741565"/>
                  </a:lnTo>
                  <a:lnTo>
                    <a:pt x="5871413" y="745591"/>
                  </a:lnTo>
                  <a:lnTo>
                    <a:pt x="5867273" y="751611"/>
                  </a:lnTo>
                  <a:lnTo>
                    <a:pt x="5865711" y="759015"/>
                  </a:lnTo>
                  <a:lnTo>
                    <a:pt x="5867146" y="766445"/>
                  </a:lnTo>
                  <a:lnTo>
                    <a:pt x="5871184" y="772541"/>
                  </a:lnTo>
                  <a:lnTo>
                    <a:pt x="5877204" y="776668"/>
                  </a:lnTo>
                  <a:lnTo>
                    <a:pt x="5884608" y="778230"/>
                  </a:lnTo>
                  <a:lnTo>
                    <a:pt x="5892063" y="776795"/>
                  </a:lnTo>
                  <a:lnTo>
                    <a:pt x="5898159" y="772769"/>
                  </a:lnTo>
                  <a:lnTo>
                    <a:pt x="5902287" y="766749"/>
                  </a:lnTo>
                  <a:lnTo>
                    <a:pt x="5903849" y="759345"/>
                  </a:lnTo>
                  <a:close/>
                </a:path>
                <a:path w="7581265" h="798195">
                  <a:moveTo>
                    <a:pt x="5980087" y="759993"/>
                  </a:moveTo>
                  <a:lnTo>
                    <a:pt x="5978652" y="752576"/>
                  </a:lnTo>
                  <a:lnTo>
                    <a:pt x="5974626" y="746480"/>
                  </a:lnTo>
                  <a:lnTo>
                    <a:pt x="5968606" y="742340"/>
                  </a:lnTo>
                  <a:lnTo>
                    <a:pt x="5961164" y="740791"/>
                  </a:lnTo>
                  <a:lnTo>
                    <a:pt x="5953734" y="742213"/>
                  </a:lnTo>
                  <a:lnTo>
                    <a:pt x="5947651" y="746252"/>
                  </a:lnTo>
                  <a:lnTo>
                    <a:pt x="5943511" y="752271"/>
                  </a:lnTo>
                  <a:lnTo>
                    <a:pt x="5941949" y="759675"/>
                  </a:lnTo>
                  <a:lnTo>
                    <a:pt x="5943384" y="767105"/>
                  </a:lnTo>
                  <a:lnTo>
                    <a:pt x="5947410" y="773188"/>
                  </a:lnTo>
                  <a:lnTo>
                    <a:pt x="5953430" y="777328"/>
                  </a:lnTo>
                  <a:lnTo>
                    <a:pt x="5960872" y="778878"/>
                  </a:lnTo>
                  <a:lnTo>
                    <a:pt x="5968301" y="777455"/>
                  </a:lnTo>
                  <a:lnTo>
                    <a:pt x="5974397" y="773417"/>
                  </a:lnTo>
                  <a:lnTo>
                    <a:pt x="5978525" y="767397"/>
                  </a:lnTo>
                  <a:lnTo>
                    <a:pt x="5980087" y="759993"/>
                  </a:lnTo>
                  <a:close/>
                </a:path>
                <a:path w="7581265" h="798195">
                  <a:moveTo>
                    <a:pt x="6056325" y="760653"/>
                  </a:moveTo>
                  <a:lnTo>
                    <a:pt x="6054890" y="753224"/>
                  </a:lnTo>
                  <a:lnTo>
                    <a:pt x="6050864" y="747128"/>
                  </a:lnTo>
                  <a:lnTo>
                    <a:pt x="6044844" y="743000"/>
                  </a:lnTo>
                  <a:lnTo>
                    <a:pt x="6037402" y="741438"/>
                  </a:lnTo>
                  <a:lnTo>
                    <a:pt x="6029972" y="742873"/>
                  </a:lnTo>
                  <a:lnTo>
                    <a:pt x="6023876" y="746899"/>
                  </a:lnTo>
                  <a:lnTo>
                    <a:pt x="6019749" y="752919"/>
                  </a:lnTo>
                  <a:lnTo>
                    <a:pt x="6018187" y="760323"/>
                  </a:lnTo>
                  <a:lnTo>
                    <a:pt x="6019622" y="767753"/>
                  </a:lnTo>
                  <a:lnTo>
                    <a:pt x="6023648" y="773836"/>
                  </a:lnTo>
                  <a:lnTo>
                    <a:pt x="6029668" y="777976"/>
                  </a:lnTo>
                  <a:lnTo>
                    <a:pt x="6037110" y="779538"/>
                  </a:lnTo>
                  <a:lnTo>
                    <a:pt x="6044539" y="778103"/>
                  </a:lnTo>
                  <a:lnTo>
                    <a:pt x="6050623" y="774077"/>
                  </a:lnTo>
                  <a:lnTo>
                    <a:pt x="6054763" y="768057"/>
                  </a:lnTo>
                  <a:lnTo>
                    <a:pt x="6056325" y="760653"/>
                  </a:lnTo>
                  <a:close/>
                </a:path>
                <a:path w="7581265" h="798195">
                  <a:moveTo>
                    <a:pt x="6132563" y="761301"/>
                  </a:moveTo>
                  <a:lnTo>
                    <a:pt x="6131128" y="753872"/>
                  </a:lnTo>
                  <a:lnTo>
                    <a:pt x="6127089" y="747788"/>
                  </a:lnTo>
                  <a:lnTo>
                    <a:pt x="6121070" y="743648"/>
                  </a:lnTo>
                  <a:lnTo>
                    <a:pt x="6113640" y="742086"/>
                  </a:lnTo>
                  <a:lnTo>
                    <a:pt x="6106211" y="743521"/>
                  </a:lnTo>
                  <a:lnTo>
                    <a:pt x="6100115" y="747560"/>
                  </a:lnTo>
                  <a:lnTo>
                    <a:pt x="6095987" y="753579"/>
                  </a:lnTo>
                  <a:lnTo>
                    <a:pt x="6094425" y="760984"/>
                  </a:lnTo>
                  <a:lnTo>
                    <a:pt x="6095860" y="768400"/>
                  </a:lnTo>
                  <a:lnTo>
                    <a:pt x="6099886" y="774496"/>
                  </a:lnTo>
                  <a:lnTo>
                    <a:pt x="6105906" y="778624"/>
                  </a:lnTo>
                  <a:lnTo>
                    <a:pt x="6113310" y="780186"/>
                  </a:lnTo>
                  <a:lnTo>
                    <a:pt x="6120777" y="778751"/>
                  </a:lnTo>
                  <a:lnTo>
                    <a:pt x="6126861" y="774725"/>
                  </a:lnTo>
                  <a:lnTo>
                    <a:pt x="6131001" y="768705"/>
                  </a:lnTo>
                  <a:lnTo>
                    <a:pt x="6132563" y="761301"/>
                  </a:lnTo>
                  <a:close/>
                </a:path>
                <a:path w="7581265" h="798195">
                  <a:moveTo>
                    <a:pt x="6208788" y="761961"/>
                  </a:moveTo>
                  <a:lnTo>
                    <a:pt x="6207366" y="754532"/>
                  </a:lnTo>
                  <a:lnTo>
                    <a:pt x="6203327" y="748436"/>
                  </a:lnTo>
                  <a:lnTo>
                    <a:pt x="6197308" y="744308"/>
                  </a:lnTo>
                  <a:lnTo>
                    <a:pt x="6189865" y="742746"/>
                  </a:lnTo>
                  <a:lnTo>
                    <a:pt x="6182436" y="744181"/>
                  </a:lnTo>
                  <a:lnTo>
                    <a:pt x="6176353" y="748207"/>
                  </a:lnTo>
                  <a:lnTo>
                    <a:pt x="6172212" y="754227"/>
                  </a:lnTo>
                  <a:lnTo>
                    <a:pt x="6170663" y="761631"/>
                  </a:lnTo>
                  <a:lnTo>
                    <a:pt x="6172085" y="769061"/>
                  </a:lnTo>
                  <a:lnTo>
                    <a:pt x="6176124" y="775144"/>
                  </a:lnTo>
                  <a:lnTo>
                    <a:pt x="6182144" y="779284"/>
                  </a:lnTo>
                  <a:lnTo>
                    <a:pt x="6189586" y="780846"/>
                  </a:lnTo>
                  <a:lnTo>
                    <a:pt x="6197016" y="779411"/>
                  </a:lnTo>
                  <a:lnTo>
                    <a:pt x="6203099" y="775385"/>
                  </a:lnTo>
                  <a:lnTo>
                    <a:pt x="6207239" y="769366"/>
                  </a:lnTo>
                  <a:lnTo>
                    <a:pt x="6208788" y="761961"/>
                  </a:lnTo>
                  <a:close/>
                </a:path>
                <a:path w="7581265" h="798195">
                  <a:moveTo>
                    <a:pt x="6285027" y="762609"/>
                  </a:moveTo>
                  <a:lnTo>
                    <a:pt x="6283591" y="755180"/>
                  </a:lnTo>
                  <a:lnTo>
                    <a:pt x="6279566" y="749096"/>
                  </a:lnTo>
                  <a:lnTo>
                    <a:pt x="6273546" y="744956"/>
                  </a:lnTo>
                  <a:lnTo>
                    <a:pt x="6266104" y="743394"/>
                  </a:lnTo>
                  <a:lnTo>
                    <a:pt x="6258674" y="744829"/>
                  </a:lnTo>
                  <a:lnTo>
                    <a:pt x="6252591" y="748868"/>
                  </a:lnTo>
                  <a:lnTo>
                    <a:pt x="6248451" y="754888"/>
                  </a:lnTo>
                  <a:lnTo>
                    <a:pt x="6246888" y="762279"/>
                  </a:lnTo>
                  <a:lnTo>
                    <a:pt x="6248324" y="769708"/>
                  </a:lnTo>
                  <a:lnTo>
                    <a:pt x="6252362" y="775804"/>
                  </a:lnTo>
                  <a:lnTo>
                    <a:pt x="6258382" y="779932"/>
                  </a:lnTo>
                  <a:lnTo>
                    <a:pt x="6265811" y="781494"/>
                  </a:lnTo>
                  <a:lnTo>
                    <a:pt x="6273241" y="780059"/>
                  </a:lnTo>
                  <a:lnTo>
                    <a:pt x="6279337" y="776033"/>
                  </a:lnTo>
                  <a:lnTo>
                    <a:pt x="6283464" y="770013"/>
                  </a:lnTo>
                  <a:lnTo>
                    <a:pt x="6285027" y="762609"/>
                  </a:lnTo>
                  <a:close/>
                </a:path>
                <a:path w="7581265" h="798195">
                  <a:moveTo>
                    <a:pt x="6361265" y="763257"/>
                  </a:moveTo>
                  <a:lnTo>
                    <a:pt x="6359830" y="755840"/>
                  </a:lnTo>
                  <a:lnTo>
                    <a:pt x="6355804" y="749744"/>
                  </a:lnTo>
                  <a:lnTo>
                    <a:pt x="6349784" y="745617"/>
                  </a:lnTo>
                  <a:lnTo>
                    <a:pt x="6342342" y="744054"/>
                  </a:lnTo>
                  <a:lnTo>
                    <a:pt x="6334912" y="745490"/>
                  </a:lnTo>
                  <a:lnTo>
                    <a:pt x="6328829" y="749515"/>
                  </a:lnTo>
                  <a:lnTo>
                    <a:pt x="6324689" y="755535"/>
                  </a:lnTo>
                  <a:lnTo>
                    <a:pt x="6323127" y="762939"/>
                  </a:lnTo>
                  <a:lnTo>
                    <a:pt x="6324562" y="770369"/>
                  </a:lnTo>
                  <a:lnTo>
                    <a:pt x="6328588" y="776452"/>
                  </a:lnTo>
                  <a:lnTo>
                    <a:pt x="6334607" y="780592"/>
                  </a:lnTo>
                  <a:lnTo>
                    <a:pt x="6342050" y="782154"/>
                  </a:lnTo>
                  <a:lnTo>
                    <a:pt x="6349479" y="780719"/>
                  </a:lnTo>
                  <a:lnTo>
                    <a:pt x="6355575" y="776681"/>
                  </a:lnTo>
                  <a:lnTo>
                    <a:pt x="6359703" y="770661"/>
                  </a:lnTo>
                  <a:lnTo>
                    <a:pt x="6361265" y="763257"/>
                  </a:lnTo>
                  <a:close/>
                </a:path>
                <a:path w="7581265" h="798195">
                  <a:moveTo>
                    <a:pt x="6437503" y="763917"/>
                  </a:moveTo>
                  <a:lnTo>
                    <a:pt x="6436068" y="756488"/>
                  </a:lnTo>
                  <a:lnTo>
                    <a:pt x="6432042" y="750404"/>
                  </a:lnTo>
                  <a:lnTo>
                    <a:pt x="6426022" y="746264"/>
                  </a:lnTo>
                  <a:lnTo>
                    <a:pt x="6418580" y="744702"/>
                  </a:lnTo>
                  <a:lnTo>
                    <a:pt x="6411150" y="746137"/>
                  </a:lnTo>
                  <a:lnTo>
                    <a:pt x="6405054" y="750163"/>
                  </a:lnTo>
                  <a:lnTo>
                    <a:pt x="6400927" y="756183"/>
                  </a:lnTo>
                  <a:lnTo>
                    <a:pt x="6399365" y="763587"/>
                  </a:lnTo>
                  <a:lnTo>
                    <a:pt x="6400800" y="771017"/>
                  </a:lnTo>
                  <a:lnTo>
                    <a:pt x="6404826" y="777113"/>
                  </a:lnTo>
                  <a:lnTo>
                    <a:pt x="6410846" y="781240"/>
                  </a:lnTo>
                  <a:lnTo>
                    <a:pt x="6418250" y="782802"/>
                  </a:lnTo>
                  <a:lnTo>
                    <a:pt x="6425717" y="781367"/>
                  </a:lnTo>
                  <a:lnTo>
                    <a:pt x="6431801" y="777341"/>
                  </a:lnTo>
                  <a:lnTo>
                    <a:pt x="6435941" y="771321"/>
                  </a:lnTo>
                  <a:lnTo>
                    <a:pt x="6437503" y="763917"/>
                  </a:lnTo>
                  <a:close/>
                </a:path>
                <a:path w="7581265" h="798195">
                  <a:moveTo>
                    <a:pt x="6513741" y="764565"/>
                  </a:moveTo>
                  <a:lnTo>
                    <a:pt x="6512306" y="757148"/>
                  </a:lnTo>
                  <a:lnTo>
                    <a:pt x="6508267" y="751052"/>
                  </a:lnTo>
                  <a:lnTo>
                    <a:pt x="6502247" y="746912"/>
                  </a:lnTo>
                  <a:lnTo>
                    <a:pt x="6494805" y="745363"/>
                  </a:lnTo>
                  <a:lnTo>
                    <a:pt x="6487388" y="746785"/>
                  </a:lnTo>
                  <a:lnTo>
                    <a:pt x="6481292" y="750824"/>
                  </a:lnTo>
                  <a:lnTo>
                    <a:pt x="6477165" y="756843"/>
                  </a:lnTo>
                  <a:lnTo>
                    <a:pt x="6475603" y="764247"/>
                  </a:lnTo>
                  <a:lnTo>
                    <a:pt x="6477038" y="771677"/>
                  </a:lnTo>
                  <a:lnTo>
                    <a:pt x="6481064" y="777760"/>
                  </a:lnTo>
                  <a:lnTo>
                    <a:pt x="6487084" y="781900"/>
                  </a:lnTo>
                  <a:lnTo>
                    <a:pt x="6494526" y="783450"/>
                  </a:lnTo>
                  <a:lnTo>
                    <a:pt x="6501955" y="782027"/>
                  </a:lnTo>
                  <a:lnTo>
                    <a:pt x="6508039" y="777989"/>
                  </a:lnTo>
                  <a:lnTo>
                    <a:pt x="6512179" y="771969"/>
                  </a:lnTo>
                  <a:lnTo>
                    <a:pt x="6513741" y="764565"/>
                  </a:lnTo>
                  <a:close/>
                </a:path>
                <a:path w="7581265" h="798195">
                  <a:moveTo>
                    <a:pt x="6589966" y="765225"/>
                  </a:moveTo>
                  <a:lnTo>
                    <a:pt x="6588531" y="757796"/>
                  </a:lnTo>
                  <a:lnTo>
                    <a:pt x="6584505" y="751700"/>
                  </a:lnTo>
                  <a:lnTo>
                    <a:pt x="6578486" y="747572"/>
                  </a:lnTo>
                  <a:lnTo>
                    <a:pt x="6571043" y="746010"/>
                  </a:lnTo>
                  <a:lnTo>
                    <a:pt x="6563614" y="747445"/>
                  </a:lnTo>
                  <a:lnTo>
                    <a:pt x="6557531" y="751471"/>
                  </a:lnTo>
                  <a:lnTo>
                    <a:pt x="6553390" y="757491"/>
                  </a:lnTo>
                  <a:lnTo>
                    <a:pt x="6551828" y="764895"/>
                  </a:lnTo>
                  <a:lnTo>
                    <a:pt x="6553263" y="772325"/>
                  </a:lnTo>
                  <a:lnTo>
                    <a:pt x="6557302" y="778408"/>
                  </a:lnTo>
                  <a:lnTo>
                    <a:pt x="6563322" y="782548"/>
                  </a:lnTo>
                  <a:lnTo>
                    <a:pt x="6570764" y="784110"/>
                  </a:lnTo>
                  <a:lnTo>
                    <a:pt x="6578181" y="782675"/>
                  </a:lnTo>
                  <a:lnTo>
                    <a:pt x="6584277" y="778649"/>
                  </a:lnTo>
                  <a:lnTo>
                    <a:pt x="6588404" y="772629"/>
                  </a:lnTo>
                  <a:lnTo>
                    <a:pt x="6589966" y="765225"/>
                  </a:lnTo>
                  <a:close/>
                </a:path>
                <a:path w="7581265" h="798195">
                  <a:moveTo>
                    <a:pt x="6666204" y="765873"/>
                  </a:moveTo>
                  <a:lnTo>
                    <a:pt x="6664769" y="758444"/>
                  </a:lnTo>
                  <a:lnTo>
                    <a:pt x="6660743" y="752360"/>
                  </a:lnTo>
                  <a:lnTo>
                    <a:pt x="6654724" y="748220"/>
                  </a:lnTo>
                  <a:lnTo>
                    <a:pt x="6647281" y="746658"/>
                  </a:lnTo>
                  <a:lnTo>
                    <a:pt x="6639852" y="748093"/>
                  </a:lnTo>
                  <a:lnTo>
                    <a:pt x="6633769" y="752132"/>
                  </a:lnTo>
                  <a:lnTo>
                    <a:pt x="6629628" y="758151"/>
                  </a:lnTo>
                  <a:lnTo>
                    <a:pt x="6628066" y="765556"/>
                  </a:lnTo>
                  <a:lnTo>
                    <a:pt x="6629501" y="772972"/>
                  </a:lnTo>
                  <a:lnTo>
                    <a:pt x="6633527" y="779068"/>
                  </a:lnTo>
                  <a:lnTo>
                    <a:pt x="6639547" y="783196"/>
                  </a:lnTo>
                  <a:lnTo>
                    <a:pt x="6646951" y="784758"/>
                  </a:lnTo>
                  <a:lnTo>
                    <a:pt x="6654419" y="783323"/>
                  </a:lnTo>
                  <a:lnTo>
                    <a:pt x="6660515" y="779297"/>
                  </a:lnTo>
                  <a:lnTo>
                    <a:pt x="6664642" y="773277"/>
                  </a:lnTo>
                  <a:lnTo>
                    <a:pt x="6666204" y="765873"/>
                  </a:lnTo>
                  <a:close/>
                </a:path>
                <a:path w="7581265" h="798195">
                  <a:moveTo>
                    <a:pt x="6742443" y="766533"/>
                  </a:moveTo>
                  <a:lnTo>
                    <a:pt x="6741007" y="759104"/>
                  </a:lnTo>
                  <a:lnTo>
                    <a:pt x="6736982" y="753008"/>
                  </a:lnTo>
                  <a:lnTo>
                    <a:pt x="6730962" y="748880"/>
                  </a:lnTo>
                  <a:lnTo>
                    <a:pt x="6723520" y="747318"/>
                  </a:lnTo>
                  <a:lnTo>
                    <a:pt x="6716090" y="748753"/>
                  </a:lnTo>
                  <a:lnTo>
                    <a:pt x="6709994" y="752779"/>
                  </a:lnTo>
                  <a:lnTo>
                    <a:pt x="6705867" y="758799"/>
                  </a:lnTo>
                  <a:lnTo>
                    <a:pt x="6704304" y="766203"/>
                  </a:lnTo>
                  <a:lnTo>
                    <a:pt x="6705740" y="773633"/>
                  </a:lnTo>
                  <a:lnTo>
                    <a:pt x="6709765" y="779716"/>
                  </a:lnTo>
                  <a:lnTo>
                    <a:pt x="6715785" y="783856"/>
                  </a:lnTo>
                  <a:lnTo>
                    <a:pt x="6723227" y="785418"/>
                  </a:lnTo>
                  <a:lnTo>
                    <a:pt x="6730657" y="783983"/>
                  </a:lnTo>
                  <a:lnTo>
                    <a:pt x="6736740" y="779957"/>
                  </a:lnTo>
                  <a:lnTo>
                    <a:pt x="6740880" y="773938"/>
                  </a:lnTo>
                  <a:lnTo>
                    <a:pt x="6742443" y="766533"/>
                  </a:lnTo>
                  <a:close/>
                </a:path>
                <a:path w="7581265" h="798195">
                  <a:moveTo>
                    <a:pt x="6818681" y="767181"/>
                  </a:moveTo>
                  <a:lnTo>
                    <a:pt x="6817246" y="759752"/>
                  </a:lnTo>
                  <a:lnTo>
                    <a:pt x="6813207" y="753668"/>
                  </a:lnTo>
                  <a:lnTo>
                    <a:pt x="6807187" y="749528"/>
                  </a:lnTo>
                  <a:lnTo>
                    <a:pt x="6799758" y="747966"/>
                  </a:lnTo>
                  <a:lnTo>
                    <a:pt x="6792328" y="749401"/>
                  </a:lnTo>
                  <a:lnTo>
                    <a:pt x="6786232" y="753440"/>
                  </a:lnTo>
                  <a:lnTo>
                    <a:pt x="6782105" y="759460"/>
                  </a:lnTo>
                  <a:lnTo>
                    <a:pt x="6780543" y="766851"/>
                  </a:lnTo>
                  <a:lnTo>
                    <a:pt x="6781978" y="774280"/>
                  </a:lnTo>
                  <a:lnTo>
                    <a:pt x="6786004" y="780376"/>
                  </a:lnTo>
                  <a:lnTo>
                    <a:pt x="6792023" y="784504"/>
                  </a:lnTo>
                  <a:lnTo>
                    <a:pt x="6799466" y="786066"/>
                  </a:lnTo>
                  <a:lnTo>
                    <a:pt x="6806895" y="784631"/>
                  </a:lnTo>
                  <a:lnTo>
                    <a:pt x="6812978" y="780605"/>
                  </a:lnTo>
                  <a:lnTo>
                    <a:pt x="6817119" y="774585"/>
                  </a:lnTo>
                  <a:lnTo>
                    <a:pt x="6818681" y="767181"/>
                  </a:lnTo>
                  <a:close/>
                </a:path>
                <a:path w="7581265" h="798195">
                  <a:moveTo>
                    <a:pt x="6894919" y="767829"/>
                  </a:moveTo>
                  <a:lnTo>
                    <a:pt x="6893484" y="760412"/>
                  </a:lnTo>
                  <a:lnTo>
                    <a:pt x="6889445" y="754316"/>
                  </a:lnTo>
                  <a:lnTo>
                    <a:pt x="6883425" y="750189"/>
                  </a:lnTo>
                  <a:lnTo>
                    <a:pt x="6875983" y="748626"/>
                  </a:lnTo>
                  <a:lnTo>
                    <a:pt x="6868554" y="750062"/>
                  </a:lnTo>
                  <a:lnTo>
                    <a:pt x="6862470" y="754087"/>
                  </a:lnTo>
                  <a:lnTo>
                    <a:pt x="6858330" y="760107"/>
                  </a:lnTo>
                  <a:lnTo>
                    <a:pt x="6856781" y="767511"/>
                  </a:lnTo>
                  <a:lnTo>
                    <a:pt x="6858203" y="774941"/>
                  </a:lnTo>
                  <a:lnTo>
                    <a:pt x="6862242" y="781024"/>
                  </a:lnTo>
                  <a:lnTo>
                    <a:pt x="6868261" y="785164"/>
                  </a:lnTo>
                  <a:lnTo>
                    <a:pt x="6875704" y="786726"/>
                  </a:lnTo>
                  <a:lnTo>
                    <a:pt x="6883133" y="785291"/>
                  </a:lnTo>
                  <a:lnTo>
                    <a:pt x="6889216" y="781253"/>
                  </a:lnTo>
                  <a:lnTo>
                    <a:pt x="6893357" y="775233"/>
                  </a:lnTo>
                  <a:lnTo>
                    <a:pt x="6894919" y="767829"/>
                  </a:lnTo>
                  <a:close/>
                </a:path>
                <a:path w="7581265" h="798195">
                  <a:moveTo>
                    <a:pt x="6971144" y="768489"/>
                  </a:moveTo>
                  <a:lnTo>
                    <a:pt x="6969709" y="761060"/>
                  </a:lnTo>
                  <a:lnTo>
                    <a:pt x="6965683" y="754976"/>
                  </a:lnTo>
                  <a:lnTo>
                    <a:pt x="6959663" y="750836"/>
                  </a:lnTo>
                  <a:lnTo>
                    <a:pt x="6952221" y="749274"/>
                  </a:lnTo>
                  <a:lnTo>
                    <a:pt x="6944792" y="750709"/>
                  </a:lnTo>
                  <a:lnTo>
                    <a:pt x="6938708" y="754735"/>
                  </a:lnTo>
                  <a:lnTo>
                    <a:pt x="6934568" y="760755"/>
                  </a:lnTo>
                  <a:lnTo>
                    <a:pt x="6933006" y="768159"/>
                  </a:lnTo>
                  <a:lnTo>
                    <a:pt x="6934441" y="775589"/>
                  </a:lnTo>
                  <a:lnTo>
                    <a:pt x="6938480" y="781685"/>
                  </a:lnTo>
                  <a:lnTo>
                    <a:pt x="6944500" y="785812"/>
                  </a:lnTo>
                  <a:lnTo>
                    <a:pt x="6951942" y="787374"/>
                  </a:lnTo>
                  <a:lnTo>
                    <a:pt x="6959359" y="785939"/>
                  </a:lnTo>
                  <a:lnTo>
                    <a:pt x="6965455" y="781913"/>
                  </a:lnTo>
                  <a:lnTo>
                    <a:pt x="6969582" y="775893"/>
                  </a:lnTo>
                  <a:lnTo>
                    <a:pt x="6971144" y="768489"/>
                  </a:lnTo>
                  <a:close/>
                </a:path>
                <a:path w="7581265" h="798195">
                  <a:moveTo>
                    <a:pt x="7047382" y="769137"/>
                  </a:moveTo>
                  <a:lnTo>
                    <a:pt x="7045947" y="761720"/>
                  </a:lnTo>
                  <a:lnTo>
                    <a:pt x="7041921" y="755624"/>
                  </a:lnTo>
                  <a:lnTo>
                    <a:pt x="7035901" y="751484"/>
                  </a:lnTo>
                  <a:lnTo>
                    <a:pt x="7028459" y="749935"/>
                  </a:lnTo>
                  <a:lnTo>
                    <a:pt x="7021030" y="751357"/>
                  </a:lnTo>
                  <a:lnTo>
                    <a:pt x="7014946" y="755396"/>
                  </a:lnTo>
                  <a:lnTo>
                    <a:pt x="7010806" y="761415"/>
                  </a:lnTo>
                  <a:lnTo>
                    <a:pt x="7009244" y="768819"/>
                  </a:lnTo>
                  <a:lnTo>
                    <a:pt x="7010679" y="776249"/>
                  </a:lnTo>
                  <a:lnTo>
                    <a:pt x="7014705" y="782332"/>
                  </a:lnTo>
                  <a:lnTo>
                    <a:pt x="7020725" y="786472"/>
                  </a:lnTo>
                  <a:lnTo>
                    <a:pt x="7028167" y="788022"/>
                  </a:lnTo>
                  <a:lnTo>
                    <a:pt x="7035597" y="786599"/>
                  </a:lnTo>
                  <a:lnTo>
                    <a:pt x="7041693" y="782561"/>
                  </a:lnTo>
                  <a:lnTo>
                    <a:pt x="7045820" y="776541"/>
                  </a:lnTo>
                  <a:lnTo>
                    <a:pt x="7047382" y="769137"/>
                  </a:lnTo>
                  <a:close/>
                </a:path>
                <a:path w="7581265" h="798195">
                  <a:moveTo>
                    <a:pt x="7123620" y="769797"/>
                  </a:moveTo>
                  <a:lnTo>
                    <a:pt x="7122185" y="762368"/>
                  </a:lnTo>
                  <a:lnTo>
                    <a:pt x="7118159" y="756272"/>
                  </a:lnTo>
                  <a:lnTo>
                    <a:pt x="7112140" y="752144"/>
                  </a:lnTo>
                  <a:lnTo>
                    <a:pt x="7104697" y="750582"/>
                  </a:lnTo>
                  <a:lnTo>
                    <a:pt x="7097268" y="752017"/>
                  </a:lnTo>
                  <a:lnTo>
                    <a:pt x="7091172" y="756043"/>
                  </a:lnTo>
                  <a:lnTo>
                    <a:pt x="7087044" y="762063"/>
                  </a:lnTo>
                  <a:lnTo>
                    <a:pt x="7085482" y="769467"/>
                  </a:lnTo>
                  <a:lnTo>
                    <a:pt x="7086917" y="776897"/>
                  </a:lnTo>
                  <a:lnTo>
                    <a:pt x="7090943" y="782980"/>
                  </a:lnTo>
                  <a:lnTo>
                    <a:pt x="7096963" y="787120"/>
                  </a:lnTo>
                  <a:lnTo>
                    <a:pt x="7104405" y="788682"/>
                  </a:lnTo>
                  <a:lnTo>
                    <a:pt x="7111835" y="787247"/>
                  </a:lnTo>
                  <a:lnTo>
                    <a:pt x="7117918" y="783221"/>
                  </a:lnTo>
                  <a:lnTo>
                    <a:pt x="7122058" y="777201"/>
                  </a:lnTo>
                  <a:lnTo>
                    <a:pt x="7123620" y="769797"/>
                  </a:lnTo>
                  <a:close/>
                </a:path>
                <a:path w="7581265" h="798195">
                  <a:moveTo>
                    <a:pt x="7199858" y="770445"/>
                  </a:moveTo>
                  <a:lnTo>
                    <a:pt x="7198423" y="763016"/>
                  </a:lnTo>
                  <a:lnTo>
                    <a:pt x="7194385" y="756932"/>
                  </a:lnTo>
                  <a:lnTo>
                    <a:pt x="7188365" y="752792"/>
                  </a:lnTo>
                  <a:lnTo>
                    <a:pt x="7180935" y="751230"/>
                  </a:lnTo>
                  <a:lnTo>
                    <a:pt x="7173506" y="752665"/>
                  </a:lnTo>
                  <a:lnTo>
                    <a:pt x="7167410" y="756704"/>
                  </a:lnTo>
                  <a:lnTo>
                    <a:pt x="7163282" y="762723"/>
                  </a:lnTo>
                  <a:lnTo>
                    <a:pt x="7161720" y="770128"/>
                  </a:lnTo>
                  <a:lnTo>
                    <a:pt x="7163155" y="777544"/>
                  </a:lnTo>
                  <a:lnTo>
                    <a:pt x="7167181" y="783640"/>
                  </a:lnTo>
                  <a:lnTo>
                    <a:pt x="7173201" y="787768"/>
                  </a:lnTo>
                  <a:lnTo>
                    <a:pt x="7180605" y="789330"/>
                  </a:lnTo>
                  <a:lnTo>
                    <a:pt x="7188073" y="787908"/>
                  </a:lnTo>
                  <a:lnTo>
                    <a:pt x="7194156" y="783869"/>
                  </a:lnTo>
                  <a:lnTo>
                    <a:pt x="7198296" y="777849"/>
                  </a:lnTo>
                  <a:lnTo>
                    <a:pt x="7199858" y="770445"/>
                  </a:lnTo>
                  <a:close/>
                </a:path>
                <a:path w="7581265" h="798195">
                  <a:moveTo>
                    <a:pt x="7276084" y="771105"/>
                  </a:moveTo>
                  <a:lnTo>
                    <a:pt x="7274649" y="763676"/>
                  </a:lnTo>
                  <a:lnTo>
                    <a:pt x="7270623" y="757580"/>
                  </a:lnTo>
                  <a:lnTo>
                    <a:pt x="7264603" y="753452"/>
                  </a:lnTo>
                  <a:lnTo>
                    <a:pt x="7257161" y="751890"/>
                  </a:lnTo>
                  <a:lnTo>
                    <a:pt x="7249731" y="753325"/>
                  </a:lnTo>
                  <a:lnTo>
                    <a:pt x="7243648" y="757351"/>
                  </a:lnTo>
                  <a:lnTo>
                    <a:pt x="7239508" y="763371"/>
                  </a:lnTo>
                  <a:lnTo>
                    <a:pt x="7237958" y="770775"/>
                  </a:lnTo>
                  <a:lnTo>
                    <a:pt x="7239381" y="778205"/>
                  </a:lnTo>
                  <a:lnTo>
                    <a:pt x="7243419" y="784288"/>
                  </a:lnTo>
                  <a:lnTo>
                    <a:pt x="7249439" y="788428"/>
                  </a:lnTo>
                  <a:lnTo>
                    <a:pt x="7256881" y="789990"/>
                  </a:lnTo>
                  <a:lnTo>
                    <a:pt x="7264298" y="788555"/>
                  </a:lnTo>
                  <a:lnTo>
                    <a:pt x="7270394" y="784529"/>
                  </a:lnTo>
                  <a:lnTo>
                    <a:pt x="7274522" y="778510"/>
                  </a:lnTo>
                  <a:lnTo>
                    <a:pt x="7276084" y="771105"/>
                  </a:lnTo>
                  <a:close/>
                </a:path>
                <a:path w="7581265" h="798195">
                  <a:moveTo>
                    <a:pt x="7352322" y="771753"/>
                  </a:moveTo>
                  <a:lnTo>
                    <a:pt x="7350887" y="764324"/>
                  </a:lnTo>
                  <a:lnTo>
                    <a:pt x="7346861" y="758240"/>
                  </a:lnTo>
                  <a:lnTo>
                    <a:pt x="7340841" y="754100"/>
                  </a:lnTo>
                  <a:lnTo>
                    <a:pt x="7333399" y="752538"/>
                  </a:lnTo>
                  <a:lnTo>
                    <a:pt x="7325969" y="753973"/>
                  </a:lnTo>
                  <a:lnTo>
                    <a:pt x="7319886" y="758012"/>
                  </a:lnTo>
                  <a:lnTo>
                    <a:pt x="7315746" y="764032"/>
                  </a:lnTo>
                  <a:lnTo>
                    <a:pt x="7314184" y="771423"/>
                  </a:lnTo>
                  <a:lnTo>
                    <a:pt x="7315619" y="778852"/>
                  </a:lnTo>
                  <a:lnTo>
                    <a:pt x="7319658" y="784948"/>
                  </a:lnTo>
                  <a:lnTo>
                    <a:pt x="7325677" y="789076"/>
                  </a:lnTo>
                  <a:lnTo>
                    <a:pt x="7333107" y="790638"/>
                  </a:lnTo>
                  <a:lnTo>
                    <a:pt x="7340536" y="789203"/>
                  </a:lnTo>
                  <a:lnTo>
                    <a:pt x="7346632" y="785177"/>
                  </a:lnTo>
                  <a:lnTo>
                    <a:pt x="7350760" y="779157"/>
                  </a:lnTo>
                  <a:lnTo>
                    <a:pt x="7352322" y="771753"/>
                  </a:lnTo>
                  <a:close/>
                </a:path>
                <a:path w="7581265" h="798195">
                  <a:moveTo>
                    <a:pt x="7428560" y="772414"/>
                  </a:moveTo>
                  <a:lnTo>
                    <a:pt x="7427125" y="764984"/>
                  </a:lnTo>
                  <a:lnTo>
                    <a:pt x="7423099" y="758888"/>
                  </a:lnTo>
                  <a:lnTo>
                    <a:pt x="7417079" y="754761"/>
                  </a:lnTo>
                  <a:lnTo>
                    <a:pt x="7409637" y="753198"/>
                  </a:lnTo>
                  <a:lnTo>
                    <a:pt x="7402208" y="754634"/>
                  </a:lnTo>
                  <a:lnTo>
                    <a:pt x="7396112" y="758659"/>
                  </a:lnTo>
                  <a:lnTo>
                    <a:pt x="7391984" y="764679"/>
                  </a:lnTo>
                  <a:lnTo>
                    <a:pt x="7390422" y="772083"/>
                  </a:lnTo>
                  <a:lnTo>
                    <a:pt x="7391857" y="779513"/>
                  </a:lnTo>
                  <a:lnTo>
                    <a:pt x="7395883" y="785596"/>
                  </a:lnTo>
                  <a:lnTo>
                    <a:pt x="7401903" y="789736"/>
                  </a:lnTo>
                  <a:lnTo>
                    <a:pt x="7409307" y="791298"/>
                  </a:lnTo>
                  <a:lnTo>
                    <a:pt x="7416774" y="789863"/>
                  </a:lnTo>
                  <a:lnTo>
                    <a:pt x="7422858" y="785825"/>
                  </a:lnTo>
                  <a:lnTo>
                    <a:pt x="7426998" y="779805"/>
                  </a:lnTo>
                  <a:lnTo>
                    <a:pt x="7428560" y="772414"/>
                  </a:lnTo>
                  <a:close/>
                </a:path>
                <a:path w="7581265" h="798195">
                  <a:moveTo>
                    <a:pt x="7504798" y="773061"/>
                  </a:moveTo>
                  <a:lnTo>
                    <a:pt x="7503363" y="765632"/>
                  </a:lnTo>
                  <a:lnTo>
                    <a:pt x="7499324" y="759548"/>
                  </a:lnTo>
                  <a:lnTo>
                    <a:pt x="7493305" y="755408"/>
                  </a:lnTo>
                  <a:lnTo>
                    <a:pt x="7485875" y="753846"/>
                  </a:lnTo>
                  <a:lnTo>
                    <a:pt x="7478446" y="755281"/>
                  </a:lnTo>
                  <a:lnTo>
                    <a:pt x="7472350" y="759307"/>
                  </a:lnTo>
                  <a:lnTo>
                    <a:pt x="7468222" y="765327"/>
                  </a:lnTo>
                  <a:lnTo>
                    <a:pt x="7466660" y="772731"/>
                  </a:lnTo>
                  <a:lnTo>
                    <a:pt x="7468095" y="780161"/>
                  </a:lnTo>
                  <a:lnTo>
                    <a:pt x="7472121" y="786257"/>
                  </a:lnTo>
                  <a:lnTo>
                    <a:pt x="7478141" y="790384"/>
                  </a:lnTo>
                  <a:lnTo>
                    <a:pt x="7485583" y="791946"/>
                  </a:lnTo>
                  <a:lnTo>
                    <a:pt x="7493013" y="790511"/>
                  </a:lnTo>
                  <a:lnTo>
                    <a:pt x="7499096" y="786485"/>
                  </a:lnTo>
                  <a:lnTo>
                    <a:pt x="7503236" y="780465"/>
                  </a:lnTo>
                  <a:lnTo>
                    <a:pt x="7504798" y="773061"/>
                  </a:lnTo>
                  <a:close/>
                </a:path>
                <a:path w="7581265" h="798195">
                  <a:moveTo>
                    <a:pt x="7581036" y="773709"/>
                  </a:moveTo>
                  <a:lnTo>
                    <a:pt x="7579601" y="766292"/>
                  </a:lnTo>
                  <a:lnTo>
                    <a:pt x="7575563" y="760196"/>
                  </a:lnTo>
                  <a:lnTo>
                    <a:pt x="7569543" y="756056"/>
                  </a:lnTo>
                  <a:lnTo>
                    <a:pt x="7562101" y="754507"/>
                  </a:lnTo>
                  <a:lnTo>
                    <a:pt x="7554684" y="755929"/>
                  </a:lnTo>
                  <a:lnTo>
                    <a:pt x="7548588" y="759968"/>
                  </a:lnTo>
                  <a:lnTo>
                    <a:pt x="7544448" y="765987"/>
                  </a:lnTo>
                  <a:lnTo>
                    <a:pt x="7542898" y="773391"/>
                  </a:lnTo>
                  <a:lnTo>
                    <a:pt x="7544321" y="780821"/>
                  </a:lnTo>
                  <a:lnTo>
                    <a:pt x="7548359" y="786904"/>
                  </a:lnTo>
                  <a:lnTo>
                    <a:pt x="7554379" y="791044"/>
                  </a:lnTo>
                  <a:lnTo>
                    <a:pt x="7561821" y="792594"/>
                  </a:lnTo>
                  <a:lnTo>
                    <a:pt x="7569238" y="791171"/>
                  </a:lnTo>
                  <a:lnTo>
                    <a:pt x="7575334" y="787133"/>
                  </a:lnTo>
                  <a:lnTo>
                    <a:pt x="7579474" y="781113"/>
                  </a:lnTo>
                  <a:lnTo>
                    <a:pt x="7581036" y="773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84335" y="3376126"/>
              <a:ext cx="531495" cy="529590"/>
            </a:xfrm>
            <a:custGeom>
              <a:avLst/>
              <a:gdLst/>
              <a:ahLst/>
              <a:cxnLst/>
              <a:rect l="l" t="t" r="r" b="b"/>
              <a:pathLst>
                <a:path w="531494" h="529589">
                  <a:moveTo>
                    <a:pt x="299242" y="71131"/>
                  </a:moveTo>
                  <a:lnTo>
                    <a:pt x="306738" y="72558"/>
                  </a:lnTo>
                  <a:lnTo>
                    <a:pt x="312719" y="76501"/>
                  </a:lnTo>
                  <a:lnTo>
                    <a:pt x="316678" y="82459"/>
                  </a:lnTo>
                  <a:lnTo>
                    <a:pt x="318110" y="89927"/>
                  </a:lnTo>
                  <a:lnTo>
                    <a:pt x="318110" y="99345"/>
                  </a:lnTo>
                  <a:lnTo>
                    <a:pt x="310023" y="106079"/>
                  </a:lnTo>
                  <a:lnTo>
                    <a:pt x="299242" y="106079"/>
                  </a:lnTo>
                  <a:lnTo>
                    <a:pt x="87624" y="106079"/>
                  </a:lnTo>
                  <a:lnTo>
                    <a:pt x="76842" y="106079"/>
                  </a:lnTo>
                  <a:lnTo>
                    <a:pt x="68756" y="97982"/>
                  </a:lnTo>
                  <a:lnTo>
                    <a:pt x="68756" y="89927"/>
                  </a:lnTo>
                  <a:lnTo>
                    <a:pt x="70188" y="81901"/>
                  </a:lnTo>
                  <a:lnTo>
                    <a:pt x="74147" y="76006"/>
                  </a:lnTo>
                  <a:lnTo>
                    <a:pt x="80127" y="72372"/>
                  </a:lnTo>
                  <a:lnTo>
                    <a:pt x="87624" y="71131"/>
                  </a:lnTo>
                  <a:lnTo>
                    <a:pt x="299242" y="71131"/>
                  </a:lnTo>
                  <a:close/>
                </a:path>
                <a:path w="531494" h="529589">
                  <a:moveTo>
                    <a:pt x="299242" y="177211"/>
                  </a:moveTo>
                  <a:lnTo>
                    <a:pt x="310023" y="177211"/>
                  </a:lnTo>
                  <a:lnTo>
                    <a:pt x="318110" y="185266"/>
                  </a:lnTo>
                  <a:lnTo>
                    <a:pt x="318110" y="193321"/>
                  </a:lnTo>
                  <a:lnTo>
                    <a:pt x="316678" y="200789"/>
                  </a:lnTo>
                  <a:lnTo>
                    <a:pt x="312719" y="206747"/>
                  </a:lnTo>
                  <a:lnTo>
                    <a:pt x="306738" y="210690"/>
                  </a:lnTo>
                  <a:lnTo>
                    <a:pt x="299242" y="212117"/>
                  </a:lnTo>
                  <a:lnTo>
                    <a:pt x="87624" y="212117"/>
                  </a:lnTo>
                  <a:lnTo>
                    <a:pt x="80127" y="210690"/>
                  </a:lnTo>
                  <a:lnTo>
                    <a:pt x="74147" y="206747"/>
                  </a:lnTo>
                  <a:lnTo>
                    <a:pt x="70188" y="200789"/>
                  </a:lnTo>
                  <a:lnTo>
                    <a:pt x="68756" y="193321"/>
                  </a:lnTo>
                  <a:lnTo>
                    <a:pt x="68756" y="183945"/>
                  </a:lnTo>
                  <a:lnTo>
                    <a:pt x="76842" y="177211"/>
                  </a:lnTo>
                  <a:lnTo>
                    <a:pt x="87624" y="177211"/>
                  </a:lnTo>
                  <a:lnTo>
                    <a:pt x="299242" y="177211"/>
                  </a:lnTo>
                  <a:close/>
                </a:path>
                <a:path w="531494" h="529589">
                  <a:moveTo>
                    <a:pt x="299242" y="283291"/>
                  </a:moveTo>
                  <a:lnTo>
                    <a:pt x="306738" y="284697"/>
                  </a:lnTo>
                  <a:lnTo>
                    <a:pt x="312719" y="288496"/>
                  </a:lnTo>
                  <a:lnTo>
                    <a:pt x="316678" y="294061"/>
                  </a:lnTo>
                  <a:lnTo>
                    <a:pt x="318110" y="300765"/>
                  </a:lnTo>
                  <a:lnTo>
                    <a:pt x="316678" y="308020"/>
                  </a:lnTo>
                  <a:lnTo>
                    <a:pt x="312719" y="313508"/>
                  </a:lnTo>
                  <a:lnTo>
                    <a:pt x="306738" y="316983"/>
                  </a:lnTo>
                  <a:lnTo>
                    <a:pt x="299242" y="318196"/>
                  </a:lnTo>
                  <a:lnTo>
                    <a:pt x="87624" y="318196"/>
                  </a:lnTo>
                  <a:lnTo>
                    <a:pt x="80127" y="316791"/>
                  </a:lnTo>
                  <a:lnTo>
                    <a:pt x="74147" y="312997"/>
                  </a:lnTo>
                  <a:lnTo>
                    <a:pt x="70188" y="307444"/>
                  </a:lnTo>
                  <a:lnTo>
                    <a:pt x="68756" y="300765"/>
                  </a:lnTo>
                  <a:lnTo>
                    <a:pt x="70188" y="293504"/>
                  </a:lnTo>
                  <a:lnTo>
                    <a:pt x="74147" y="288001"/>
                  </a:lnTo>
                  <a:lnTo>
                    <a:pt x="80127" y="284511"/>
                  </a:lnTo>
                  <a:lnTo>
                    <a:pt x="87624" y="283291"/>
                  </a:lnTo>
                  <a:lnTo>
                    <a:pt x="299242" y="283291"/>
                  </a:lnTo>
                  <a:close/>
                </a:path>
                <a:path w="531494" h="529589">
                  <a:moveTo>
                    <a:pt x="299242" y="388050"/>
                  </a:moveTo>
                  <a:lnTo>
                    <a:pt x="306738" y="389455"/>
                  </a:lnTo>
                  <a:lnTo>
                    <a:pt x="312719" y="393249"/>
                  </a:lnTo>
                  <a:lnTo>
                    <a:pt x="316678" y="398802"/>
                  </a:lnTo>
                  <a:lnTo>
                    <a:pt x="318110" y="405481"/>
                  </a:lnTo>
                  <a:lnTo>
                    <a:pt x="318110" y="414900"/>
                  </a:lnTo>
                  <a:lnTo>
                    <a:pt x="310023" y="421591"/>
                  </a:lnTo>
                  <a:lnTo>
                    <a:pt x="299242" y="421591"/>
                  </a:lnTo>
                  <a:lnTo>
                    <a:pt x="87624" y="421591"/>
                  </a:lnTo>
                  <a:lnTo>
                    <a:pt x="76842" y="421591"/>
                  </a:lnTo>
                  <a:lnTo>
                    <a:pt x="68756" y="413536"/>
                  </a:lnTo>
                  <a:lnTo>
                    <a:pt x="68756" y="405481"/>
                  </a:lnTo>
                  <a:lnTo>
                    <a:pt x="70188" y="398226"/>
                  </a:lnTo>
                  <a:lnTo>
                    <a:pt x="74147" y="392738"/>
                  </a:lnTo>
                  <a:lnTo>
                    <a:pt x="80127" y="389263"/>
                  </a:lnTo>
                  <a:lnTo>
                    <a:pt x="87624" y="388050"/>
                  </a:lnTo>
                  <a:lnTo>
                    <a:pt x="299242" y="388050"/>
                  </a:lnTo>
                  <a:close/>
                </a:path>
                <a:path w="531494" h="529589">
                  <a:moveTo>
                    <a:pt x="490664" y="459182"/>
                  </a:moveTo>
                  <a:lnTo>
                    <a:pt x="483221" y="473140"/>
                  </a:lnTo>
                  <a:lnTo>
                    <a:pt x="471619" y="484194"/>
                  </a:lnTo>
                  <a:lnTo>
                    <a:pt x="456736" y="491468"/>
                  </a:lnTo>
                  <a:lnTo>
                    <a:pt x="439450" y="494087"/>
                  </a:lnTo>
                  <a:lnTo>
                    <a:pt x="423117" y="491468"/>
                  </a:lnTo>
                  <a:lnTo>
                    <a:pt x="408938" y="484194"/>
                  </a:lnTo>
                  <a:lnTo>
                    <a:pt x="397543" y="473140"/>
                  </a:lnTo>
                  <a:lnTo>
                    <a:pt x="389562" y="459182"/>
                  </a:lnTo>
                  <a:lnTo>
                    <a:pt x="490664" y="459182"/>
                  </a:lnTo>
                  <a:close/>
                </a:path>
                <a:path w="531494" h="529589">
                  <a:moveTo>
                    <a:pt x="52583" y="0"/>
                  </a:moveTo>
                  <a:lnTo>
                    <a:pt x="31858" y="4215"/>
                  </a:lnTo>
                  <a:lnTo>
                    <a:pt x="15172" y="15604"/>
                  </a:lnTo>
                  <a:lnTo>
                    <a:pt x="4046" y="32274"/>
                  </a:lnTo>
                  <a:lnTo>
                    <a:pt x="0" y="52336"/>
                  </a:lnTo>
                  <a:lnTo>
                    <a:pt x="0" y="440386"/>
                  </a:lnTo>
                  <a:lnTo>
                    <a:pt x="6290" y="474627"/>
                  </a:lnTo>
                  <a:lnTo>
                    <a:pt x="25104" y="502835"/>
                  </a:lnTo>
                  <a:lnTo>
                    <a:pt x="53272" y="521980"/>
                  </a:lnTo>
                  <a:lnTo>
                    <a:pt x="87624" y="529035"/>
                  </a:lnTo>
                  <a:lnTo>
                    <a:pt x="440776" y="529035"/>
                  </a:lnTo>
                  <a:lnTo>
                    <a:pt x="475935" y="521980"/>
                  </a:lnTo>
                  <a:lnTo>
                    <a:pt x="504644" y="502835"/>
                  </a:lnTo>
                  <a:lnTo>
                    <a:pt x="523999" y="474627"/>
                  </a:lnTo>
                  <a:lnTo>
                    <a:pt x="531096" y="440386"/>
                  </a:lnTo>
                  <a:lnTo>
                    <a:pt x="529472" y="432919"/>
                  </a:lnTo>
                  <a:lnTo>
                    <a:pt x="525192" y="426961"/>
                  </a:lnTo>
                  <a:lnTo>
                    <a:pt x="519147" y="423018"/>
                  </a:lnTo>
                  <a:lnTo>
                    <a:pt x="512228" y="421591"/>
                  </a:lnTo>
                  <a:lnTo>
                    <a:pt x="386866" y="421591"/>
                  </a:lnTo>
                  <a:lnTo>
                    <a:pt x="386866" y="52336"/>
                  </a:lnTo>
                  <a:lnTo>
                    <a:pt x="382841" y="32274"/>
                  </a:lnTo>
                  <a:lnTo>
                    <a:pt x="371865" y="15604"/>
                  </a:lnTo>
                  <a:lnTo>
                    <a:pt x="355585" y="4215"/>
                  </a:lnTo>
                  <a:lnTo>
                    <a:pt x="335652" y="0"/>
                  </a:lnTo>
                  <a:lnTo>
                    <a:pt x="5258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0111" y="3677500"/>
              <a:ext cx="126800" cy="103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799" y="0"/>
                  </a:moveTo>
                  <a:lnTo>
                    <a:pt x="41758" y="0"/>
                  </a:ln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69810"/>
                  </a:lnTo>
                  <a:lnTo>
                    <a:pt x="35041" y="69810"/>
                  </a:lnTo>
                  <a:lnTo>
                    <a:pt x="35041" y="36268"/>
                  </a:lnTo>
                  <a:lnTo>
                    <a:pt x="37736" y="34904"/>
                  </a:lnTo>
                  <a:lnTo>
                    <a:pt x="116123" y="34904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799" y="0"/>
                  </a:lnTo>
                  <a:close/>
                </a:path>
                <a:path w="117475" h="270510">
                  <a:moveTo>
                    <a:pt x="116123" y="34904"/>
                  </a:moveTo>
                  <a:lnTo>
                    <a:pt x="80864" y="34904"/>
                  </a:lnTo>
                  <a:lnTo>
                    <a:pt x="82190" y="37590"/>
                  </a:lnTo>
                  <a:lnTo>
                    <a:pt x="82190" y="69810"/>
                  </a:lnTo>
                  <a:lnTo>
                    <a:pt x="117232" y="69810"/>
                  </a:lnTo>
                  <a:lnTo>
                    <a:pt x="117232" y="40275"/>
                  </a:lnTo>
                  <a:lnTo>
                    <a:pt x="116123" y="349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07613" y="3377448"/>
              <a:ext cx="117475" cy="270510"/>
            </a:xfrm>
            <a:custGeom>
              <a:avLst/>
              <a:gdLst/>
              <a:ahLst/>
              <a:cxnLst/>
              <a:rect l="l" t="t" r="r" b="b"/>
              <a:pathLst>
                <a:path w="117475" h="270510">
                  <a:moveTo>
                    <a:pt x="76800" y="34905"/>
                  </a:moveTo>
                  <a:lnTo>
                    <a:pt x="80864" y="34905"/>
                  </a:lnTo>
                  <a:lnTo>
                    <a:pt x="82191" y="37590"/>
                  </a:lnTo>
                  <a:lnTo>
                    <a:pt x="82191" y="40275"/>
                  </a:lnTo>
                  <a:lnTo>
                    <a:pt x="82191" y="69810"/>
                  </a:lnTo>
                  <a:lnTo>
                    <a:pt x="35041" y="69810"/>
                  </a:lnTo>
                  <a:lnTo>
                    <a:pt x="35041" y="40275"/>
                  </a:lnTo>
                  <a:lnTo>
                    <a:pt x="35041" y="36269"/>
                  </a:lnTo>
                  <a:lnTo>
                    <a:pt x="37736" y="34905"/>
                  </a:lnTo>
                  <a:lnTo>
                    <a:pt x="41758" y="34905"/>
                  </a:lnTo>
                  <a:lnTo>
                    <a:pt x="76800" y="34905"/>
                  </a:lnTo>
                  <a:close/>
                </a:path>
                <a:path w="117475" h="270510">
                  <a:moveTo>
                    <a:pt x="41758" y="0"/>
                  </a:moveTo>
                  <a:lnTo>
                    <a:pt x="24999" y="3086"/>
                  </a:lnTo>
                  <a:lnTo>
                    <a:pt x="11782" y="11587"/>
                  </a:lnTo>
                  <a:lnTo>
                    <a:pt x="3113" y="24363"/>
                  </a:lnTo>
                  <a:lnTo>
                    <a:pt x="0" y="40275"/>
                  </a:lnTo>
                  <a:lnTo>
                    <a:pt x="0" y="269909"/>
                  </a:lnTo>
                  <a:lnTo>
                    <a:pt x="117232" y="269909"/>
                  </a:lnTo>
                  <a:lnTo>
                    <a:pt x="117232" y="40275"/>
                  </a:lnTo>
                  <a:lnTo>
                    <a:pt x="113947" y="24363"/>
                  </a:lnTo>
                  <a:lnTo>
                    <a:pt x="105102" y="11587"/>
                  </a:lnTo>
                  <a:lnTo>
                    <a:pt x="92214" y="3086"/>
                  </a:lnTo>
                  <a:lnTo>
                    <a:pt x="76800" y="0"/>
                  </a:lnTo>
                  <a:lnTo>
                    <a:pt x="41758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11391" y="3398988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260776" y="0"/>
                  </a:moveTo>
                  <a:lnTo>
                    <a:pt x="7472" y="0"/>
                  </a:lnTo>
                  <a:lnTo>
                    <a:pt x="0" y="7067"/>
                  </a:lnTo>
                  <a:lnTo>
                    <a:pt x="0" y="435399"/>
                  </a:lnTo>
                  <a:lnTo>
                    <a:pt x="298051" y="435399"/>
                  </a:lnTo>
                  <a:lnTo>
                    <a:pt x="298051" y="483612"/>
                  </a:lnTo>
                  <a:lnTo>
                    <a:pt x="326118" y="525689"/>
                  </a:lnTo>
                  <a:lnTo>
                    <a:pt x="344265" y="528988"/>
                  </a:lnTo>
                  <a:lnTo>
                    <a:pt x="363877" y="525291"/>
                  </a:lnTo>
                  <a:lnTo>
                    <a:pt x="379445" y="515348"/>
                  </a:lnTo>
                  <a:lnTo>
                    <a:pt x="389710" y="500881"/>
                  </a:lnTo>
                  <a:lnTo>
                    <a:pt x="393411" y="483612"/>
                  </a:lnTo>
                  <a:lnTo>
                    <a:pt x="393411" y="431662"/>
                  </a:lnTo>
                  <a:lnTo>
                    <a:pt x="250134" y="431662"/>
                  </a:lnTo>
                  <a:lnTo>
                    <a:pt x="238806" y="430445"/>
                  </a:lnTo>
                  <a:lnTo>
                    <a:pt x="207302" y="405876"/>
                  </a:lnTo>
                  <a:lnTo>
                    <a:pt x="206673" y="404202"/>
                  </a:lnTo>
                  <a:lnTo>
                    <a:pt x="111775" y="404202"/>
                  </a:lnTo>
                  <a:lnTo>
                    <a:pt x="107280" y="401366"/>
                  </a:lnTo>
                  <a:lnTo>
                    <a:pt x="104301" y="398531"/>
                  </a:lnTo>
                  <a:lnTo>
                    <a:pt x="71520" y="365893"/>
                  </a:lnTo>
                  <a:lnTo>
                    <a:pt x="65559" y="360221"/>
                  </a:lnTo>
                  <a:lnTo>
                    <a:pt x="65559" y="350318"/>
                  </a:lnTo>
                  <a:lnTo>
                    <a:pt x="74500" y="341810"/>
                  </a:lnTo>
                  <a:lnTo>
                    <a:pt x="78615" y="340370"/>
                  </a:lnTo>
                  <a:lnTo>
                    <a:pt x="140800" y="340370"/>
                  </a:lnTo>
                  <a:lnTo>
                    <a:pt x="169909" y="313404"/>
                  </a:lnTo>
                  <a:lnTo>
                    <a:pt x="172888" y="310568"/>
                  </a:lnTo>
                  <a:lnTo>
                    <a:pt x="176956" y="309173"/>
                  </a:lnTo>
                  <a:lnTo>
                    <a:pt x="111775" y="309173"/>
                  </a:lnTo>
                  <a:lnTo>
                    <a:pt x="107280" y="307732"/>
                  </a:lnTo>
                  <a:lnTo>
                    <a:pt x="104301" y="304896"/>
                  </a:lnTo>
                  <a:lnTo>
                    <a:pt x="71520" y="272304"/>
                  </a:lnTo>
                  <a:lnTo>
                    <a:pt x="65559" y="266632"/>
                  </a:lnTo>
                  <a:lnTo>
                    <a:pt x="65559" y="256683"/>
                  </a:lnTo>
                  <a:lnTo>
                    <a:pt x="74500" y="248175"/>
                  </a:lnTo>
                  <a:lnTo>
                    <a:pt x="78615" y="246780"/>
                  </a:lnTo>
                  <a:lnTo>
                    <a:pt x="140776" y="246780"/>
                  </a:lnTo>
                  <a:lnTo>
                    <a:pt x="169909" y="219815"/>
                  </a:lnTo>
                  <a:lnTo>
                    <a:pt x="172888" y="216979"/>
                  </a:lnTo>
                  <a:lnTo>
                    <a:pt x="111775" y="216979"/>
                  </a:lnTo>
                  <a:lnTo>
                    <a:pt x="107280" y="215583"/>
                  </a:lnTo>
                  <a:lnTo>
                    <a:pt x="104301" y="211307"/>
                  </a:lnTo>
                  <a:lnTo>
                    <a:pt x="65559" y="174439"/>
                  </a:lnTo>
                  <a:lnTo>
                    <a:pt x="65559" y="164490"/>
                  </a:lnTo>
                  <a:lnTo>
                    <a:pt x="74500" y="155982"/>
                  </a:lnTo>
                  <a:lnTo>
                    <a:pt x="78615" y="154586"/>
                  </a:lnTo>
                  <a:lnTo>
                    <a:pt x="140801" y="154586"/>
                  </a:lnTo>
                  <a:lnTo>
                    <a:pt x="169909" y="127622"/>
                  </a:lnTo>
                  <a:lnTo>
                    <a:pt x="172888" y="124786"/>
                  </a:lnTo>
                  <a:lnTo>
                    <a:pt x="176956" y="123390"/>
                  </a:lnTo>
                  <a:lnTo>
                    <a:pt x="266774" y="123390"/>
                  </a:lnTo>
                  <a:lnTo>
                    <a:pt x="260776" y="117718"/>
                  </a:lnTo>
                  <a:lnTo>
                    <a:pt x="260776" y="0"/>
                  </a:lnTo>
                  <a:close/>
                </a:path>
                <a:path w="393700" h="529589">
                  <a:moveTo>
                    <a:pt x="393411" y="358825"/>
                  </a:moveTo>
                  <a:lnTo>
                    <a:pt x="354671" y="397090"/>
                  </a:lnTo>
                  <a:lnTo>
                    <a:pt x="265269" y="429727"/>
                  </a:lnTo>
                  <a:lnTo>
                    <a:pt x="260019" y="431032"/>
                  </a:lnTo>
                  <a:lnTo>
                    <a:pt x="254958" y="431662"/>
                  </a:lnTo>
                  <a:lnTo>
                    <a:pt x="393411" y="431662"/>
                  </a:lnTo>
                  <a:lnTo>
                    <a:pt x="393411" y="358825"/>
                  </a:lnTo>
                  <a:close/>
                </a:path>
                <a:path w="393700" h="529589">
                  <a:moveTo>
                    <a:pt x="312928" y="215583"/>
                  </a:moveTo>
                  <a:lnTo>
                    <a:pt x="185187" y="215583"/>
                  </a:lnTo>
                  <a:lnTo>
                    <a:pt x="189255" y="216979"/>
                  </a:lnTo>
                  <a:lnTo>
                    <a:pt x="192236" y="219815"/>
                  </a:lnTo>
                  <a:lnTo>
                    <a:pt x="197288" y="225563"/>
                  </a:lnTo>
                  <a:lnTo>
                    <a:pt x="199129" y="231700"/>
                  </a:lnTo>
                  <a:lnTo>
                    <a:pt x="197903" y="237566"/>
                  </a:lnTo>
                  <a:lnTo>
                    <a:pt x="193749" y="242503"/>
                  </a:lnTo>
                  <a:lnTo>
                    <a:pt x="126674" y="304896"/>
                  </a:lnTo>
                  <a:lnTo>
                    <a:pt x="123695" y="307732"/>
                  </a:lnTo>
                  <a:lnTo>
                    <a:pt x="119200" y="309173"/>
                  </a:lnTo>
                  <a:lnTo>
                    <a:pt x="185187" y="309173"/>
                  </a:lnTo>
                  <a:lnTo>
                    <a:pt x="189255" y="310568"/>
                  </a:lnTo>
                  <a:lnTo>
                    <a:pt x="192236" y="313404"/>
                  </a:lnTo>
                  <a:lnTo>
                    <a:pt x="197288" y="319159"/>
                  </a:lnTo>
                  <a:lnTo>
                    <a:pt x="199129" y="325311"/>
                  </a:lnTo>
                  <a:lnTo>
                    <a:pt x="197903" y="331193"/>
                  </a:lnTo>
                  <a:lnTo>
                    <a:pt x="193749" y="336138"/>
                  </a:lnTo>
                  <a:lnTo>
                    <a:pt x="126674" y="398531"/>
                  </a:lnTo>
                  <a:lnTo>
                    <a:pt x="123695" y="401366"/>
                  </a:lnTo>
                  <a:lnTo>
                    <a:pt x="119200" y="404202"/>
                  </a:lnTo>
                  <a:lnTo>
                    <a:pt x="206673" y="404202"/>
                  </a:lnTo>
                  <a:lnTo>
                    <a:pt x="203606" y="396043"/>
                  </a:lnTo>
                  <a:lnTo>
                    <a:pt x="202420" y="384607"/>
                  </a:lnTo>
                  <a:lnTo>
                    <a:pt x="204156" y="371566"/>
                  </a:lnTo>
                  <a:lnTo>
                    <a:pt x="238450" y="286485"/>
                  </a:lnTo>
                  <a:lnTo>
                    <a:pt x="312928" y="215583"/>
                  </a:lnTo>
                  <a:close/>
                </a:path>
                <a:path w="393700" h="529589">
                  <a:moveTo>
                    <a:pt x="140800" y="340370"/>
                  </a:moveTo>
                  <a:lnTo>
                    <a:pt x="86799" y="340370"/>
                  </a:lnTo>
                  <a:lnTo>
                    <a:pt x="90914" y="341810"/>
                  </a:lnTo>
                  <a:lnTo>
                    <a:pt x="114754" y="364498"/>
                  </a:lnTo>
                  <a:lnTo>
                    <a:pt x="140800" y="340370"/>
                  </a:lnTo>
                  <a:close/>
                </a:path>
                <a:path w="393700" h="529589">
                  <a:moveTo>
                    <a:pt x="140776" y="246780"/>
                  </a:moveTo>
                  <a:lnTo>
                    <a:pt x="86799" y="246780"/>
                  </a:lnTo>
                  <a:lnTo>
                    <a:pt x="90914" y="248175"/>
                  </a:lnTo>
                  <a:lnTo>
                    <a:pt x="114754" y="270864"/>
                  </a:lnTo>
                  <a:lnTo>
                    <a:pt x="140776" y="246780"/>
                  </a:lnTo>
                  <a:close/>
                </a:path>
                <a:path w="393700" h="529589">
                  <a:moveTo>
                    <a:pt x="266774" y="123390"/>
                  </a:moveTo>
                  <a:lnTo>
                    <a:pt x="185187" y="123390"/>
                  </a:lnTo>
                  <a:lnTo>
                    <a:pt x="189255" y="124786"/>
                  </a:lnTo>
                  <a:lnTo>
                    <a:pt x="192236" y="127622"/>
                  </a:lnTo>
                  <a:lnTo>
                    <a:pt x="197288" y="133173"/>
                  </a:lnTo>
                  <a:lnTo>
                    <a:pt x="199129" y="138983"/>
                  </a:lnTo>
                  <a:lnTo>
                    <a:pt x="197903" y="144784"/>
                  </a:lnTo>
                  <a:lnTo>
                    <a:pt x="193749" y="150310"/>
                  </a:lnTo>
                  <a:lnTo>
                    <a:pt x="126674" y="211307"/>
                  </a:lnTo>
                  <a:lnTo>
                    <a:pt x="123695" y="215583"/>
                  </a:lnTo>
                  <a:lnTo>
                    <a:pt x="119200" y="216979"/>
                  </a:lnTo>
                  <a:lnTo>
                    <a:pt x="172888" y="216979"/>
                  </a:lnTo>
                  <a:lnTo>
                    <a:pt x="176956" y="215583"/>
                  </a:lnTo>
                  <a:lnTo>
                    <a:pt x="312928" y="215583"/>
                  </a:lnTo>
                  <a:lnTo>
                    <a:pt x="393393" y="138983"/>
                  </a:lnTo>
                  <a:lnTo>
                    <a:pt x="393411" y="124786"/>
                  </a:lnTo>
                  <a:lnTo>
                    <a:pt x="268250" y="124786"/>
                  </a:lnTo>
                  <a:lnTo>
                    <a:pt x="266774" y="123390"/>
                  </a:lnTo>
                  <a:close/>
                </a:path>
                <a:path w="393700" h="529589">
                  <a:moveTo>
                    <a:pt x="140801" y="154586"/>
                  </a:moveTo>
                  <a:lnTo>
                    <a:pt x="86799" y="154586"/>
                  </a:lnTo>
                  <a:lnTo>
                    <a:pt x="90914" y="155982"/>
                  </a:lnTo>
                  <a:lnTo>
                    <a:pt x="114754" y="178715"/>
                  </a:lnTo>
                  <a:lnTo>
                    <a:pt x="140801" y="1545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2189" y="3517616"/>
              <a:ext cx="143094" cy="2903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11391" y="3398989"/>
              <a:ext cx="393700" cy="529590"/>
            </a:xfrm>
            <a:custGeom>
              <a:avLst/>
              <a:gdLst/>
              <a:ahLst/>
              <a:cxnLst/>
              <a:rect l="l" t="t" r="r" b="b"/>
              <a:pathLst>
                <a:path w="393700" h="529589">
                  <a:moveTo>
                    <a:pt x="16413" y="0"/>
                  </a:moveTo>
                  <a:lnTo>
                    <a:pt x="7473" y="0"/>
                  </a:lnTo>
                  <a:lnTo>
                    <a:pt x="0" y="7067"/>
                  </a:lnTo>
                  <a:lnTo>
                    <a:pt x="0" y="15575"/>
                  </a:lnTo>
                  <a:lnTo>
                    <a:pt x="0" y="435398"/>
                  </a:lnTo>
                  <a:lnTo>
                    <a:pt x="298051" y="435398"/>
                  </a:lnTo>
                  <a:lnTo>
                    <a:pt x="298051" y="467990"/>
                  </a:lnTo>
                  <a:lnTo>
                    <a:pt x="298051" y="483611"/>
                  </a:lnTo>
                  <a:lnTo>
                    <a:pt x="326119" y="525689"/>
                  </a:lnTo>
                  <a:lnTo>
                    <a:pt x="344265" y="528987"/>
                  </a:lnTo>
                  <a:lnTo>
                    <a:pt x="363878" y="525291"/>
                  </a:lnTo>
                  <a:lnTo>
                    <a:pt x="379446" y="515347"/>
                  </a:lnTo>
                  <a:lnTo>
                    <a:pt x="389711" y="500880"/>
                  </a:lnTo>
                  <a:lnTo>
                    <a:pt x="393412" y="483611"/>
                  </a:lnTo>
                  <a:lnTo>
                    <a:pt x="393412" y="358825"/>
                  </a:lnTo>
                  <a:lnTo>
                    <a:pt x="354672" y="397089"/>
                  </a:lnTo>
                  <a:lnTo>
                    <a:pt x="265270" y="429726"/>
                  </a:lnTo>
                  <a:lnTo>
                    <a:pt x="260020" y="431032"/>
                  </a:lnTo>
                  <a:lnTo>
                    <a:pt x="254959" y="431662"/>
                  </a:lnTo>
                  <a:lnTo>
                    <a:pt x="250134" y="431662"/>
                  </a:lnTo>
                  <a:lnTo>
                    <a:pt x="213096" y="414106"/>
                  </a:lnTo>
                  <a:lnTo>
                    <a:pt x="202420" y="384606"/>
                  </a:lnTo>
                  <a:lnTo>
                    <a:pt x="204156" y="371565"/>
                  </a:lnTo>
                  <a:lnTo>
                    <a:pt x="238450" y="286484"/>
                  </a:lnTo>
                  <a:lnTo>
                    <a:pt x="393412" y="138965"/>
                  </a:lnTo>
                  <a:lnTo>
                    <a:pt x="393412" y="124785"/>
                  </a:lnTo>
                  <a:lnTo>
                    <a:pt x="278657" y="124785"/>
                  </a:lnTo>
                  <a:lnTo>
                    <a:pt x="268251" y="124785"/>
                  </a:lnTo>
                  <a:lnTo>
                    <a:pt x="260777" y="117717"/>
                  </a:lnTo>
                  <a:lnTo>
                    <a:pt x="260777" y="109209"/>
                  </a:lnTo>
                  <a:lnTo>
                    <a:pt x="260777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5008" y="3517615"/>
              <a:ext cx="297193" cy="2848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3211" y="3401294"/>
              <a:ext cx="98925" cy="946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298051" y="0"/>
                  </a:moveTo>
                  <a:lnTo>
                    <a:pt x="16414" y="0"/>
                  </a:lnTo>
                  <a:lnTo>
                    <a:pt x="7426" y="0"/>
                  </a:lnTo>
                  <a:lnTo>
                    <a:pt x="0" y="8553"/>
                  </a:lnTo>
                  <a:lnTo>
                    <a:pt x="0" y="31240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1" y="60996"/>
                  </a:lnTo>
                  <a:lnTo>
                    <a:pt x="314464" y="60996"/>
                  </a:lnTo>
                  <a:lnTo>
                    <a:pt x="307490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1" y="15620"/>
                  </a:lnTo>
                  <a:lnTo>
                    <a:pt x="29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678610" y="3866979"/>
              <a:ext cx="314960" cy="61594"/>
            </a:xfrm>
            <a:custGeom>
              <a:avLst/>
              <a:gdLst/>
              <a:ahLst/>
              <a:cxnLst/>
              <a:rect l="l" t="t" r="r" b="b"/>
              <a:pathLst>
                <a:path w="314959" h="61595">
                  <a:moveTo>
                    <a:pt x="16413" y="0"/>
                  </a:moveTo>
                  <a:lnTo>
                    <a:pt x="7426" y="0"/>
                  </a:lnTo>
                  <a:lnTo>
                    <a:pt x="0" y="8553"/>
                  </a:lnTo>
                  <a:lnTo>
                    <a:pt x="0" y="15620"/>
                  </a:lnTo>
                  <a:lnTo>
                    <a:pt x="0" y="31241"/>
                  </a:lnTo>
                  <a:lnTo>
                    <a:pt x="2607" y="42461"/>
                  </a:lnTo>
                  <a:lnTo>
                    <a:pt x="9685" y="51959"/>
                  </a:lnTo>
                  <a:lnTo>
                    <a:pt x="20115" y="58537"/>
                  </a:lnTo>
                  <a:lnTo>
                    <a:pt x="32780" y="60996"/>
                  </a:lnTo>
                  <a:lnTo>
                    <a:pt x="314464" y="60996"/>
                  </a:lnTo>
                  <a:lnTo>
                    <a:pt x="307489" y="51514"/>
                  </a:lnTo>
                  <a:lnTo>
                    <a:pt x="302337" y="40435"/>
                  </a:lnTo>
                  <a:lnTo>
                    <a:pt x="299145" y="28294"/>
                  </a:lnTo>
                  <a:lnTo>
                    <a:pt x="298050" y="15620"/>
                  </a:lnTo>
                  <a:lnTo>
                    <a:pt x="298050" y="0"/>
                  </a:lnTo>
                  <a:lnTo>
                    <a:pt x="1641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0764" y="3503567"/>
              <a:ext cx="174282" cy="1720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2" y="0"/>
                  </a:moveTo>
                  <a:lnTo>
                    <a:pt x="102021" y="7555"/>
                  </a:lnTo>
                  <a:lnTo>
                    <a:pt x="62444" y="28516"/>
                  </a:lnTo>
                  <a:lnTo>
                    <a:pt x="31053" y="60329"/>
                  </a:lnTo>
                  <a:lnTo>
                    <a:pt x="10369" y="100438"/>
                  </a:lnTo>
                  <a:lnTo>
                    <a:pt x="2914" y="146287"/>
                  </a:lnTo>
                  <a:lnTo>
                    <a:pt x="4031" y="164884"/>
                  </a:lnTo>
                  <a:lnTo>
                    <a:pt x="7473" y="183058"/>
                  </a:lnTo>
                  <a:lnTo>
                    <a:pt x="13380" y="200951"/>
                  </a:lnTo>
                  <a:lnTo>
                    <a:pt x="21889" y="218704"/>
                  </a:lnTo>
                  <a:lnTo>
                    <a:pt x="1480" y="270437"/>
                  </a:lnTo>
                  <a:lnTo>
                    <a:pt x="0" y="274845"/>
                  </a:lnTo>
                  <a:lnTo>
                    <a:pt x="1480" y="280755"/>
                  </a:lnTo>
                  <a:lnTo>
                    <a:pt x="5830" y="286665"/>
                  </a:lnTo>
                  <a:lnTo>
                    <a:pt x="8746" y="289619"/>
                  </a:lnTo>
                  <a:lnTo>
                    <a:pt x="16059" y="292574"/>
                  </a:lnTo>
                  <a:lnTo>
                    <a:pt x="21889" y="292574"/>
                  </a:lnTo>
                  <a:lnTo>
                    <a:pt x="81638" y="276346"/>
                  </a:lnTo>
                  <a:lnTo>
                    <a:pt x="209002" y="276346"/>
                  </a:lnTo>
                  <a:lnTo>
                    <a:pt x="232721" y="263639"/>
                  </a:lnTo>
                  <a:lnTo>
                    <a:pt x="263899" y="231617"/>
                  </a:lnTo>
                  <a:lnTo>
                    <a:pt x="266726" y="226067"/>
                  </a:lnTo>
                  <a:lnTo>
                    <a:pt x="137081" y="226067"/>
                  </a:lnTo>
                  <a:lnTo>
                    <a:pt x="129769" y="218704"/>
                  </a:lnTo>
                  <a:lnTo>
                    <a:pt x="129769" y="199473"/>
                  </a:lnTo>
                  <a:lnTo>
                    <a:pt x="137081" y="192110"/>
                  </a:lnTo>
                  <a:lnTo>
                    <a:pt x="284027" y="192110"/>
                  </a:lnTo>
                  <a:lnTo>
                    <a:pt x="284298" y="191578"/>
                  </a:lnTo>
                  <a:lnTo>
                    <a:pt x="285643" y="183245"/>
                  </a:lnTo>
                  <a:lnTo>
                    <a:pt x="137081" y="183245"/>
                  </a:lnTo>
                  <a:lnTo>
                    <a:pt x="129769" y="175835"/>
                  </a:lnTo>
                  <a:lnTo>
                    <a:pt x="129769" y="166970"/>
                  </a:lnTo>
                  <a:lnTo>
                    <a:pt x="131364" y="153433"/>
                  </a:lnTo>
                  <a:lnTo>
                    <a:pt x="135965" y="141690"/>
                  </a:lnTo>
                  <a:lnTo>
                    <a:pt x="143299" y="131882"/>
                  </a:lnTo>
                  <a:lnTo>
                    <a:pt x="151254" y="125602"/>
                  </a:lnTo>
                  <a:lnTo>
                    <a:pt x="103527" y="125602"/>
                  </a:lnTo>
                  <a:lnTo>
                    <a:pt x="96216" y="118239"/>
                  </a:lnTo>
                  <a:lnTo>
                    <a:pt x="96216" y="109374"/>
                  </a:lnTo>
                  <a:lnTo>
                    <a:pt x="100069" y="92222"/>
                  </a:lnTo>
                  <a:lnTo>
                    <a:pt x="110626" y="77581"/>
                  </a:lnTo>
                  <a:lnTo>
                    <a:pt x="126381" y="67381"/>
                  </a:lnTo>
                  <a:lnTo>
                    <a:pt x="145829" y="63552"/>
                  </a:lnTo>
                  <a:lnTo>
                    <a:pt x="265465" y="63552"/>
                  </a:lnTo>
                  <a:lnTo>
                    <a:pt x="263472" y="59680"/>
                  </a:lnTo>
                  <a:lnTo>
                    <a:pt x="232081" y="28084"/>
                  </a:lnTo>
                  <a:lnTo>
                    <a:pt x="192504" y="7410"/>
                  </a:lnTo>
                  <a:lnTo>
                    <a:pt x="147262" y="0"/>
                  </a:lnTo>
                  <a:close/>
                </a:path>
                <a:path w="292100" h="292735">
                  <a:moveTo>
                    <a:pt x="209002" y="276346"/>
                  </a:moveTo>
                  <a:lnTo>
                    <a:pt x="81638" y="276346"/>
                  </a:lnTo>
                  <a:lnTo>
                    <a:pt x="97221" y="283868"/>
                  </a:lnTo>
                  <a:lnTo>
                    <a:pt x="113357" y="288892"/>
                  </a:lnTo>
                  <a:lnTo>
                    <a:pt x="130038" y="291701"/>
                  </a:lnTo>
                  <a:lnTo>
                    <a:pt x="147262" y="292574"/>
                  </a:lnTo>
                  <a:lnTo>
                    <a:pt x="193073" y="284880"/>
                  </a:lnTo>
                  <a:lnTo>
                    <a:pt x="209002" y="276346"/>
                  </a:lnTo>
                  <a:close/>
                </a:path>
                <a:path w="292100" h="292735">
                  <a:moveTo>
                    <a:pt x="284027" y="192110"/>
                  </a:moveTo>
                  <a:lnTo>
                    <a:pt x="154575" y="192110"/>
                  </a:lnTo>
                  <a:lnTo>
                    <a:pt x="161841" y="199473"/>
                  </a:lnTo>
                  <a:lnTo>
                    <a:pt x="161841" y="218704"/>
                  </a:lnTo>
                  <a:lnTo>
                    <a:pt x="154575" y="226067"/>
                  </a:lnTo>
                  <a:lnTo>
                    <a:pt x="266726" y="226067"/>
                  </a:lnTo>
                  <a:lnTo>
                    <a:pt x="284027" y="192110"/>
                  </a:lnTo>
                  <a:close/>
                </a:path>
                <a:path w="292100" h="292735">
                  <a:moveTo>
                    <a:pt x="265465" y="63552"/>
                  </a:moveTo>
                  <a:lnTo>
                    <a:pt x="145829" y="63552"/>
                  </a:lnTo>
                  <a:lnTo>
                    <a:pt x="164793" y="67403"/>
                  </a:lnTo>
                  <a:lnTo>
                    <a:pt x="179531" y="77763"/>
                  </a:lnTo>
                  <a:lnTo>
                    <a:pt x="189081" y="92836"/>
                  </a:lnTo>
                  <a:lnTo>
                    <a:pt x="192478" y="110829"/>
                  </a:lnTo>
                  <a:lnTo>
                    <a:pt x="190861" y="124598"/>
                  </a:lnTo>
                  <a:lnTo>
                    <a:pt x="186098" y="136695"/>
                  </a:lnTo>
                  <a:lnTo>
                    <a:pt x="178323" y="146577"/>
                  </a:lnTo>
                  <a:lnTo>
                    <a:pt x="167673" y="153697"/>
                  </a:lnTo>
                  <a:lnTo>
                    <a:pt x="163321" y="155152"/>
                  </a:lnTo>
                  <a:lnTo>
                    <a:pt x="161841" y="161061"/>
                  </a:lnTo>
                  <a:lnTo>
                    <a:pt x="161841" y="175835"/>
                  </a:lnTo>
                  <a:lnTo>
                    <a:pt x="154575" y="183245"/>
                  </a:lnTo>
                  <a:lnTo>
                    <a:pt x="285643" y="183245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5465" y="63552"/>
                  </a:lnTo>
                  <a:close/>
                </a:path>
                <a:path w="292100" h="292735">
                  <a:moveTo>
                    <a:pt x="154575" y="91600"/>
                  </a:moveTo>
                  <a:lnTo>
                    <a:pt x="137081" y="91600"/>
                  </a:lnTo>
                  <a:lnTo>
                    <a:pt x="129829" y="100438"/>
                  </a:lnTo>
                  <a:lnTo>
                    <a:pt x="129769" y="118239"/>
                  </a:lnTo>
                  <a:lnTo>
                    <a:pt x="122457" y="125602"/>
                  </a:lnTo>
                  <a:lnTo>
                    <a:pt x="151254" y="125602"/>
                  </a:lnTo>
                  <a:lnTo>
                    <a:pt x="153094" y="124150"/>
                  </a:lnTo>
                  <a:lnTo>
                    <a:pt x="158925" y="119693"/>
                  </a:lnTo>
                  <a:lnTo>
                    <a:pt x="161841" y="115285"/>
                  </a:lnTo>
                  <a:lnTo>
                    <a:pt x="161782" y="100438"/>
                  </a:lnTo>
                  <a:lnTo>
                    <a:pt x="154575" y="91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0895" y="3373555"/>
              <a:ext cx="105787" cy="17204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279441" y="3314765"/>
              <a:ext cx="292100" cy="292735"/>
            </a:xfrm>
            <a:custGeom>
              <a:avLst/>
              <a:gdLst/>
              <a:ahLst/>
              <a:cxnLst/>
              <a:rect l="l" t="t" r="r" b="b"/>
              <a:pathLst>
                <a:path w="292100" h="292735">
                  <a:moveTo>
                    <a:pt x="147263" y="0"/>
                  </a:moveTo>
                  <a:lnTo>
                    <a:pt x="102021" y="7554"/>
                  </a:lnTo>
                  <a:lnTo>
                    <a:pt x="62444" y="28516"/>
                  </a:lnTo>
                  <a:lnTo>
                    <a:pt x="31054" y="60329"/>
                  </a:lnTo>
                  <a:lnTo>
                    <a:pt x="10370" y="100437"/>
                  </a:lnTo>
                  <a:lnTo>
                    <a:pt x="2915" y="146287"/>
                  </a:lnTo>
                  <a:lnTo>
                    <a:pt x="4032" y="164884"/>
                  </a:lnTo>
                  <a:lnTo>
                    <a:pt x="7474" y="183058"/>
                  </a:lnTo>
                  <a:lnTo>
                    <a:pt x="13380" y="200951"/>
                  </a:lnTo>
                  <a:lnTo>
                    <a:pt x="21890" y="218704"/>
                  </a:lnTo>
                  <a:lnTo>
                    <a:pt x="1480" y="270437"/>
                  </a:lnTo>
                  <a:lnTo>
                    <a:pt x="0" y="274846"/>
                  </a:lnTo>
                  <a:lnTo>
                    <a:pt x="1480" y="280755"/>
                  </a:lnTo>
                  <a:lnTo>
                    <a:pt x="5831" y="286665"/>
                  </a:lnTo>
                  <a:lnTo>
                    <a:pt x="8746" y="289620"/>
                  </a:lnTo>
                  <a:lnTo>
                    <a:pt x="16059" y="292575"/>
                  </a:lnTo>
                  <a:lnTo>
                    <a:pt x="21890" y="292575"/>
                  </a:lnTo>
                  <a:lnTo>
                    <a:pt x="81638" y="276347"/>
                  </a:lnTo>
                  <a:lnTo>
                    <a:pt x="97222" y="283868"/>
                  </a:lnTo>
                  <a:lnTo>
                    <a:pt x="113357" y="288893"/>
                  </a:lnTo>
                  <a:lnTo>
                    <a:pt x="130039" y="291701"/>
                  </a:lnTo>
                  <a:lnTo>
                    <a:pt x="147263" y="292575"/>
                  </a:lnTo>
                  <a:lnTo>
                    <a:pt x="193074" y="284880"/>
                  </a:lnTo>
                  <a:lnTo>
                    <a:pt x="232722" y="263639"/>
                  </a:lnTo>
                  <a:lnTo>
                    <a:pt x="263899" y="231617"/>
                  </a:lnTo>
                  <a:lnTo>
                    <a:pt x="284299" y="191578"/>
                  </a:lnTo>
                  <a:lnTo>
                    <a:pt x="291611" y="146287"/>
                  </a:lnTo>
                  <a:lnTo>
                    <a:pt x="284156" y="99861"/>
                  </a:lnTo>
                  <a:lnTo>
                    <a:pt x="263473" y="59680"/>
                  </a:lnTo>
                  <a:lnTo>
                    <a:pt x="232082" y="28084"/>
                  </a:lnTo>
                  <a:lnTo>
                    <a:pt x="192505" y="7410"/>
                  </a:lnTo>
                  <a:lnTo>
                    <a:pt x="1472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230383" y="0"/>
                  </a:moveTo>
                  <a:lnTo>
                    <a:pt x="213272" y="16842"/>
                  </a:lnTo>
                  <a:lnTo>
                    <a:pt x="193017" y="29384"/>
                  </a:lnTo>
                  <a:lnTo>
                    <a:pt x="170305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10" y="0"/>
                  </a:lnTo>
                  <a:lnTo>
                    <a:pt x="37526" y="23092"/>
                  </a:lnTo>
                  <a:lnTo>
                    <a:pt x="17679" y="51733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8" y="203930"/>
                  </a:lnTo>
                  <a:lnTo>
                    <a:pt x="284345" y="203930"/>
                  </a:lnTo>
                  <a:lnTo>
                    <a:pt x="291612" y="196519"/>
                  </a:lnTo>
                  <a:lnTo>
                    <a:pt x="291612" y="121194"/>
                  </a:lnTo>
                  <a:lnTo>
                    <a:pt x="287375" y="85017"/>
                  </a:lnTo>
                  <a:lnTo>
                    <a:pt x="275211" y="52296"/>
                  </a:lnTo>
                  <a:lnTo>
                    <a:pt x="255940" y="23725"/>
                  </a:lnTo>
                  <a:lnTo>
                    <a:pt x="230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19901" y="3663482"/>
              <a:ext cx="292100" cy="204470"/>
            </a:xfrm>
            <a:custGeom>
              <a:avLst/>
              <a:gdLst/>
              <a:ahLst/>
              <a:cxnLst/>
              <a:rect l="l" t="t" r="r" b="b"/>
              <a:pathLst>
                <a:path w="292100" h="204470">
                  <a:moveTo>
                    <a:pt x="62709" y="0"/>
                  </a:moveTo>
                  <a:lnTo>
                    <a:pt x="37526" y="23091"/>
                  </a:lnTo>
                  <a:lnTo>
                    <a:pt x="17679" y="51732"/>
                  </a:lnTo>
                  <a:lnTo>
                    <a:pt x="4669" y="84806"/>
                  </a:lnTo>
                  <a:lnTo>
                    <a:pt x="0" y="121194"/>
                  </a:lnTo>
                  <a:lnTo>
                    <a:pt x="0" y="187655"/>
                  </a:lnTo>
                  <a:lnTo>
                    <a:pt x="2915" y="196519"/>
                  </a:lnTo>
                  <a:lnTo>
                    <a:pt x="10227" y="203930"/>
                  </a:lnTo>
                  <a:lnTo>
                    <a:pt x="18974" y="203930"/>
                  </a:lnTo>
                  <a:lnTo>
                    <a:pt x="275598" y="203930"/>
                  </a:lnTo>
                  <a:lnTo>
                    <a:pt x="284345" y="203930"/>
                  </a:lnTo>
                  <a:lnTo>
                    <a:pt x="291611" y="196519"/>
                  </a:lnTo>
                  <a:lnTo>
                    <a:pt x="291611" y="187655"/>
                  </a:lnTo>
                  <a:lnTo>
                    <a:pt x="291611" y="121194"/>
                  </a:lnTo>
                  <a:lnTo>
                    <a:pt x="287374" y="85017"/>
                  </a:lnTo>
                  <a:lnTo>
                    <a:pt x="275211" y="52295"/>
                  </a:lnTo>
                  <a:lnTo>
                    <a:pt x="255940" y="23725"/>
                  </a:lnTo>
                  <a:lnTo>
                    <a:pt x="230383" y="0"/>
                  </a:lnTo>
                  <a:lnTo>
                    <a:pt x="213273" y="16842"/>
                  </a:lnTo>
                  <a:lnTo>
                    <a:pt x="193017" y="29384"/>
                  </a:lnTo>
                  <a:lnTo>
                    <a:pt x="170306" y="37212"/>
                  </a:lnTo>
                  <a:lnTo>
                    <a:pt x="145829" y="39913"/>
                  </a:lnTo>
                  <a:lnTo>
                    <a:pt x="122181" y="37212"/>
                  </a:lnTo>
                  <a:lnTo>
                    <a:pt x="99895" y="29384"/>
                  </a:lnTo>
                  <a:lnTo>
                    <a:pt x="79797" y="16842"/>
                  </a:lnTo>
                  <a:lnTo>
                    <a:pt x="6270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77167" y="4345940"/>
            <a:ext cx="12217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P</a:t>
            </a:r>
            <a:r>
              <a:rPr dirty="0" sz="1800" spc="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45" b="1">
                <a:solidFill>
                  <a:srgbClr val="B42B2D"/>
                </a:solidFill>
                <a:latin typeface="Trebuchet MS"/>
                <a:cs typeface="Trebuchet MS"/>
              </a:rPr>
              <a:t>O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3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30" b="1">
                <a:solidFill>
                  <a:srgbClr val="B42B2D"/>
                </a:solidFill>
                <a:latin typeface="Trebuchet MS"/>
                <a:cs typeface="Trebuchet MS"/>
              </a:rPr>
              <a:t>D</a:t>
            </a: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800" spc="5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7167" y="4561332"/>
            <a:ext cx="21818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0" b="1">
                <a:latin typeface="Trebuchet MS"/>
                <a:cs typeface="Trebuchet MS"/>
              </a:rPr>
              <a:t>A</a:t>
            </a:r>
            <a:r>
              <a:rPr dirty="0" sz="1400" spc="114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55" b="1">
                <a:latin typeface="Trebuchet MS"/>
                <a:cs typeface="Trebuchet MS"/>
              </a:rPr>
              <a:t>K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160" b="1">
                <a:latin typeface="Trebuchet MS"/>
                <a:cs typeface="Trebuchet MS"/>
              </a:rPr>
              <a:t>,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135" b="1">
                <a:latin typeface="Trebuchet MS"/>
                <a:cs typeface="Trebuchet MS"/>
              </a:rPr>
              <a:t>d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95" b="1">
                <a:latin typeface="Trebuchet MS"/>
                <a:cs typeface="Trebuchet MS"/>
              </a:rPr>
              <a:t>n</a:t>
            </a:r>
            <a:r>
              <a:rPr dirty="0" sz="1400" spc="-90" b="1">
                <a:latin typeface="Trebuchet MS"/>
                <a:cs typeface="Trebuchet MS"/>
              </a:rPr>
              <a:t> </a:t>
            </a:r>
            <a:r>
              <a:rPr dirty="0" sz="1400" spc="45" b="1">
                <a:latin typeface="Trebuchet MS"/>
                <a:cs typeface="Trebuchet MS"/>
              </a:rPr>
              <a:t>Si</a:t>
            </a:r>
            <a:r>
              <a:rPr dirty="0" sz="1400" spc="200" b="1">
                <a:latin typeface="Trebuchet MS"/>
                <a:cs typeface="Trebuchet MS"/>
              </a:rPr>
              <a:t>a</a:t>
            </a:r>
            <a:r>
              <a:rPr dirty="0" sz="1400" spc="130" b="1">
                <a:latin typeface="Trebuchet MS"/>
                <a:cs typeface="Trebuchet MS"/>
              </a:rPr>
              <a:t>p</a:t>
            </a:r>
            <a:r>
              <a:rPr dirty="0" sz="1400" spc="195" b="1">
                <a:latin typeface="Trebuchet MS"/>
                <a:cs typeface="Trebuchet MS"/>
              </a:rPr>
              <a:t>a</a:t>
            </a:r>
            <a:r>
              <a:rPr dirty="0" sz="1400" spc="140" b="1">
                <a:latin typeface="Trebuchet MS"/>
                <a:cs typeface="Trebuchet MS"/>
              </a:rPr>
              <a:t>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22842" y="4314952"/>
            <a:ext cx="2065655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1900" spc="3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90" b="1">
                <a:solidFill>
                  <a:srgbClr val="B42B2D"/>
                </a:solidFill>
                <a:latin typeface="Trebuchet MS"/>
                <a:cs typeface="Trebuchet MS"/>
              </a:rPr>
              <a:t>N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35" b="1">
                <a:solidFill>
                  <a:srgbClr val="B42B2D"/>
                </a:solidFill>
                <a:latin typeface="Trebuchet MS"/>
                <a:cs typeface="Trebuchet MS"/>
              </a:rPr>
              <a:t>U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190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900" spc="-5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900" spc="-125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900" spc="85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900" spc="-70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900" spc="45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900" spc="70" b="1">
                <a:solidFill>
                  <a:srgbClr val="B42B2D"/>
                </a:solidFill>
                <a:latin typeface="Trebuchet MS"/>
                <a:cs typeface="Trebuchet MS"/>
              </a:rPr>
              <a:t>J</a:t>
            </a:r>
            <a:r>
              <a:rPr dirty="0" sz="1900" spc="155" b="1">
                <a:solidFill>
                  <a:srgbClr val="B42B2D"/>
                </a:solidFill>
                <a:latin typeface="Trebuchet MS"/>
                <a:cs typeface="Trebuchet MS"/>
              </a:rPr>
              <a:t>A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ts val="1639"/>
              </a:lnSpc>
            </a:pPr>
            <a:r>
              <a:rPr dirty="0" sz="1400" spc="155" b="1">
                <a:latin typeface="Trebuchet MS"/>
                <a:cs typeface="Trebuchet MS"/>
              </a:rPr>
              <a:t>Bagaimana?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38764" y="4333747"/>
            <a:ext cx="20707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 b="1">
                <a:solidFill>
                  <a:srgbClr val="B42B2D"/>
                </a:solidFill>
                <a:latin typeface="Trebuchet MS"/>
                <a:cs typeface="Trebuchet MS"/>
              </a:rPr>
              <a:t>FO</a:t>
            </a:r>
            <a:r>
              <a:rPr dirty="0" sz="1800" spc="140" b="1">
                <a:solidFill>
                  <a:srgbClr val="B42B2D"/>
                </a:solidFill>
                <a:latin typeface="Trebuchet MS"/>
                <a:cs typeface="Trebuchet MS"/>
              </a:rPr>
              <a:t>R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M</a:t>
            </a:r>
            <a:r>
              <a:rPr dirty="0" sz="1800" spc="170" b="1">
                <a:solidFill>
                  <a:srgbClr val="B42B2D"/>
                </a:solidFill>
                <a:latin typeface="Trebuchet MS"/>
                <a:cs typeface="Trebuchet MS"/>
              </a:rPr>
              <a:t>/</a:t>
            </a:r>
            <a:r>
              <a:rPr dirty="0" sz="1800" spc="-120" b="1">
                <a:solidFill>
                  <a:srgbClr val="B42B2D"/>
                </a:solidFill>
                <a:latin typeface="Trebuchet MS"/>
                <a:cs typeface="Trebuchet MS"/>
              </a:rPr>
              <a:t> 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55" b="1">
                <a:solidFill>
                  <a:srgbClr val="B42B2D"/>
                </a:solidFill>
                <a:latin typeface="Trebuchet MS"/>
                <a:cs typeface="Trebuchet MS"/>
              </a:rPr>
              <a:t>H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E</a:t>
            </a:r>
            <a:r>
              <a:rPr dirty="0" sz="1800" spc="285" b="1">
                <a:solidFill>
                  <a:srgbClr val="B42B2D"/>
                </a:solidFill>
                <a:latin typeface="Trebuchet MS"/>
                <a:cs typeface="Trebuchet MS"/>
              </a:rPr>
              <a:t>C</a:t>
            </a:r>
            <a:r>
              <a:rPr dirty="0" sz="1800" spc="70" b="1">
                <a:solidFill>
                  <a:srgbClr val="B42B2D"/>
                </a:solidFill>
                <a:latin typeface="Trebuchet MS"/>
                <a:cs typeface="Trebuchet MS"/>
              </a:rPr>
              <a:t>K</a:t>
            </a:r>
            <a:r>
              <a:rPr dirty="0" sz="1800" spc="-175" b="1">
                <a:solidFill>
                  <a:srgbClr val="B42B2D"/>
                </a:solidFill>
                <a:latin typeface="Trebuchet MS"/>
                <a:cs typeface="Trebuchet MS"/>
              </a:rPr>
              <a:t>L</a:t>
            </a:r>
            <a:r>
              <a:rPr dirty="0" sz="1800" spc="-10" b="1">
                <a:solidFill>
                  <a:srgbClr val="B42B2D"/>
                </a:solidFill>
                <a:latin typeface="Trebuchet MS"/>
                <a:cs typeface="Trebuchet MS"/>
              </a:rPr>
              <a:t>I</a:t>
            </a:r>
            <a:r>
              <a:rPr dirty="0" sz="1800" spc="175" b="1">
                <a:solidFill>
                  <a:srgbClr val="B42B2D"/>
                </a:solidFill>
                <a:latin typeface="Trebuchet MS"/>
                <a:cs typeface="Trebuchet MS"/>
              </a:rPr>
              <a:t>S</a:t>
            </a:r>
            <a:r>
              <a:rPr dirty="0" sz="1800" spc="-65" b="1">
                <a:solidFill>
                  <a:srgbClr val="B42B2D"/>
                </a:solidFill>
                <a:latin typeface="Trebuchet MS"/>
                <a:cs typeface="Trebuchet MS"/>
              </a:rPr>
              <a:t>T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84140" y="3212661"/>
            <a:ext cx="7810500" cy="1864360"/>
            <a:chOff x="384140" y="3212661"/>
            <a:chExt cx="7810500" cy="1864360"/>
          </a:xfrm>
        </p:grpSpPr>
        <p:sp>
          <p:nvSpPr>
            <p:cNvPr id="31" name="object 31"/>
            <p:cNvSpPr/>
            <p:nvPr/>
          </p:nvSpPr>
          <p:spPr>
            <a:xfrm>
              <a:off x="398427" y="3247341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30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034375" y="3236407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717916" y="3226949"/>
              <a:ext cx="2462530" cy="1814830"/>
            </a:xfrm>
            <a:custGeom>
              <a:avLst/>
              <a:gdLst/>
              <a:ahLst/>
              <a:cxnLst/>
              <a:rect l="l" t="t" r="r" b="b"/>
              <a:pathLst>
                <a:path w="2462529" h="1814829">
                  <a:moveTo>
                    <a:pt x="0" y="111974"/>
                  </a:moveTo>
                  <a:lnTo>
                    <a:pt x="8799" y="68388"/>
                  </a:lnTo>
                  <a:lnTo>
                    <a:pt x="32796" y="32796"/>
                  </a:lnTo>
                  <a:lnTo>
                    <a:pt x="68388" y="8799"/>
                  </a:lnTo>
                  <a:lnTo>
                    <a:pt x="111974" y="0"/>
                  </a:lnTo>
                  <a:lnTo>
                    <a:pt x="2349953" y="0"/>
                  </a:lnTo>
                  <a:lnTo>
                    <a:pt x="2393538" y="8799"/>
                  </a:lnTo>
                  <a:lnTo>
                    <a:pt x="2429130" y="32796"/>
                  </a:lnTo>
                  <a:lnTo>
                    <a:pt x="2453127" y="68388"/>
                  </a:lnTo>
                  <a:lnTo>
                    <a:pt x="2461927" y="111974"/>
                  </a:lnTo>
                  <a:lnTo>
                    <a:pt x="2461927" y="1702821"/>
                  </a:lnTo>
                  <a:lnTo>
                    <a:pt x="2453127" y="1746406"/>
                  </a:lnTo>
                  <a:lnTo>
                    <a:pt x="2429130" y="1781998"/>
                  </a:lnTo>
                  <a:lnTo>
                    <a:pt x="2393538" y="1805995"/>
                  </a:lnTo>
                  <a:lnTo>
                    <a:pt x="2349953" y="1814795"/>
                  </a:lnTo>
                  <a:lnTo>
                    <a:pt x="111974" y="1814795"/>
                  </a:lnTo>
                  <a:lnTo>
                    <a:pt x="68388" y="1805995"/>
                  </a:lnTo>
                  <a:lnTo>
                    <a:pt x="32796" y="1781998"/>
                  </a:lnTo>
                  <a:lnTo>
                    <a:pt x="8799" y="1746406"/>
                  </a:lnTo>
                  <a:lnTo>
                    <a:pt x="0" y="1702821"/>
                  </a:lnTo>
                  <a:lnTo>
                    <a:pt x="0" y="111974"/>
                  </a:lnTo>
                  <a:close/>
                </a:path>
              </a:pathLst>
            </a:custGeom>
            <a:ln w="28575">
              <a:solidFill>
                <a:srgbClr val="B42B2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6871" y="0"/>
            <a:ext cx="4364735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64594" y="1875298"/>
            <a:ext cx="2011045" cy="10375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600" spc="-70" b="1">
                <a:solidFill>
                  <a:srgbClr val="FACF5F"/>
                </a:solidFill>
                <a:latin typeface="Arial"/>
                <a:cs typeface="Arial"/>
              </a:rPr>
              <a:t>MA</a:t>
            </a:r>
            <a:r>
              <a:rPr dirty="0" sz="1600" spc="-60" b="1">
                <a:solidFill>
                  <a:srgbClr val="FACF5F"/>
                </a:solidFill>
                <a:latin typeface="Arial"/>
                <a:cs typeface="Arial"/>
              </a:rPr>
              <a:t>NA</a:t>
            </a:r>
            <a:r>
              <a:rPr dirty="0" sz="1600" spc="-204" b="1">
                <a:solidFill>
                  <a:srgbClr val="FACF5F"/>
                </a:solidFill>
                <a:latin typeface="Arial"/>
                <a:cs typeface="Arial"/>
              </a:rPr>
              <a:t>J</a:t>
            </a:r>
            <a:r>
              <a:rPr dirty="0" sz="1600" spc="-310" b="1">
                <a:solidFill>
                  <a:srgbClr val="FACF5F"/>
                </a:solidFill>
                <a:latin typeface="Arial"/>
                <a:cs typeface="Arial"/>
              </a:rPr>
              <a:t>E</a:t>
            </a:r>
            <a:r>
              <a:rPr dirty="0" sz="1600" spc="-190" b="1">
                <a:solidFill>
                  <a:srgbClr val="FACF5F"/>
                </a:solidFill>
                <a:latin typeface="Arial"/>
                <a:cs typeface="Arial"/>
              </a:rPr>
              <a:t>ME</a:t>
            </a:r>
            <a:r>
              <a:rPr dirty="0" sz="1600" spc="-55" b="1">
                <a:solidFill>
                  <a:srgbClr val="FACF5F"/>
                </a:solidFill>
                <a:latin typeface="Arial"/>
                <a:cs typeface="Arial"/>
              </a:rPr>
              <a:t>N</a:t>
            </a:r>
            <a:r>
              <a:rPr dirty="0" sz="1600" spc="-25" b="1">
                <a:solidFill>
                  <a:srgbClr val="FACF5F"/>
                </a:solidFill>
                <a:latin typeface="Arial"/>
                <a:cs typeface="Arial"/>
              </a:rPr>
              <a:t> </a:t>
            </a:r>
            <a:r>
              <a:rPr dirty="0" sz="1600" spc="-330" b="1">
                <a:solidFill>
                  <a:srgbClr val="FACF5F"/>
                </a:solidFill>
                <a:latin typeface="Arial"/>
                <a:cs typeface="Arial"/>
              </a:rPr>
              <a:t>T</a:t>
            </a:r>
            <a:r>
              <a:rPr dirty="0" sz="1600" spc="-60" b="1">
                <a:solidFill>
                  <a:srgbClr val="FACF5F"/>
                </a:solidFill>
                <a:latin typeface="Arial"/>
                <a:cs typeface="Arial"/>
              </a:rPr>
              <a:t>A</a:t>
            </a:r>
            <a:r>
              <a:rPr dirty="0" sz="1600" spc="-290" b="1">
                <a:solidFill>
                  <a:srgbClr val="FACF5F"/>
                </a:solidFill>
                <a:latin typeface="Arial"/>
                <a:cs typeface="Arial"/>
              </a:rPr>
              <a:t>L</a:t>
            </a:r>
            <a:r>
              <a:rPr dirty="0" sz="1600" spc="-310" b="1">
                <a:solidFill>
                  <a:srgbClr val="FACF5F"/>
                </a:solidFill>
                <a:latin typeface="Arial"/>
                <a:cs typeface="Arial"/>
              </a:rPr>
              <a:t>E</a:t>
            </a:r>
            <a:r>
              <a:rPr dirty="0" sz="1600" spc="-60" b="1">
                <a:solidFill>
                  <a:srgbClr val="FACF5F"/>
                </a:solidFill>
                <a:latin typeface="Arial"/>
                <a:cs typeface="Arial"/>
              </a:rPr>
              <a:t>N</a:t>
            </a:r>
            <a:r>
              <a:rPr dirty="0" sz="1600" spc="-330" b="1">
                <a:solidFill>
                  <a:srgbClr val="FACF5F"/>
                </a:solidFill>
                <a:latin typeface="Arial"/>
                <a:cs typeface="Arial"/>
              </a:rPr>
              <a:t>T</a:t>
            </a:r>
            <a:r>
              <a:rPr dirty="0" sz="1600" spc="-55" b="1">
                <a:solidFill>
                  <a:srgbClr val="FACF5F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  <a:p>
            <a:pPr algn="r" marL="45720" marR="5080" indent="186055">
              <a:lnSpc>
                <a:spcPct val="102699"/>
              </a:lnSpc>
              <a:spcBef>
                <a:spcPts val="220"/>
              </a:spcBef>
            </a:pPr>
            <a:r>
              <a:rPr dirty="0" sz="1500" spc="-55">
                <a:solidFill>
                  <a:srgbClr val="404040"/>
                </a:solidFill>
                <a:latin typeface="Microsoft Sans Serif"/>
                <a:cs typeface="Microsoft Sans Serif"/>
              </a:rPr>
              <a:t>Kinerja</a:t>
            </a:r>
            <a:r>
              <a:rPr dirty="0" sz="1500" spc="2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0">
                <a:solidFill>
                  <a:srgbClr val="404040"/>
                </a:solidFill>
                <a:latin typeface="Microsoft Sans Serif"/>
                <a:cs typeface="Microsoft Sans Serif"/>
              </a:rPr>
              <a:t>pegawai</a:t>
            </a:r>
            <a:r>
              <a:rPr dirty="0" sz="1500" spc="1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harus </a:t>
            </a:r>
            <a:r>
              <a:rPr dirty="0" sz="1500" spc="-38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404040"/>
                </a:solidFill>
                <a:latin typeface="Microsoft Sans Serif"/>
                <a:cs typeface="Microsoft Sans Serif"/>
              </a:rPr>
              <a:t>menjadi</a:t>
            </a:r>
            <a:r>
              <a:rPr dirty="0" sz="1500" spc="2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80">
                <a:solidFill>
                  <a:srgbClr val="404040"/>
                </a:solidFill>
                <a:latin typeface="Microsoft Sans Serif"/>
                <a:cs typeface="Microsoft Sans Serif"/>
              </a:rPr>
              <a:t>salah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satu</a:t>
            </a:r>
            <a:r>
              <a:rPr dirty="0" sz="1500" spc="3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404040"/>
                </a:solidFill>
                <a:latin typeface="Microsoft Sans Serif"/>
                <a:cs typeface="Microsoft Sans Serif"/>
              </a:rPr>
              <a:t>dasar </a:t>
            </a:r>
            <a:r>
              <a:rPr dirty="0" sz="1500" spc="-38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404040"/>
                </a:solidFill>
                <a:latin typeface="Microsoft Sans Serif"/>
                <a:cs typeface="Microsoft Sans Serif"/>
              </a:rPr>
              <a:t>penempatan</a:t>
            </a:r>
            <a:r>
              <a:rPr dirty="0" sz="1500" spc="3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5" i="1">
                <a:solidFill>
                  <a:srgbClr val="404040"/>
                </a:solidFill>
                <a:latin typeface="Arial"/>
                <a:cs typeface="Arial"/>
              </a:rPr>
              <a:t>talent</a:t>
            </a:r>
            <a:r>
              <a:rPr dirty="0" sz="1500" spc="5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1500" spc="-60" i="1">
                <a:solidFill>
                  <a:srgbClr val="404040"/>
                </a:solidFill>
                <a:latin typeface="Arial"/>
                <a:cs typeface="Arial"/>
              </a:rPr>
              <a:t>pool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0272" y="3094498"/>
            <a:ext cx="2598420" cy="8089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385"/>
              </a:spcBef>
            </a:pPr>
            <a:r>
              <a:rPr dirty="0" sz="1600" spc="-145" b="1">
                <a:latin typeface="Arial"/>
                <a:cs typeface="Arial"/>
              </a:rPr>
              <a:t>TUN</a:t>
            </a:r>
            <a:r>
              <a:rPr dirty="0" sz="1600" spc="-240" b="1">
                <a:latin typeface="Arial"/>
                <a:cs typeface="Arial"/>
              </a:rPr>
              <a:t>J</a:t>
            </a:r>
            <a:r>
              <a:rPr dirty="0" sz="1600" spc="-60" b="1">
                <a:latin typeface="Arial"/>
                <a:cs typeface="Arial"/>
              </a:rPr>
              <a:t>AN</a:t>
            </a:r>
            <a:r>
              <a:rPr dirty="0" sz="1600" spc="-150" b="1">
                <a:latin typeface="Arial"/>
                <a:cs typeface="Arial"/>
              </a:rPr>
              <a:t>G</a:t>
            </a:r>
            <a:r>
              <a:rPr dirty="0" sz="1600" spc="-60" b="1">
                <a:latin typeface="Arial"/>
                <a:cs typeface="Arial"/>
              </a:rPr>
              <a:t>A</a:t>
            </a:r>
            <a:r>
              <a:rPr dirty="0" sz="1600" spc="-55" b="1">
                <a:latin typeface="Arial"/>
                <a:cs typeface="Arial"/>
              </a:rPr>
              <a:t>N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80" b="1">
                <a:latin typeface="Arial"/>
                <a:cs typeface="Arial"/>
              </a:rPr>
              <a:t>KIN</a:t>
            </a:r>
            <a:r>
              <a:rPr dirty="0" sz="1600" spc="-260" b="1">
                <a:latin typeface="Arial"/>
                <a:cs typeface="Arial"/>
              </a:rPr>
              <a:t>E</a:t>
            </a:r>
            <a:r>
              <a:rPr dirty="0" sz="1600" spc="-275" b="1">
                <a:latin typeface="Arial"/>
                <a:cs typeface="Arial"/>
              </a:rPr>
              <a:t>R</a:t>
            </a:r>
            <a:r>
              <a:rPr dirty="0" sz="1600" spc="-240" b="1">
                <a:latin typeface="Arial"/>
                <a:cs typeface="Arial"/>
              </a:rPr>
              <a:t>J</a:t>
            </a:r>
            <a:r>
              <a:rPr dirty="0" sz="1600" spc="-55" b="1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  <a:p>
            <a:pPr marL="12700" marR="6350" indent="218440">
              <a:lnSpc>
                <a:spcPct val="105300"/>
              </a:lnSpc>
              <a:spcBef>
                <a:spcPts val="170"/>
              </a:spcBef>
            </a:pPr>
            <a:r>
              <a:rPr dirty="0" sz="1500" spc="-110">
                <a:solidFill>
                  <a:srgbClr val="404040"/>
                </a:solidFill>
                <a:latin typeface="Microsoft Sans Serif"/>
                <a:cs typeface="Microsoft Sans Serif"/>
              </a:rPr>
              <a:t>Tunjangan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404040"/>
                </a:solidFill>
                <a:latin typeface="Microsoft Sans Serif"/>
                <a:cs typeface="Microsoft Sans Serif"/>
              </a:rPr>
              <a:t>Kinerja </a:t>
            </a:r>
            <a:r>
              <a:rPr dirty="0" sz="1500" spc="-25">
                <a:solidFill>
                  <a:srgbClr val="404040"/>
                </a:solidFill>
                <a:latin typeface="Microsoft Sans Serif"/>
                <a:cs typeface="Microsoft Sans Serif"/>
              </a:rPr>
              <a:t>dibayarkan </a:t>
            </a:r>
            <a:r>
              <a:rPr dirty="0" sz="1500" spc="-390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404040"/>
                </a:solidFill>
                <a:latin typeface="Microsoft Sans Serif"/>
                <a:cs typeface="Microsoft Sans Serif"/>
              </a:rPr>
              <a:t>berdasarkan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404040"/>
                </a:solidFill>
                <a:latin typeface="Microsoft Sans Serif"/>
                <a:cs typeface="Microsoft Sans Serif"/>
              </a:rPr>
              <a:t>pencapaian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404040"/>
                </a:solidFill>
                <a:latin typeface="Microsoft Sans Serif"/>
                <a:cs typeface="Microsoft Sans Serif"/>
              </a:rPr>
              <a:t>kinerja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0095" y="4216162"/>
            <a:ext cx="2879090" cy="10375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440815">
              <a:lnSpc>
                <a:spcPct val="100000"/>
              </a:lnSpc>
              <a:spcBef>
                <a:spcPts val="385"/>
              </a:spcBef>
            </a:pPr>
            <a:r>
              <a:rPr dirty="0" sz="1600" spc="-140" b="1">
                <a:solidFill>
                  <a:srgbClr val="FACF5F"/>
                </a:solidFill>
                <a:latin typeface="Arial"/>
                <a:cs typeface="Arial"/>
              </a:rPr>
              <a:t>PENGHARGAAN</a:t>
            </a:r>
            <a:endParaRPr sz="1600">
              <a:latin typeface="Arial"/>
              <a:cs typeface="Arial"/>
            </a:endParaRPr>
          </a:p>
          <a:p>
            <a:pPr algn="r" marL="12700" marR="5080" indent="894080">
              <a:lnSpc>
                <a:spcPct val="102699"/>
              </a:lnSpc>
              <a:spcBef>
                <a:spcPts val="220"/>
              </a:spcBef>
            </a:pPr>
            <a:r>
              <a:rPr dirty="0" sz="1500" spc="-60">
                <a:latin typeface="Microsoft Sans Serif"/>
                <a:cs typeface="Microsoft Sans Serif"/>
              </a:rPr>
              <a:t>pemberian</a:t>
            </a:r>
            <a:r>
              <a:rPr dirty="0" sz="1500" spc="-20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penghargaan </a:t>
            </a:r>
            <a:r>
              <a:rPr dirty="0" sz="1500" spc="-385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berdasarkan</a:t>
            </a:r>
            <a:r>
              <a:rPr dirty="0" sz="1500" spc="30">
                <a:latin typeface="Microsoft Sans Serif"/>
                <a:cs typeface="Microsoft Sans Serif"/>
              </a:rPr>
              <a:t> </a:t>
            </a:r>
            <a:r>
              <a:rPr dirty="0" sz="1500" spc="5">
                <a:latin typeface="Microsoft Sans Serif"/>
                <a:cs typeface="Microsoft Sans Serif"/>
              </a:rPr>
              <a:t>pada</a:t>
            </a:r>
            <a:r>
              <a:rPr dirty="0" sz="1500" spc="40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penilaian</a:t>
            </a:r>
            <a:r>
              <a:rPr dirty="0" sz="1500" spc="35">
                <a:latin typeface="Microsoft Sans Serif"/>
                <a:cs typeface="Microsoft Sans Serif"/>
              </a:rPr>
              <a:t> </a:t>
            </a:r>
            <a:r>
              <a:rPr dirty="0" sz="1500" spc="-45">
                <a:latin typeface="Microsoft Sans Serif"/>
                <a:cs typeface="Microsoft Sans Serif"/>
              </a:rPr>
              <a:t>kinerja </a:t>
            </a:r>
            <a:r>
              <a:rPr dirty="0" sz="1500" spc="-385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yang</a:t>
            </a:r>
            <a:r>
              <a:rPr dirty="0" sz="1500" spc="40">
                <a:latin typeface="Microsoft Sans Serif"/>
                <a:cs typeface="Microsoft Sans Serif"/>
              </a:rPr>
              <a:t> </a:t>
            </a:r>
            <a:r>
              <a:rPr dirty="0" sz="1500" spc="-20">
                <a:latin typeface="Microsoft Sans Serif"/>
                <a:cs typeface="Microsoft Sans Serif"/>
              </a:rPr>
              <a:t>objektif</a:t>
            </a:r>
            <a:r>
              <a:rPr dirty="0" sz="1500" spc="80">
                <a:latin typeface="Microsoft Sans Serif"/>
                <a:cs typeface="Microsoft Sans Serif"/>
              </a:rPr>
              <a:t> </a:t>
            </a:r>
            <a:r>
              <a:rPr dirty="0" sz="1500" spc="-55">
                <a:latin typeface="Microsoft Sans Serif"/>
                <a:cs typeface="Microsoft Sans Serif"/>
              </a:rPr>
              <a:t>dan</a:t>
            </a:r>
            <a:r>
              <a:rPr dirty="0" sz="1500" spc="35">
                <a:latin typeface="Microsoft Sans Serif"/>
                <a:cs typeface="Microsoft Sans Serif"/>
              </a:rPr>
              <a:t> </a:t>
            </a:r>
            <a:r>
              <a:rPr dirty="0" sz="1500" spc="-60">
                <a:latin typeface="Microsoft Sans Serif"/>
                <a:cs typeface="Microsoft Sans Serif"/>
              </a:rPr>
              <a:t>transparan</a:t>
            </a:r>
            <a:r>
              <a:rPr dirty="0" sz="1500" spc="-60">
                <a:solidFill>
                  <a:srgbClr val="404040"/>
                </a:solidFill>
                <a:latin typeface="Microsoft Sans Serif"/>
                <a:cs typeface="Microsoft Sans Serif"/>
              </a:rPr>
              <a:t>.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21803" y="5515355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01843" y="4920996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02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0851" y="3796284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8814" y="2787396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00327" y="1985772"/>
            <a:ext cx="438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solidFill>
                  <a:srgbClr val="FFFFFF"/>
                </a:solidFill>
                <a:latin typeface="Calibri"/>
                <a:cs typeface="Calibri"/>
              </a:rPr>
              <a:t>01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72808" y="5401835"/>
            <a:ext cx="2754630" cy="12788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85"/>
              </a:spcBef>
            </a:pPr>
            <a:r>
              <a:rPr dirty="0" sz="1600" spc="-155" b="1">
                <a:latin typeface="Arial"/>
                <a:cs typeface="Arial"/>
              </a:rPr>
              <a:t>SANKSI</a:t>
            </a:r>
            <a:endParaRPr sz="1600">
              <a:latin typeface="Arial"/>
              <a:cs typeface="Arial"/>
            </a:endParaRPr>
          </a:p>
          <a:p>
            <a:pPr algn="just" marL="12700" marR="5080" indent="149225">
              <a:lnSpc>
                <a:spcPct val="102699"/>
              </a:lnSpc>
              <a:spcBef>
                <a:spcPts val="220"/>
              </a:spcBef>
            </a:pPr>
            <a:r>
              <a:rPr dirty="0" sz="1500" spc="-30">
                <a:latin typeface="Microsoft Sans Serif"/>
                <a:cs typeface="Microsoft Sans Serif"/>
              </a:rPr>
              <a:t>p</a:t>
            </a:r>
            <a:r>
              <a:rPr dirty="0" sz="1500" spc="-40">
                <a:latin typeface="Microsoft Sans Serif"/>
                <a:cs typeface="Microsoft Sans Serif"/>
              </a:rPr>
              <a:t>e</a:t>
            </a:r>
            <a:r>
              <a:rPr dirty="0" sz="1500" spc="-165">
                <a:latin typeface="Microsoft Sans Serif"/>
                <a:cs typeface="Microsoft Sans Serif"/>
              </a:rPr>
              <a:t>n</a:t>
            </a:r>
            <a:r>
              <a:rPr dirty="0" sz="1500" spc="-10">
                <a:latin typeface="Microsoft Sans Serif"/>
                <a:cs typeface="Microsoft Sans Serif"/>
              </a:rPr>
              <a:t>il</a:t>
            </a:r>
            <a:r>
              <a:rPr dirty="0" sz="1500" spc="5">
                <a:latin typeface="Microsoft Sans Serif"/>
                <a:cs typeface="Microsoft Sans Serif"/>
              </a:rPr>
              <a:t>a</a:t>
            </a:r>
            <a:r>
              <a:rPr dirty="0" sz="1500" spc="-5">
                <a:latin typeface="Microsoft Sans Serif"/>
                <a:cs typeface="Microsoft Sans Serif"/>
              </a:rPr>
              <a:t>i</a:t>
            </a:r>
            <a:r>
              <a:rPr dirty="0" sz="1500" spc="-75">
                <a:latin typeface="Microsoft Sans Serif"/>
                <a:cs typeface="Microsoft Sans Serif"/>
              </a:rPr>
              <a:t>a</a:t>
            </a:r>
            <a:r>
              <a:rPr dirty="0" sz="1500" spc="-95">
                <a:latin typeface="Microsoft Sans Serif"/>
                <a:cs typeface="Microsoft Sans Serif"/>
              </a:rPr>
              <a:t>n</a:t>
            </a:r>
            <a:r>
              <a:rPr dirty="0" sz="1500" spc="40">
                <a:latin typeface="Microsoft Sans Serif"/>
                <a:cs typeface="Microsoft Sans Serif"/>
              </a:rPr>
              <a:t> </a:t>
            </a:r>
            <a:r>
              <a:rPr dirty="0" sz="1500" spc="-60">
                <a:latin typeface="Microsoft Sans Serif"/>
                <a:cs typeface="Microsoft Sans Serif"/>
              </a:rPr>
              <a:t>k</a:t>
            </a:r>
            <a:r>
              <a:rPr dirty="0" sz="1500" spc="-30">
                <a:latin typeface="Microsoft Sans Serif"/>
                <a:cs typeface="Microsoft Sans Serif"/>
              </a:rPr>
              <a:t>i</a:t>
            </a:r>
            <a:r>
              <a:rPr dirty="0" sz="1500" spc="-120">
                <a:latin typeface="Microsoft Sans Serif"/>
                <a:cs typeface="Microsoft Sans Serif"/>
              </a:rPr>
              <a:t>n</a:t>
            </a:r>
            <a:r>
              <a:rPr dirty="0" sz="1500" spc="-125">
                <a:latin typeface="Microsoft Sans Serif"/>
                <a:cs typeface="Microsoft Sans Serif"/>
              </a:rPr>
              <a:t>e</a:t>
            </a:r>
            <a:r>
              <a:rPr dirty="0" sz="1500" spc="40">
                <a:latin typeface="Microsoft Sans Serif"/>
                <a:cs typeface="Microsoft Sans Serif"/>
              </a:rPr>
              <a:t>r</a:t>
            </a:r>
            <a:r>
              <a:rPr dirty="0" sz="1500" spc="-10">
                <a:latin typeface="Microsoft Sans Serif"/>
                <a:cs typeface="Microsoft Sans Serif"/>
              </a:rPr>
              <a:t>j</a:t>
            </a:r>
            <a:r>
              <a:rPr dirty="0" sz="1500" spc="-10">
                <a:latin typeface="Microsoft Sans Serif"/>
                <a:cs typeface="Microsoft Sans Serif"/>
              </a:rPr>
              <a:t>a</a:t>
            </a:r>
            <a:r>
              <a:rPr dirty="0" sz="1500" spc="45">
                <a:latin typeface="Microsoft Sans Serif"/>
                <a:cs typeface="Microsoft Sans Serif"/>
              </a:rPr>
              <a:t> </a:t>
            </a:r>
            <a:r>
              <a:rPr dirty="0" sz="1500" spc="-150">
                <a:latin typeface="Microsoft Sans Serif"/>
                <a:cs typeface="Microsoft Sans Serif"/>
              </a:rPr>
              <a:t>P</a:t>
            </a:r>
            <a:r>
              <a:rPr dirty="0" sz="1500" spc="-155">
                <a:latin typeface="Microsoft Sans Serif"/>
                <a:cs typeface="Microsoft Sans Serif"/>
              </a:rPr>
              <a:t>N</a:t>
            </a:r>
            <a:r>
              <a:rPr dirty="0" sz="1500" spc="-254">
                <a:latin typeface="Microsoft Sans Serif"/>
                <a:cs typeface="Microsoft Sans Serif"/>
              </a:rPr>
              <a:t>S</a:t>
            </a:r>
            <a:r>
              <a:rPr dirty="0" sz="1500" spc="35">
                <a:latin typeface="Microsoft Sans Serif"/>
                <a:cs typeface="Microsoft Sans Serif"/>
              </a:rPr>
              <a:t> </a:t>
            </a:r>
            <a:r>
              <a:rPr dirty="0" sz="1500" spc="-50">
                <a:latin typeface="Microsoft Sans Serif"/>
                <a:cs typeface="Microsoft Sans Serif"/>
              </a:rPr>
              <a:t>y</a:t>
            </a:r>
            <a:r>
              <a:rPr dirty="0" sz="1500" spc="10">
                <a:latin typeface="Microsoft Sans Serif"/>
                <a:cs typeface="Microsoft Sans Serif"/>
              </a:rPr>
              <a:t>a</a:t>
            </a:r>
            <a:r>
              <a:rPr dirty="0" sz="1500" spc="-165">
                <a:latin typeface="Microsoft Sans Serif"/>
                <a:cs typeface="Microsoft Sans Serif"/>
              </a:rPr>
              <a:t>n</a:t>
            </a:r>
            <a:r>
              <a:rPr dirty="0" sz="1500" spc="-10">
                <a:latin typeface="Microsoft Sans Serif"/>
                <a:cs typeface="Microsoft Sans Serif"/>
              </a:rPr>
              <a:t>g</a:t>
            </a:r>
            <a:r>
              <a:rPr dirty="0" sz="1500" spc="45">
                <a:latin typeface="Microsoft Sans Serif"/>
                <a:cs typeface="Microsoft Sans Serif"/>
              </a:rPr>
              <a:t> </a:t>
            </a:r>
            <a:r>
              <a:rPr dirty="0" sz="1500" spc="-10">
                <a:latin typeface="Microsoft Sans Serif"/>
                <a:cs typeface="Microsoft Sans Serif"/>
              </a:rPr>
              <a:t>ti</a:t>
            </a:r>
            <a:r>
              <a:rPr dirty="0" sz="1500" spc="10">
                <a:latin typeface="Microsoft Sans Serif"/>
                <a:cs typeface="Microsoft Sans Serif"/>
              </a:rPr>
              <a:t>da</a:t>
            </a:r>
            <a:r>
              <a:rPr dirty="0" sz="1500" spc="-65">
                <a:latin typeface="Microsoft Sans Serif"/>
                <a:cs typeface="Microsoft Sans Serif"/>
              </a:rPr>
              <a:t>k  </a:t>
            </a:r>
            <a:r>
              <a:rPr dirty="0" sz="1500" spc="-80">
                <a:latin typeface="Microsoft Sans Serif"/>
                <a:cs typeface="Microsoft Sans Serif"/>
              </a:rPr>
              <a:t>mencapai </a:t>
            </a:r>
            <a:r>
              <a:rPr dirty="0" sz="1500" spc="-15">
                <a:latin typeface="Microsoft Sans Serif"/>
                <a:cs typeface="Microsoft Sans Serif"/>
              </a:rPr>
              <a:t>target </a:t>
            </a:r>
            <a:r>
              <a:rPr dirty="0" sz="1500" spc="-45">
                <a:latin typeface="Microsoft Sans Serif"/>
                <a:cs typeface="Microsoft Sans Serif"/>
              </a:rPr>
              <a:t>kinerja </a:t>
            </a:r>
            <a:r>
              <a:rPr dirty="0" sz="1500" spc="-65">
                <a:latin typeface="Microsoft Sans Serif"/>
                <a:cs typeface="Microsoft Sans Serif"/>
              </a:rPr>
              <a:t>dikenakan </a:t>
            </a:r>
            <a:r>
              <a:rPr dirty="0" sz="1500" spc="-60">
                <a:latin typeface="Microsoft Sans Serif"/>
                <a:cs typeface="Microsoft Sans Serif"/>
              </a:rPr>
              <a:t> </a:t>
            </a:r>
            <a:r>
              <a:rPr dirty="0" sz="1500" spc="-125">
                <a:latin typeface="Microsoft Sans Serif"/>
                <a:cs typeface="Microsoft Sans Serif"/>
              </a:rPr>
              <a:t>sanksi</a:t>
            </a:r>
            <a:r>
              <a:rPr dirty="0" sz="1500" spc="30">
                <a:latin typeface="Microsoft Sans Serif"/>
                <a:cs typeface="Microsoft Sans Serif"/>
              </a:rPr>
              <a:t> </a:t>
            </a:r>
            <a:r>
              <a:rPr dirty="0" sz="1500" spc="-75">
                <a:latin typeface="Microsoft Sans Serif"/>
                <a:cs typeface="Microsoft Sans Serif"/>
              </a:rPr>
              <a:t>administrasi</a:t>
            </a:r>
            <a:r>
              <a:rPr dirty="0" sz="1500" spc="30">
                <a:latin typeface="Microsoft Sans Serif"/>
                <a:cs typeface="Microsoft Sans Serif"/>
              </a:rPr>
              <a:t> </a:t>
            </a:r>
            <a:r>
              <a:rPr dirty="0" sz="1500" spc="-75">
                <a:latin typeface="Microsoft Sans Serif"/>
                <a:cs typeface="Microsoft Sans Serif"/>
              </a:rPr>
              <a:t>sampai</a:t>
            </a:r>
            <a:r>
              <a:rPr dirty="0" sz="1500" spc="25">
                <a:latin typeface="Microsoft Sans Serif"/>
                <a:cs typeface="Microsoft Sans Serif"/>
              </a:rPr>
              <a:t> </a:t>
            </a:r>
            <a:r>
              <a:rPr dirty="0" sz="1500" spc="-65">
                <a:latin typeface="Microsoft Sans Serif"/>
                <a:cs typeface="Microsoft Sans Serif"/>
              </a:rPr>
              <a:t>dengan</a:t>
            </a:r>
            <a:endParaRPr sz="1500">
              <a:latin typeface="Microsoft Sans Serif"/>
              <a:cs typeface="Microsoft Sans Serif"/>
            </a:endParaRPr>
          </a:p>
          <a:p>
            <a:pPr marL="1578610">
              <a:lnSpc>
                <a:spcPct val="100000"/>
              </a:lnSpc>
              <a:spcBef>
                <a:spcPts val="95"/>
              </a:spcBef>
            </a:pPr>
            <a:r>
              <a:rPr dirty="0" sz="1500" spc="-70">
                <a:latin typeface="Microsoft Sans Serif"/>
                <a:cs typeface="Microsoft Sans Serif"/>
              </a:rPr>
              <a:t>pemberhentian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51879" y="640858"/>
            <a:ext cx="2679065" cy="103759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600" spc="-260" b="1">
                <a:latin typeface="Arial"/>
                <a:cs typeface="Arial"/>
              </a:rPr>
              <a:t>P</a:t>
            </a:r>
            <a:r>
              <a:rPr dirty="0" sz="1600" spc="-265" b="1">
                <a:latin typeface="Arial"/>
                <a:cs typeface="Arial"/>
              </a:rPr>
              <a:t>E</a:t>
            </a:r>
            <a:r>
              <a:rPr dirty="0" sz="1600" spc="-60" b="1">
                <a:latin typeface="Arial"/>
                <a:cs typeface="Arial"/>
              </a:rPr>
              <a:t>N</a:t>
            </a:r>
            <a:r>
              <a:rPr dirty="0" sz="1600" spc="-150" b="1">
                <a:latin typeface="Arial"/>
                <a:cs typeface="Arial"/>
              </a:rPr>
              <a:t>G</a:t>
            </a:r>
            <a:r>
              <a:rPr dirty="0" sz="1600" spc="-310" b="1">
                <a:latin typeface="Arial"/>
                <a:cs typeface="Arial"/>
              </a:rPr>
              <a:t>E</a:t>
            </a:r>
            <a:r>
              <a:rPr dirty="0" sz="1600" spc="-75" b="1">
                <a:latin typeface="Arial"/>
                <a:cs typeface="Arial"/>
              </a:rPr>
              <a:t>M</a:t>
            </a:r>
            <a:r>
              <a:rPr dirty="0" sz="1600" spc="-340" b="1">
                <a:latin typeface="Arial"/>
                <a:cs typeface="Arial"/>
              </a:rPr>
              <a:t>B</a:t>
            </a:r>
            <a:r>
              <a:rPr dirty="0" sz="1600" spc="-60" b="1">
                <a:latin typeface="Arial"/>
                <a:cs typeface="Arial"/>
              </a:rPr>
              <a:t>AN</a:t>
            </a:r>
            <a:r>
              <a:rPr dirty="0" sz="1600" spc="-150" b="1">
                <a:latin typeface="Arial"/>
                <a:cs typeface="Arial"/>
              </a:rPr>
              <a:t>G</a:t>
            </a:r>
            <a:r>
              <a:rPr dirty="0" sz="1600" spc="-60" b="1">
                <a:latin typeface="Arial"/>
                <a:cs typeface="Arial"/>
              </a:rPr>
              <a:t>A</a:t>
            </a:r>
            <a:r>
              <a:rPr dirty="0" sz="1600" spc="-55" b="1">
                <a:latin typeface="Arial"/>
                <a:cs typeface="Arial"/>
              </a:rPr>
              <a:t>N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145" b="1">
                <a:latin typeface="Arial"/>
                <a:cs typeface="Arial"/>
              </a:rPr>
              <a:t>K</a:t>
            </a:r>
            <a:r>
              <a:rPr dirty="0" sz="1600" spc="-60" b="1">
                <a:latin typeface="Arial"/>
                <a:cs typeface="Arial"/>
              </a:rPr>
              <a:t>A</a:t>
            </a:r>
            <a:r>
              <a:rPr dirty="0" sz="1600" spc="-220" b="1">
                <a:latin typeface="Arial"/>
                <a:cs typeface="Arial"/>
              </a:rPr>
              <a:t>R</a:t>
            </a:r>
            <a:r>
              <a:rPr dirty="0" sz="1600" spc="-35" b="1">
                <a:latin typeface="Arial"/>
                <a:cs typeface="Arial"/>
              </a:rPr>
              <a:t>I</a:t>
            </a:r>
            <a:r>
              <a:rPr dirty="0" sz="1600" spc="-310" b="1">
                <a:latin typeface="Arial"/>
                <a:cs typeface="Arial"/>
              </a:rPr>
              <a:t>E</a:t>
            </a:r>
            <a:r>
              <a:rPr dirty="0" sz="1600" spc="-225" b="1">
                <a:latin typeface="Arial"/>
                <a:cs typeface="Arial"/>
              </a:rPr>
              <a:t>R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spc="-135" b="1">
                <a:latin typeface="Arial"/>
                <a:cs typeface="Arial"/>
              </a:rPr>
              <a:t>P</a:t>
            </a:r>
            <a:r>
              <a:rPr dirty="0" sz="1600" spc="-150" b="1">
                <a:latin typeface="Arial"/>
                <a:cs typeface="Arial"/>
              </a:rPr>
              <a:t>N</a:t>
            </a:r>
            <a:r>
              <a:rPr dirty="0" sz="1600" spc="-310" b="1"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algn="r" marL="534035" marR="5080" indent="583565">
              <a:lnSpc>
                <a:spcPct val="102699"/>
              </a:lnSpc>
              <a:spcBef>
                <a:spcPts val="220"/>
              </a:spcBef>
            </a:pPr>
            <a:r>
              <a:rPr dirty="0" sz="1500" spc="-135">
                <a:solidFill>
                  <a:srgbClr val="404040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95">
                <a:solidFill>
                  <a:srgbClr val="404040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0">
                <a:solidFill>
                  <a:srgbClr val="404040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10">
                <a:solidFill>
                  <a:srgbClr val="404040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45">
                <a:solidFill>
                  <a:srgbClr val="404040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0">
                <a:solidFill>
                  <a:srgbClr val="404040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90">
                <a:solidFill>
                  <a:srgbClr val="404040"/>
                </a:solidFill>
                <a:latin typeface="Microsoft Sans Serif"/>
                <a:cs typeface="Microsoft Sans Serif"/>
              </a:rPr>
              <a:t>,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60">
                <a:solidFill>
                  <a:srgbClr val="404040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25">
                <a:solidFill>
                  <a:srgbClr val="404040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180">
                <a:solidFill>
                  <a:srgbClr val="404040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35">
                <a:solidFill>
                  <a:srgbClr val="404040"/>
                </a:solidFill>
                <a:latin typeface="Microsoft Sans Serif"/>
                <a:cs typeface="Microsoft Sans Serif"/>
              </a:rPr>
              <a:t>os</a:t>
            </a:r>
            <a:r>
              <a:rPr dirty="0" sz="1500" spc="-65">
                <a:solidFill>
                  <a:srgbClr val="404040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5">
                <a:solidFill>
                  <a:srgbClr val="404040"/>
                </a:solidFill>
                <a:latin typeface="Microsoft Sans Serif"/>
                <a:cs typeface="Microsoft Sans Serif"/>
              </a:rPr>
              <a:t>dan  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Pengembangan</a:t>
            </a:r>
            <a:r>
              <a:rPr dirty="0" sz="1500" spc="1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5">
                <a:solidFill>
                  <a:srgbClr val="404040"/>
                </a:solidFill>
                <a:latin typeface="Microsoft Sans Serif"/>
                <a:cs typeface="Microsoft Sans Serif"/>
              </a:rPr>
              <a:t>Kompetensi </a:t>
            </a:r>
            <a:r>
              <a:rPr dirty="0" sz="1500" spc="-38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404040"/>
                </a:solidFill>
                <a:latin typeface="Microsoft Sans Serif"/>
                <a:cs typeface="Microsoft Sans Serif"/>
              </a:rPr>
              <a:t>berdasarkan</a:t>
            </a:r>
            <a:r>
              <a:rPr dirty="0" sz="1500" spc="35">
                <a:solidFill>
                  <a:srgbClr val="404040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404040"/>
                </a:solidFill>
                <a:latin typeface="Microsoft Sans Serif"/>
                <a:cs typeface="Microsoft Sans Serif"/>
              </a:rPr>
              <a:t>kinerja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0908" y="3763264"/>
            <a:ext cx="1158875" cy="6076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63500">
              <a:lnSpc>
                <a:spcPct val="101099"/>
              </a:lnSpc>
              <a:spcBef>
                <a:spcPts val="75"/>
              </a:spcBef>
            </a:pPr>
            <a:r>
              <a:rPr dirty="0" sz="1900" spc="125">
                <a:latin typeface="Arial MT"/>
                <a:cs typeface="Arial MT"/>
              </a:rPr>
              <a:t>K</a:t>
            </a:r>
            <a:r>
              <a:rPr dirty="0" sz="1900" spc="50">
                <a:latin typeface="Arial MT"/>
                <a:cs typeface="Arial MT"/>
              </a:rPr>
              <a:t>I</a:t>
            </a:r>
            <a:r>
              <a:rPr dirty="0" sz="1900" spc="35">
                <a:latin typeface="Arial MT"/>
                <a:cs typeface="Arial MT"/>
              </a:rPr>
              <a:t>N</a:t>
            </a:r>
            <a:r>
              <a:rPr dirty="0" sz="1900" spc="-20">
                <a:latin typeface="Arial MT"/>
                <a:cs typeface="Arial MT"/>
              </a:rPr>
              <a:t>E</a:t>
            </a:r>
            <a:r>
              <a:rPr dirty="0" sz="1900" spc="-40">
                <a:latin typeface="Arial MT"/>
                <a:cs typeface="Arial MT"/>
              </a:rPr>
              <a:t>R</a:t>
            </a:r>
            <a:r>
              <a:rPr dirty="0" sz="1900" spc="70">
                <a:latin typeface="Arial MT"/>
                <a:cs typeface="Arial MT"/>
              </a:rPr>
              <a:t>J</a:t>
            </a:r>
            <a:r>
              <a:rPr dirty="0" sz="1900" spc="60">
                <a:latin typeface="Arial MT"/>
                <a:cs typeface="Arial MT"/>
              </a:rPr>
              <a:t>A  </a:t>
            </a:r>
            <a:r>
              <a:rPr dirty="0" sz="1900" spc="-15">
                <a:latin typeface="Arial MT"/>
                <a:cs typeface="Arial MT"/>
              </a:rPr>
              <a:t>PE</a:t>
            </a:r>
            <a:r>
              <a:rPr dirty="0" sz="1900" spc="-100">
                <a:latin typeface="Arial MT"/>
                <a:cs typeface="Arial MT"/>
              </a:rPr>
              <a:t>G</a:t>
            </a:r>
            <a:r>
              <a:rPr dirty="0" sz="1900" spc="65">
                <a:latin typeface="Arial MT"/>
                <a:cs typeface="Arial MT"/>
              </a:rPr>
              <a:t>A</a:t>
            </a:r>
            <a:r>
              <a:rPr dirty="0" sz="1900" spc="-50">
                <a:latin typeface="Arial MT"/>
                <a:cs typeface="Arial MT"/>
              </a:rPr>
              <a:t>W</a:t>
            </a:r>
            <a:r>
              <a:rPr dirty="0" sz="1900" spc="65">
                <a:latin typeface="Arial MT"/>
                <a:cs typeface="Arial MT"/>
              </a:rPr>
              <a:t>A</a:t>
            </a:r>
            <a:r>
              <a:rPr dirty="0" sz="1900" spc="65">
                <a:latin typeface="Arial MT"/>
                <a:cs typeface="Arial MT"/>
              </a:rPr>
              <a:t>I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11472" y="4414192"/>
            <a:ext cx="1031875" cy="1778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40"/>
              </a:lnSpc>
            </a:pPr>
            <a:r>
              <a:rPr dirty="0" sz="1200" spc="-5" i="1">
                <a:solidFill>
                  <a:srgbClr val="0B44A6"/>
                </a:solidFill>
                <a:latin typeface="Calibri"/>
                <a:cs typeface="Calibri"/>
              </a:rPr>
              <a:t>d</a:t>
            </a:r>
            <a:r>
              <a:rPr dirty="0" sz="1200" i="1">
                <a:solidFill>
                  <a:srgbClr val="0B44A6"/>
                </a:solidFill>
                <a:latin typeface="Calibri"/>
                <a:cs typeface="Calibri"/>
              </a:rPr>
              <a:t>i</a:t>
            </a:r>
            <a:r>
              <a:rPr dirty="0" sz="1200" spc="-5" i="1">
                <a:solidFill>
                  <a:srgbClr val="0B44A6"/>
                </a:solidFill>
                <a:latin typeface="Calibri"/>
                <a:cs typeface="Calibri"/>
              </a:rPr>
              <a:t>guna</a:t>
            </a:r>
            <a:r>
              <a:rPr dirty="0" sz="1200" spc="-35" i="1">
                <a:solidFill>
                  <a:srgbClr val="0B44A6"/>
                </a:solidFill>
                <a:latin typeface="Calibri"/>
                <a:cs typeface="Calibri"/>
              </a:rPr>
              <a:t>k</a:t>
            </a:r>
            <a:r>
              <a:rPr dirty="0" sz="1200" spc="-5" i="1">
                <a:solidFill>
                  <a:srgbClr val="0B44A6"/>
                </a:solidFill>
                <a:latin typeface="Calibri"/>
                <a:cs typeface="Calibri"/>
              </a:rPr>
              <a:t>a</a:t>
            </a:r>
            <a:r>
              <a:rPr dirty="0" sz="1200" i="1">
                <a:solidFill>
                  <a:srgbClr val="0B44A6"/>
                </a:solidFill>
                <a:latin typeface="Calibri"/>
                <a:cs typeface="Calibri"/>
              </a:rPr>
              <a:t>n</a:t>
            </a:r>
            <a:r>
              <a:rPr dirty="0" sz="1200" spc="-5" i="1">
                <a:solidFill>
                  <a:srgbClr val="0B44A6"/>
                </a:solidFill>
                <a:latin typeface="Calibri"/>
                <a:cs typeface="Calibri"/>
              </a:rPr>
              <a:t> u</a:t>
            </a:r>
            <a:r>
              <a:rPr dirty="0" sz="1200" spc="-20" i="1">
                <a:solidFill>
                  <a:srgbClr val="0B44A6"/>
                </a:solidFill>
                <a:latin typeface="Calibri"/>
                <a:cs typeface="Calibri"/>
              </a:rPr>
              <a:t>n</a:t>
            </a:r>
            <a:r>
              <a:rPr dirty="0" sz="1200" spc="-5" i="1">
                <a:solidFill>
                  <a:srgbClr val="0B44A6"/>
                </a:solidFill>
                <a:latin typeface="Calibri"/>
                <a:cs typeface="Calibri"/>
              </a:rPr>
              <a:t>tuk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88976" y="780287"/>
            <a:ext cx="4130040" cy="4528820"/>
            <a:chOff x="188976" y="780287"/>
            <a:chExt cx="4130040" cy="452882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718" y="1815993"/>
              <a:ext cx="3695881" cy="34926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976" y="780287"/>
              <a:ext cx="4130040" cy="1103376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28086" y="859027"/>
            <a:ext cx="3453765" cy="760095"/>
          </a:xfrm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915035" marR="5080" indent="-902969">
              <a:lnSpc>
                <a:spcPct val="100800"/>
              </a:lnSpc>
              <a:spcBef>
                <a:spcPts val="75"/>
              </a:spcBef>
            </a:pPr>
            <a:r>
              <a:rPr dirty="0" spc="-25">
                <a:solidFill>
                  <a:srgbClr val="000000"/>
                </a:solidFill>
                <a:latin typeface="Calibri"/>
                <a:cs typeface="Calibri"/>
              </a:rPr>
              <a:t>PENTINGNYA</a:t>
            </a:r>
            <a:r>
              <a:rPr dirty="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MANAJEMEN </a:t>
            </a:r>
            <a:r>
              <a:rPr dirty="0" spc="-52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KINERJA</a:t>
            </a:r>
            <a:r>
              <a:rPr dirty="0" spc="-2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PNS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7028" y="4103593"/>
            <a:ext cx="1663353" cy="11976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83595" y="531876"/>
            <a:ext cx="355981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000000"/>
                </a:solidFill>
                <a:latin typeface="Arial Black"/>
                <a:cs typeface="Arial Black"/>
              </a:rPr>
              <a:t>PE</a:t>
            </a:r>
            <a:r>
              <a:rPr dirty="0" sz="3200" spc="-5" b="0">
                <a:solidFill>
                  <a:srgbClr val="000000"/>
                </a:solidFill>
                <a:latin typeface="Arial Black"/>
                <a:cs typeface="Arial Black"/>
              </a:rPr>
              <a:t>NGHA</a:t>
            </a:r>
            <a:r>
              <a:rPr dirty="0" sz="3200" spc="-65" b="0">
                <a:solidFill>
                  <a:srgbClr val="000000"/>
                </a:solidFill>
                <a:latin typeface="Arial Black"/>
                <a:cs typeface="Arial Black"/>
              </a:rPr>
              <a:t>R</a:t>
            </a:r>
            <a:r>
              <a:rPr dirty="0" sz="3200" spc="-5" b="0">
                <a:solidFill>
                  <a:srgbClr val="000000"/>
                </a:solidFill>
                <a:latin typeface="Arial Black"/>
                <a:cs typeface="Arial Black"/>
              </a:rPr>
              <a:t>GAA</a:t>
            </a:r>
            <a:r>
              <a:rPr dirty="0" sz="3200" b="0">
                <a:solidFill>
                  <a:srgbClr val="000000"/>
                </a:solidFill>
                <a:latin typeface="Arial Black"/>
                <a:cs typeface="Arial Black"/>
              </a:rPr>
              <a:t>N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60796" y="1838473"/>
            <a:ext cx="516890" cy="445134"/>
            <a:chOff x="5860796" y="1838473"/>
            <a:chExt cx="516890" cy="445134"/>
          </a:xfrm>
        </p:grpSpPr>
        <p:sp>
          <p:nvSpPr>
            <p:cNvPr id="5" name="object 5"/>
            <p:cNvSpPr/>
            <p:nvPr/>
          </p:nvSpPr>
          <p:spPr>
            <a:xfrm>
              <a:off x="5867146" y="1844823"/>
              <a:ext cx="504190" cy="432434"/>
            </a:xfrm>
            <a:custGeom>
              <a:avLst/>
              <a:gdLst/>
              <a:ahLst/>
              <a:cxnLst/>
              <a:rect l="l" t="t" r="r" b="b"/>
              <a:pathLst>
                <a:path w="504189" h="432435">
                  <a:moveTo>
                    <a:pt x="378042" y="0"/>
                  </a:moveTo>
                  <a:lnTo>
                    <a:pt x="126013" y="0"/>
                  </a:lnTo>
                  <a:lnTo>
                    <a:pt x="126013" y="216024"/>
                  </a:lnTo>
                  <a:lnTo>
                    <a:pt x="0" y="216024"/>
                  </a:lnTo>
                  <a:lnTo>
                    <a:pt x="252027" y="432048"/>
                  </a:lnTo>
                  <a:lnTo>
                    <a:pt x="504055" y="216024"/>
                  </a:lnTo>
                  <a:lnTo>
                    <a:pt x="378042" y="216024"/>
                  </a:lnTo>
                  <a:lnTo>
                    <a:pt x="378042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67146" y="1844823"/>
              <a:ext cx="504190" cy="432434"/>
            </a:xfrm>
            <a:custGeom>
              <a:avLst/>
              <a:gdLst/>
              <a:ahLst/>
              <a:cxnLst/>
              <a:rect l="l" t="t" r="r" b="b"/>
              <a:pathLst>
                <a:path w="504189" h="432435">
                  <a:moveTo>
                    <a:pt x="0" y="216024"/>
                  </a:moveTo>
                  <a:lnTo>
                    <a:pt x="126014" y="216024"/>
                  </a:lnTo>
                  <a:lnTo>
                    <a:pt x="126014" y="0"/>
                  </a:lnTo>
                  <a:lnTo>
                    <a:pt x="378042" y="0"/>
                  </a:lnTo>
                  <a:lnTo>
                    <a:pt x="378042" y="216024"/>
                  </a:lnTo>
                  <a:lnTo>
                    <a:pt x="504056" y="216024"/>
                  </a:lnTo>
                  <a:lnTo>
                    <a:pt x="252028" y="432048"/>
                  </a:lnTo>
                  <a:lnTo>
                    <a:pt x="0" y="216024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122862" y="3488944"/>
            <a:ext cx="6075045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-25">
                <a:latin typeface="Calibri Light"/>
                <a:cs typeface="Calibri Light"/>
              </a:rPr>
              <a:t>Predikat</a:t>
            </a:r>
            <a:r>
              <a:rPr dirty="0" sz="3100" spc="-20">
                <a:latin typeface="Calibri Light"/>
                <a:cs typeface="Calibri Light"/>
              </a:rPr>
              <a:t> </a:t>
            </a:r>
            <a:r>
              <a:rPr dirty="0" sz="3000" spc="35">
                <a:solidFill>
                  <a:srgbClr val="92D050"/>
                </a:solidFill>
                <a:latin typeface="Calibri Light"/>
                <a:cs typeface="Calibri Light"/>
              </a:rPr>
              <a:t>BAIK</a:t>
            </a:r>
            <a:r>
              <a:rPr dirty="0" sz="3000" spc="10">
                <a:solidFill>
                  <a:srgbClr val="92D050"/>
                </a:solidFill>
                <a:latin typeface="Calibri Light"/>
                <a:cs typeface="Calibri Light"/>
              </a:rPr>
              <a:t> </a:t>
            </a:r>
            <a:r>
              <a:rPr dirty="0" sz="3100">
                <a:latin typeface="Calibri Light"/>
                <a:cs typeface="Calibri Light"/>
              </a:rPr>
              <a:t>2</a:t>
            </a:r>
            <a:r>
              <a:rPr dirty="0" sz="3100" spc="-5">
                <a:latin typeface="Calibri Light"/>
                <a:cs typeface="Calibri Light"/>
              </a:rPr>
              <a:t> </a:t>
            </a:r>
            <a:r>
              <a:rPr dirty="0" sz="3100" spc="-50">
                <a:latin typeface="Calibri Light"/>
                <a:cs typeface="Calibri Light"/>
              </a:rPr>
              <a:t>Tahun</a:t>
            </a:r>
            <a:r>
              <a:rPr dirty="0" sz="3100">
                <a:latin typeface="Calibri Light"/>
                <a:cs typeface="Calibri Light"/>
              </a:rPr>
              <a:t> </a:t>
            </a:r>
            <a:r>
              <a:rPr dirty="0" sz="3100" spc="-5">
                <a:latin typeface="Calibri Light"/>
                <a:cs typeface="Calibri Light"/>
              </a:rPr>
              <a:t>Berturut</a:t>
            </a:r>
            <a:r>
              <a:rPr dirty="0" sz="3100" spc="-15">
                <a:latin typeface="Calibri Light"/>
                <a:cs typeface="Calibri Light"/>
              </a:rPr>
              <a:t> </a:t>
            </a:r>
            <a:r>
              <a:rPr dirty="0" sz="3100">
                <a:latin typeface="Calibri Light"/>
                <a:cs typeface="Calibri Light"/>
              </a:rPr>
              <a:t>– </a:t>
            </a:r>
            <a:r>
              <a:rPr dirty="0" sz="3100" spc="-5">
                <a:latin typeface="Calibri Light"/>
                <a:cs typeface="Calibri Light"/>
              </a:rPr>
              <a:t>turut</a:t>
            </a:r>
            <a:endParaRPr sz="3100">
              <a:latin typeface="Calibri Light"/>
              <a:cs typeface="Calibri Ligh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61085" y="3998713"/>
            <a:ext cx="3397250" cy="1430655"/>
            <a:chOff x="4461085" y="3998713"/>
            <a:chExt cx="3397250" cy="1430655"/>
          </a:xfrm>
        </p:grpSpPr>
        <p:sp>
          <p:nvSpPr>
            <p:cNvPr id="9" name="object 9"/>
            <p:cNvSpPr/>
            <p:nvPr/>
          </p:nvSpPr>
          <p:spPr>
            <a:xfrm>
              <a:off x="5907595" y="4005063"/>
              <a:ext cx="504190" cy="432434"/>
            </a:xfrm>
            <a:custGeom>
              <a:avLst/>
              <a:gdLst/>
              <a:ahLst/>
              <a:cxnLst/>
              <a:rect l="l" t="t" r="r" b="b"/>
              <a:pathLst>
                <a:path w="504189" h="432435">
                  <a:moveTo>
                    <a:pt x="378042" y="0"/>
                  </a:moveTo>
                  <a:lnTo>
                    <a:pt x="126014" y="0"/>
                  </a:lnTo>
                  <a:lnTo>
                    <a:pt x="126014" y="216024"/>
                  </a:lnTo>
                  <a:lnTo>
                    <a:pt x="0" y="216024"/>
                  </a:lnTo>
                  <a:lnTo>
                    <a:pt x="252027" y="432048"/>
                  </a:lnTo>
                  <a:lnTo>
                    <a:pt x="504056" y="216024"/>
                  </a:lnTo>
                  <a:lnTo>
                    <a:pt x="378042" y="216024"/>
                  </a:lnTo>
                  <a:lnTo>
                    <a:pt x="378042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07595" y="4005063"/>
              <a:ext cx="504190" cy="432434"/>
            </a:xfrm>
            <a:custGeom>
              <a:avLst/>
              <a:gdLst/>
              <a:ahLst/>
              <a:cxnLst/>
              <a:rect l="l" t="t" r="r" b="b"/>
              <a:pathLst>
                <a:path w="504189" h="432435">
                  <a:moveTo>
                    <a:pt x="0" y="216024"/>
                  </a:moveTo>
                  <a:lnTo>
                    <a:pt x="126014" y="216024"/>
                  </a:lnTo>
                  <a:lnTo>
                    <a:pt x="126014" y="0"/>
                  </a:lnTo>
                  <a:lnTo>
                    <a:pt x="378042" y="0"/>
                  </a:lnTo>
                  <a:lnTo>
                    <a:pt x="378042" y="216024"/>
                  </a:lnTo>
                  <a:lnTo>
                    <a:pt x="504056" y="216024"/>
                  </a:lnTo>
                  <a:lnTo>
                    <a:pt x="252028" y="432048"/>
                  </a:lnTo>
                  <a:lnTo>
                    <a:pt x="0" y="216024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467435" y="4512253"/>
              <a:ext cx="3384550" cy="910590"/>
            </a:xfrm>
            <a:custGeom>
              <a:avLst/>
              <a:gdLst/>
              <a:ahLst/>
              <a:cxnLst/>
              <a:rect l="l" t="t" r="r" b="b"/>
              <a:pathLst>
                <a:path w="3384550" h="910589">
                  <a:moveTo>
                    <a:pt x="3232630" y="0"/>
                  </a:moveTo>
                  <a:lnTo>
                    <a:pt x="151745" y="0"/>
                  </a:lnTo>
                  <a:lnTo>
                    <a:pt x="103782" y="7736"/>
                  </a:lnTo>
                  <a:lnTo>
                    <a:pt x="62126" y="29278"/>
                  </a:lnTo>
                  <a:lnTo>
                    <a:pt x="29278" y="62126"/>
                  </a:lnTo>
                  <a:lnTo>
                    <a:pt x="7736" y="103782"/>
                  </a:lnTo>
                  <a:lnTo>
                    <a:pt x="0" y="151745"/>
                  </a:lnTo>
                  <a:lnTo>
                    <a:pt x="0" y="758722"/>
                  </a:lnTo>
                  <a:lnTo>
                    <a:pt x="7736" y="806685"/>
                  </a:lnTo>
                  <a:lnTo>
                    <a:pt x="29278" y="848341"/>
                  </a:lnTo>
                  <a:lnTo>
                    <a:pt x="62126" y="881190"/>
                  </a:lnTo>
                  <a:lnTo>
                    <a:pt x="103782" y="902732"/>
                  </a:lnTo>
                  <a:lnTo>
                    <a:pt x="151745" y="910468"/>
                  </a:lnTo>
                  <a:lnTo>
                    <a:pt x="3232630" y="910468"/>
                  </a:lnTo>
                  <a:lnTo>
                    <a:pt x="3280593" y="902732"/>
                  </a:lnTo>
                  <a:lnTo>
                    <a:pt x="3322249" y="881190"/>
                  </a:lnTo>
                  <a:lnTo>
                    <a:pt x="3355097" y="848341"/>
                  </a:lnTo>
                  <a:lnTo>
                    <a:pt x="3376639" y="806685"/>
                  </a:lnTo>
                  <a:lnTo>
                    <a:pt x="3384376" y="758722"/>
                  </a:lnTo>
                  <a:lnTo>
                    <a:pt x="3384376" y="151745"/>
                  </a:lnTo>
                  <a:lnTo>
                    <a:pt x="3376639" y="103782"/>
                  </a:lnTo>
                  <a:lnTo>
                    <a:pt x="3355097" y="62126"/>
                  </a:lnTo>
                  <a:lnTo>
                    <a:pt x="3322249" y="29278"/>
                  </a:lnTo>
                  <a:lnTo>
                    <a:pt x="3280593" y="7736"/>
                  </a:lnTo>
                  <a:lnTo>
                    <a:pt x="3232630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67435" y="4512253"/>
              <a:ext cx="3384550" cy="910590"/>
            </a:xfrm>
            <a:custGeom>
              <a:avLst/>
              <a:gdLst/>
              <a:ahLst/>
              <a:cxnLst/>
              <a:rect l="l" t="t" r="r" b="b"/>
              <a:pathLst>
                <a:path w="3384550" h="910589">
                  <a:moveTo>
                    <a:pt x="0" y="151745"/>
                  </a:moveTo>
                  <a:lnTo>
                    <a:pt x="7736" y="103782"/>
                  </a:lnTo>
                  <a:lnTo>
                    <a:pt x="29278" y="62126"/>
                  </a:lnTo>
                  <a:lnTo>
                    <a:pt x="62126" y="29278"/>
                  </a:lnTo>
                  <a:lnTo>
                    <a:pt x="103782" y="7736"/>
                  </a:lnTo>
                  <a:lnTo>
                    <a:pt x="151745" y="0"/>
                  </a:lnTo>
                  <a:lnTo>
                    <a:pt x="3232631" y="0"/>
                  </a:lnTo>
                  <a:lnTo>
                    <a:pt x="3280594" y="7736"/>
                  </a:lnTo>
                  <a:lnTo>
                    <a:pt x="3322249" y="29278"/>
                  </a:lnTo>
                  <a:lnTo>
                    <a:pt x="3355097" y="62126"/>
                  </a:lnTo>
                  <a:lnTo>
                    <a:pt x="3376639" y="103782"/>
                  </a:lnTo>
                  <a:lnTo>
                    <a:pt x="3384376" y="151745"/>
                  </a:lnTo>
                  <a:lnTo>
                    <a:pt x="3384376" y="758722"/>
                  </a:lnTo>
                  <a:lnTo>
                    <a:pt x="3376639" y="806685"/>
                  </a:lnTo>
                  <a:lnTo>
                    <a:pt x="3355097" y="848341"/>
                  </a:lnTo>
                  <a:lnTo>
                    <a:pt x="3322249" y="881189"/>
                  </a:lnTo>
                  <a:lnTo>
                    <a:pt x="3280594" y="902731"/>
                  </a:lnTo>
                  <a:lnTo>
                    <a:pt x="3232631" y="910468"/>
                  </a:lnTo>
                  <a:lnTo>
                    <a:pt x="151745" y="910468"/>
                  </a:lnTo>
                  <a:lnTo>
                    <a:pt x="103782" y="902731"/>
                  </a:lnTo>
                  <a:lnTo>
                    <a:pt x="62126" y="881189"/>
                  </a:lnTo>
                  <a:lnTo>
                    <a:pt x="29278" y="848341"/>
                  </a:lnTo>
                  <a:lnTo>
                    <a:pt x="7736" y="806685"/>
                  </a:lnTo>
                  <a:lnTo>
                    <a:pt x="0" y="758722"/>
                  </a:lnTo>
                  <a:lnTo>
                    <a:pt x="0" y="151745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960845" y="2519171"/>
            <a:ext cx="6750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Calibri"/>
                <a:cs typeface="Calibri"/>
              </a:rPr>
              <a:t>Pasal</a:t>
            </a:r>
            <a:r>
              <a:rPr dirty="0" sz="1400" spc="-70" i="1">
                <a:latin typeface="Calibri"/>
                <a:cs typeface="Calibri"/>
              </a:rPr>
              <a:t> </a:t>
            </a:r>
            <a:r>
              <a:rPr dirty="0" sz="1400" i="1">
                <a:latin typeface="Calibri"/>
                <a:cs typeface="Calibri"/>
              </a:rPr>
              <a:t>53,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5" i="1">
                <a:latin typeface="Calibri"/>
                <a:cs typeface="Calibri"/>
              </a:rPr>
              <a:t>Ayat</a:t>
            </a:r>
            <a:r>
              <a:rPr dirty="0" sz="1400" spc="-40" i="1">
                <a:latin typeface="Calibri"/>
                <a:cs typeface="Calibri"/>
              </a:rPr>
              <a:t> </a:t>
            </a:r>
            <a:r>
              <a:rPr dirty="0" sz="1400" i="1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5259" y="4669028"/>
            <a:ext cx="5033010" cy="191833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095375" marR="1310640" indent="347345">
              <a:lnSpc>
                <a:spcPts val="2090"/>
              </a:lnSpc>
              <a:spcBef>
                <a:spcPts val="225"/>
              </a:spcBef>
            </a:pPr>
            <a:r>
              <a:rPr dirty="0" sz="1800" spc="-10" b="1">
                <a:latin typeface="Calibri"/>
                <a:cs typeface="Calibri"/>
              </a:rPr>
              <a:t>diprioritaskan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untuk 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pengembangan</a:t>
            </a:r>
            <a:r>
              <a:rPr dirty="0" sz="1800" spc="-80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kompetensi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  <a:spcBef>
                <a:spcPts val="1455"/>
              </a:spcBef>
            </a:pPr>
            <a:r>
              <a:rPr dirty="0" sz="1800" spc="-5">
                <a:latin typeface="Calibri Light"/>
                <a:cs typeface="Calibri Light"/>
              </a:rPr>
              <a:t>PPK</a:t>
            </a:r>
            <a:r>
              <a:rPr dirty="0" sz="1800" spc="-15">
                <a:latin typeface="Calibri Light"/>
                <a:cs typeface="Calibri Light"/>
              </a:rPr>
              <a:t> </a:t>
            </a:r>
            <a:r>
              <a:rPr dirty="0" sz="1800" spc="-5">
                <a:latin typeface="Calibri Light"/>
                <a:cs typeface="Calibri Light"/>
              </a:rPr>
              <a:t>dapat</a:t>
            </a:r>
            <a:r>
              <a:rPr dirty="0" sz="1800" spc="-25">
                <a:latin typeface="Calibri Light"/>
                <a:cs typeface="Calibri Light"/>
              </a:rPr>
              <a:t> </a:t>
            </a:r>
            <a:r>
              <a:rPr dirty="0" sz="1800" spc="-5">
                <a:latin typeface="Calibri Light"/>
                <a:cs typeface="Calibri Light"/>
              </a:rPr>
              <a:t>memberikan</a:t>
            </a:r>
            <a:endParaRPr sz="1800">
              <a:latin typeface="Calibri Light"/>
              <a:cs typeface="Calibri Light"/>
            </a:endParaRPr>
          </a:p>
          <a:p>
            <a:pPr algn="ctr">
              <a:lnSpc>
                <a:spcPts val="2125"/>
              </a:lnSpc>
            </a:pPr>
            <a:r>
              <a:rPr dirty="0" sz="1800" spc="-10">
                <a:latin typeface="Calibri Light"/>
                <a:cs typeface="Calibri Light"/>
              </a:rPr>
              <a:t>Penghargaan</a:t>
            </a:r>
            <a:r>
              <a:rPr dirty="0" sz="1800">
                <a:latin typeface="Calibri Light"/>
                <a:cs typeface="Calibri Light"/>
              </a:rPr>
              <a:t> lain</a:t>
            </a:r>
            <a:r>
              <a:rPr dirty="0" sz="1800" spc="5">
                <a:latin typeface="Calibri Light"/>
                <a:cs typeface="Calibri Light"/>
              </a:rPr>
              <a:t> </a:t>
            </a:r>
            <a:r>
              <a:rPr dirty="0" sz="1800" spc="-15">
                <a:latin typeface="Calibri Light"/>
                <a:cs typeface="Calibri Light"/>
              </a:rPr>
              <a:t>atas</a:t>
            </a:r>
            <a:r>
              <a:rPr dirty="0" sz="1800" spc="5">
                <a:latin typeface="Calibri Light"/>
                <a:cs typeface="Calibri Light"/>
              </a:rPr>
              <a:t> </a:t>
            </a:r>
            <a:r>
              <a:rPr dirty="0" sz="1800" spc="-5">
                <a:latin typeface="Calibri Light"/>
                <a:cs typeface="Calibri Light"/>
              </a:rPr>
              <a:t>kinerja</a:t>
            </a:r>
            <a:r>
              <a:rPr dirty="0" sz="1800">
                <a:latin typeface="Calibri Light"/>
                <a:cs typeface="Calibri Light"/>
              </a:rPr>
              <a:t> </a:t>
            </a:r>
            <a:r>
              <a:rPr dirty="0" sz="1800" spc="-5">
                <a:latin typeface="Calibri Light"/>
                <a:cs typeface="Calibri Light"/>
              </a:rPr>
              <a:t>sesuai</a:t>
            </a:r>
            <a:r>
              <a:rPr dirty="0" sz="1800" spc="5">
                <a:latin typeface="Calibri Light"/>
                <a:cs typeface="Calibri Light"/>
              </a:rPr>
              <a:t> </a:t>
            </a:r>
            <a:r>
              <a:rPr dirty="0" sz="1800" spc="-10">
                <a:latin typeface="Calibri Light"/>
                <a:cs typeface="Calibri Light"/>
              </a:rPr>
              <a:t>dengan</a:t>
            </a:r>
            <a:r>
              <a:rPr dirty="0" sz="1800" spc="5">
                <a:latin typeface="Calibri Light"/>
                <a:cs typeface="Calibri Light"/>
              </a:rPr>
              <a:t> </a:t>
            </a:r>
            <a:r>
              <a:rPr dirty="0" sz="1800" spc="-15">
                <a:latin typeface="Calibri Light"/>
                <a:cs typeface="Calibri Light"/>
              </a:rPr>
              <a:t>ketentuan</a:t>
            </a:r>
            <a:endParaRPr sz="18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dirty="0" sz="1800" spc="-15">
                <a:latin typeface="Calibri Light"/>
                <a:cs typeface="Calibri Light"/>
              </a:rPr>
              <a:t>peraturan</a:t>
            </a:r>
            <a:r>
              <a:rPr dirty="0" sz="1800" spc="5">
                <a:latin typeface="Calibri Light"/>
                <a:cs typeface="Calibri Light"/>
              </a:rPr>
              <a:t> </a:t>
            </a:r>
            <a:r>
              <a:rPr dirty="0" sz="1800" spc="-5">
                <a:latin typeface="Calibri Light"/>
                <a:cs typeface="Calibri Light"/>
              </a:rPr>
              <a:t>perundang-undangan.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20636" y="2345353"/>
            <a:ext cx="3397250" cy="946150"/>
            <a:chOff x="4420636" y="2345353"/>
            <a:chExt cx="3397250" cy="946150"/>
          </a:xfrm>
        </p:grpSpPr>
        <p:sp>
          <p:nvSpPr>
            <p:cNvPr id="16" name="object 16"/>
            <p:cNvSpPr/>
            <p:nvPr/>
          </p:nvSpPr>
          <p:spPr>
            <a:xfrm>
              <a:off x="4426986" y="2351703"/>
              <a:ext cx="3384550" cy="933450"/>
            </a:xfrm>
            <a:custGeom>
              <a:avLst/>
              <a:gdLst/>
              <a:ahLst/>
              <a:cxnLst/>
              <a:rect l="l" t="t" r="r" b="b"/>
              <a:pathLst>
                <a:path w="3384550" h="933450">
                  <a:moveTo>
                    <a:pt x="3228825" y="0"/>
                  </a:moveTo>
                  <a:lnTo>
                    <a:pt x="155549" y="0"/>
                  </a:lnTo>
                  <a:lnTo>
                    <a:pt x="106383" y="7930"/>
                  </a:lnTo>
                  <a:lnTo>
                    <a:pt x="63683" y="30012"/>
                  </a:lnTo>
                  <a:lnTo>
                    <a:pt x="30011" y="63684"/>
                  </a:lnTo>
                  <a:lnTo>
                    <a:pt x="7930" y="106384"/>
                  </a:lnTo>
                  <a:lnTo>
                    <a:pt x="0" y="155550"/>
                  </a:lnTo>
                  <a:lnTo>
                    <a:pt x="0" y="777735"/>
                  </a:lnTo>
                  <a:lnTo>
                    <a:pt x="7930" y="826901"/>
                  </a:lnTo>
                  <a:lnTo>
                    <a:pt x="30011" y="869601"/>
                  </a:lnTo>
                  <a:lnTo>
                    <a:pt x="63683" y="903273"/>
                  </a:lnTo>
                  <a:lnTo>
                    <a:pt x="106383" y="925356"/>
                  </a:lnTo>
                  <a:lnTo>
                    <a:pt x="155549" y="933286"/>
                  </a:lnTo>
                  <a:lnTo>
                    <a:pt x="3228825" y="933286"/>
                  </a:lnTo>
                  <a:lnTo>
                    <a:pt x="3277991" y="925356"/>
                  </a:lnTo>
                  <a:lnTo>
                    <a:pt x="3320691" y="903273"/>
                  </a:lnTo>
                  <a:lnTo>
                    <a:pt x="3354363" y="869601"/>
                  </a:lnTo>
                  <a:lnTo>
                    <a:pt x="3376445" y="826901"/>
                  </a:lnTo>
                  <a:lnTo>
                    <a:pt x="3384376" y="777735"/>
                  </a:lnTo>
                  <a:lnTo>
                    <a:pt x="3384376" y="155550"/>
                  </a:lnTo>
                  <a:lnTo>
                    <a:pt x="3376445" y="106384"/>
                  </a:lnTo>
                  <a:lnTo>
                    <a:pt x="3354363" y="63684"/>
                  </a:lnTo>
                  <a:lnTo>
                    <a:pt x="3320691" y="30012"/>
                  </a:lnTo>
                  <a:lnTo>
                    <a:pt x="3277991" y="7930"/>
                  </a:lnTo>
                  <a:lnTo>
                    <a:pt x="3228825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426986" y="2351703"/>
              <a:ext cx="3384550" cy="933450"/>
            </a:xfrm>
            <a:custGeom>
              <a:avLst/>
              <a:gdLst/>
              <a:ahLst/>
              <a:cxnLst/>
              <a:rect l="l" t="t" r="r" b="b"/>
              <a:pathLst>
                <a:path w="3384550" h="933450">
                  <a:moveTo>
                    <a:pt x="0" y="155550"/>
                  </a:moveTo>
                  <a:lnTo>
                    <a:pt x="7930" y="106384"/>
                  </a:lnTo>
                  <a:lnTo>
                    <a:pt x="30012" y="63684"/>
                  </a:lnTo>
                  <a:lnTo>
                    <a:pt x="63684" y="30012"/>
                  </a:lnTo>
                  <a:lnTo>
                    <a:pt x="106384" y="7930"/>
                  </a:lnTo>
                  <a:lnTo>
                    <a:pt x="155550" y="0"/>
                  </a:lnTo>
                  <a:lnTo>
                    <a:pt x="3228826" y="0"/>
                  </a:lnTo>
                  <a:lnTo>
                    <a:pt x="3277991" y="7930"/>
                  </a:lnTo>
                  <a:lnTo>
                    <a:pt x="3320691" y="30012"/>
                  </a:lnTo>
                  <a:lnTo>
                    <a:pt x="3354363" y="63684"/>
                  </a:lnTo>
                  <a:lnTo>
                    <a:pt x="3376446" y="106384"/>
                  </a:lnTo>
                  <a:lnTo>
                    <a:pt x="3384376" y="155550"/>
                  </a:lnTo>
                  <a:lnTo>
                    <a:pt x="3384376" y="777734"/>
                  </a:lnTo>
                  <a:lnTo>
                    <a:pt x="3376446" y="826900"/>
                  </a:lnTo>
                  <a:lnTo>
                    <a:pt x="3354363" y="869600"/>
                  </a:lnTo>
                  <a:lnTo>
                    <a:pt x="3320691" y="903272"/>
                  </a:lnTo>
                  <a:lnTo>
                    <a:pt x="3277991" y="925354"/>
                  </a:lnTo>
                  <a:lnTo>
                    <a:pt x="3228826" y="933285"/>
                  </a:lnTo>
                  <a:lnTo>
                    <a:pt x="155550" y="933285"/>
                  </a:lnTo>
                  <a:lnTo>
                    <a:pt x="106384" y="925354"/>
                  </a:lnTo>
                  <a:lnTo>
                    <a:pt x="63684" y="903272"/>
                  </a:lnTo>
                  <a:lnTo>
                    <a:pt x="30012" y="869600"/>
                  </a:lnTo>
                  <a:lnTo>
                    <a:pt x="7930" y="826900"/>
                  </a:lnTo>
                  <a:lnTo>
                    <a:pt x="0" y="777734"/>
                  </a:lnTo>
                  <a:lnTo>
                    <a:pt x="0" y="15555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594380" y="2654300"/>
            <a:ext cx="3050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libri"/>
                <a:cs typeface="Calibri"/>
              </a:rPr>
              <a:t>diprioritaskan untuk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Talent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15" b="1">
                <a:latin typeface="Calibri"/>
                <a:cs typeface="Calibri"/>
              </a:rPr>
              <a:t>Pool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93913" y="1180084"/>
            <a:ext cx="675449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5">
                <a:latin typeface="Calibri Light"/>
                <a:cs typeface="Calibri Light"/>
              </a:rPr>
              <a:t>Predikat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baseline="1010" sz="4125" spc="-22">
                <a:solidFill>
                  <a:srgbClr val="548235"/>
                </a:solidFill>
                <a:latin typeface="Calibri Light"/>
                <a:cs typeface="Calibri Light"/>
              </a:rPr>
              <a:t>SANGAT</a:t>
            </a:r>
            <a:r>
              <a:rPr dirty="0" baseline="1010" sz="4125" spc="15">
                <a:solidFill>
                  <a:srgbClr val="548235"/>
                </a:solidFill>
                <a:latin typeface="Calibri Light"/>
                <a:cs typeface="Calibri Light"/>
              </a:rPr>
              <a:t> BAIK </a:t>
            </a:r>
            <a:r>
              <a:rPr dirty="0" sz="2800">
                <a:latin typeface="Calibri Light"/>
                <a:cs typeface="Calibri Light"/>
              </a:rPr>
              <a:t>2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0">
                <a:latin typeface="Calibri Light"/>
                <a:cs typeface="Calibri Light"/>
              </a:rPr>
              <a:t>Tahun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Berturut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>
                <a:latin typeface="Calibri Light"/>
                <a:cs typeface="Calibri Light"/>
              </a:rPr>
              <a:t>–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45">
                <a:latin typeface="Calibri Light"/>
                <a:cs typeface="Calibri Light"/>
              </a:rPr>
              <a:t>Turut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2085" y="1832096"/>
            <a:ext cx="1910843" cy="1910843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063" y="451104"/>
            <a:ext cx="11680190" cy="6407150"/>
            <a:chOff x="512063" y="451104"/>
            <a:chExt cx="11680190" cy="6407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63" y="1249680"/>
              <a:ext cx="1591056" cy="1487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128" y="1288944"/>
              <a:ext cx="1473199" cy="1371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9123" y="1688084"/>
            <a:ext cx="10375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160" b="1">
                <a:solidFill>
                  <a:srgbClr val="FFFFFF"/>
                </a:solidFill>
                <a:latin typeface="Arial"/>
                <a:cs typeface="Arial"/>
              </a:rPr>
              <a:t>JPT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1200" spc="-13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114" b="1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KI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200" b="1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1200" spc="-185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200" spc="-2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K  </a:t>
            </a:r>
            <a:r>
              <a:rPr dirty="0" sz="1200" spc="-145" b="1">
                <a:solidFill>
                  <a:srgbClr val="FFFFFF"/>
                </a:solidFill>
                <a:latin typeface="Arial"/>
                <a:cs typeface="Arial"/>
              </a:rPr>
              <a:t>TERCAPAI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44326" y="1974744"/>
            <a:ext cx="532765" cy="0"/>
          </a:xfrm>
          <a:custGeom>
            <a:avLst/>
            <a:gdLst/>
            <a:ahLst/>
            <a:cxnLst/>
            <a:rect l="l" t="t" r="r" b="b"/>
            <a:pathLst>
              <a:path w="532764" h="0">
                <a:moveTo>
                  <a:pt x="0" y="0"/>
                </a:moveTo>
                <a:lnTo>
                  <a:pt x="532200" y="1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93130" y="2669540"/>
            <a:ext cx="142938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50">
                <a:latin typeface="Microsoft Sans Serif"/>
                <a:cs typeface="Microsoft Sans Serif"/>
              </a:rPr>
              <a:t>Predikat</a:t>
            </a:r>
            <a:r>
              <a:rPr dirty="0" sz="1200" spc="-5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Kinerja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: </a:t>
            </a:r>
            <a:r>
              <a:rPr dirty="0" sz="1200" spc="-70">
                <a:latin typeface="Microsoft Sans Serif"/>
                <a:cs typeface="Microsoft Sans Serif"/>
              </a:rPr>
              <a:t> </a:t>
            </a:r>
            <a:r>
              <a:rPr dirty="0" sz="1200" spc="5" i="1">
                <a:latin typeface="Trebuchet MS"/>
                <a:cs typeface="Trebuchet MS"/>
              </a:rPr>
              <a:t>C</a:t>
            </a:r>
            <a:r>
              <a:rPr dirty="0" sz="1200" spc="-55" i="1">
                <a:latin typeface="Trebuchet MS"/>
                <a:cs typeface="Trebuchet MS"/>
              </a:rPr>
              <a:t>U</a:t>
            </a:r>
            <a:r>
              <a:rPr dirty="0" sz="1200" spc="-30" i="1">
                <a:latin typeface="Trebuchet MS"/>
                <a:cs typeface="Trebuchet MS"/>
              </a:rPr>
              <a:t>K</a:t>
            </a:r>
            <a:r>
              <a:rPr dirty="0" sz="1200" spc="-55" i="1">
                <a:latin typeface="Trebuchet MS"/>
                <a:cs typeface="Trebuchet MS"/>
              </a:rPr>
              <a:t>U</a:t>
            </a:r>
            <a:r>
              <a:rPr dirty="0" sz="1200" spc="-295" i="1">
                <a:latin typeface="Trebuchet MS"/>
                <a:cs typeface="Trebuchet MS"/>
              </a:rPr>
              <a:t>P</a:t>
            </a:r>
            <a:r>
              <a:rPr dirty="0" sz="1200" spc="-120" i="1">
                <a:latin typeface="Trebuchet MS"/>
                <a:cs typeface="Trebuchet MS"/>
              </a:rPr>
              <a:t>,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30" i="1">
                <a:latin typeface="Trebuchet MS"/>
                <a:cs typeface="Trebuchet MS"/>
              </a:rPr>
              <a:t>K</a:t>
            </a:r>
            <a:r>
              <a:rPr dirty="0" sz="1200" spc="-55" i="1">
                <a:latin typeface="Trebuchet MS"/>
                <a:cs typeface="Trebuchet MS"/>
              </a:rPr>
              <a:t>U</a:t>
            </a:r>
            <a:r>
              <a:rPr dirty="0" sz="1200" spc="-55" i="1">
                <a:latin typeface="Trebuchet MS"/>
                <a:cs typeface="Trebuchet MS"/>
              </a:rPr>
              <a:t>RA</a:t>
            </a:r>
            <a:r>
              <a:rPr dirty="0" sz="1200" spc="25" i="1">
                <a:latin typeface="Trebuchet MS"/>
                <a:cs typeface="Trebuchet MS"/>
              </a:rPr>
              <a:t>N</a:t>
            </a:r>
            <a:r>
              <a:rPr dirty="0" sz="1200" spc="-15" i="1">
                <a:latin typeface="Trebuchet MS"/>
                <a:cs typeface="Trebuchet MS"/>
              </a:rPr>
              <a:t>G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60" i="1">
                <a:latin typeface="Trebuchet MS"/>
                <a:cs typeface="Trebuchet MS"/>
              </a:rPr>
              <a:t>A</a:t>
            </a:r>
            <a:r>
              <a:rPr dirty="0" sz="1200" spc="-225" i="1">
                <a:latin typeface="Trebuchet MS"/>
                <a:cs typeface="Trebuchet MS"/>
              </a:rPr>
              <a:t>T</a:t>
            </a:r>
            <a:r>
              <a:rPr dirty="0" sz="1200" spc="-50" i="1">
                <a:latin typeface="Trebuchet MS"/>
                <a:cs typeface="Trebuchet MS"/>
              </a:rPr>
              <a:t>A</a:t>
            </a:r>
            <a:r>
              <a:rPr dirty="0" sz="1200" spc="-35" i="1">
                <a:latin typeface="Trebuchet MS"/>
                <a:cs typeface="Trebuchet MS"/>
              </a:rPr>
              <a:t>U  </a:t>
            </a:r>
            <a:r>
              <a:rPr dirty="0" sz="1200" spc="-35" i="1">
                <a:latin typeface="Trebuchet MS"/>
                <a:cs typeface="Trebuchet MS"/>
              </a:rPr>
              <a:t>SANGAT</a:t>
            </a:r>
            <a:r>
              <a:rPr dirty="0" sz="1200" spc="-55" i="1">
                <a:latin typeface="Trebuchet MS"/>
                <a:cs typeface="Trebuchet MS"/>
              </a:rPr>
              <a:t> </a:t>
            </a:r>
            <a:r>
              <a:rPr dirty="0" sz="1200" spc="-30" i="1">
                <a:latin typeface="Trebuchet MS"/>
                <a:cs typeface="Trebuchet MS"/>
              </a:rPr>
              <a:t>KURANG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4826" y="1822196"/>
            <a:ext cx="483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0534" algn="l"/>
              </a:tabLst>
            </a:pPr>
            <a:r>
              <a:rPr dirty="0" u="heavy" sz="1200" spc="-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200" spc="-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4517" y="1822196"/>
            <a:ext cx="1572895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332105">
              <a:lnSpc>
                <a:spcPct val="105000"/>
              </a:lnSpc>
              <a:spcBef>
                <a:spcPts val="25"/>
              </a:spcBef>
            </a:pPr>
            <a:r>
              <a:rPr dirty="0" sz="1200" spc="-35" b="1">
                <a:latin typeface="Arial"/>
                <a:cs typeface="Arial"/>
              </a:rPr>
              <a:t>6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65" b="1">
                <a:latin typeface="Arial"/>
                <a:cs typeface="Arial"/>
              </a:rPr>
              <a:t>Bu</a:t>
            </a:r>
            <a:r>
              <a:rPr dirty="0" sz="1200" spc="-25" b="1">
                <a:latin typeface="Arial"/>
                <a:cs typeface="Arial"/>
              </a:rPr>
              <a:t>l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100" b="1">
                <a:latin typeface="Arial"/>
                <a:cs typeface="Arial"/>
              </a:rPr>
              <a:t>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85" b="1">
                <a:latin typeface="Arial"/>
                <a:cs typeface="Arial"/>
              </a:rPr>
              <a:t>untuk  </a:t>
            </a:r>
            <a:r>
              <a:rPr dirty="0" sz="1200" spc="-135" b="1">
                <a:latin typeface="Arial"/>
                <a:cs typeface="Arial"/>
              </a:rPr>
              <a:t>m</a:t>
            </a:r>
            <a:r>
              <a:rPr dirty="0" sz="1200" spc="-85" b="1">
                <a:latin typeface="Arial"/>
                <a:cs typeface="Arial"/>
              </a:rPr>
              <a:t>e</a:t>
            </a:r>
            <a:r>
              <a:rPr dirty="0" sz="1200" spc="-135" b="1">
                <a:latin typeface="Arial"/>
                <a:cs typeface="Arial"/>
              </a:rPr>
              <a:t>m</a:t>
            </a:r>
            <a:r>
              <a:rPr dirty="0" sz="1200" spc="-90" b="1">
                <a:latin typeface="Arial"/>
                <a:cs typeface="Arial"/>
              </a:rPr>
              <a:t>p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80" b="1">
                <a:latin typeface="Arial"/>
                <a:cs typeface="Arial"/>
              </a:rPr>
              <a:t>r</a:t>
            </a:r>
            <a:r>
              <a:rPr dirty="0" sz="1200" spc="-114" b="1">
                <a:latin typeface="Arial"/>
                <a:cs typeface="Arial"/>
              </a:rPr>
              <a:t>b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95" b="1">
                <a:latin typeface="Arial"/>
                <a:cs typeface="Arial"/>
              </a:rPr>
              <a:t>k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85" b="1">
                <a:latin typeface="Arial"/>
                <a:cs typeface="Arial"/>
              </a:rPr>
              <a:t>kine</a:t>
            </a:r>
            <a:r>
              <a:rPr dirty="0" sz="1200" spc="-55" b="1">
                <a:latin typeface="Arial"/>
                <a:cs typeface="Arial"/>
              </a:rPr>
              <a:t>r</a:t>
            </a:r>
            <a:r>
              <a:rPr dirty="0" sz="1200" spc="-30" b="1">
                <a:latin typeface="Arial"/>
                <a:cs typeface="Arial"/>
              </a:rPr>
              <a:t>ja</a:t>
            </a:r>
            <a:r>
              <a:rPr dirty="0" sz="1200" spc="-125" b="1">
                <a:latin typeface="Arial"/>
                <a:cs typeface="Arial"/>
              </a:rPr>
              <a:t>n</a:t>
            </a:r>
            <a:r>
              <a:rPr dirty="0" sz="1200" spc="-35" b="1">
                <a:latin typeface="Arial"/>
                <a:cs typeface="Arial"/>
              </a:rPr>
              <a:t>ya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76401" y="1291233"/>
            <a:ext cx="1092200" cy="1126490"/>
            <a:chOff x="4676401" y="1291233"/>
            <a:chExt cx="1092200" cy="1126490"/>
          </a:xfrm>
        </p:grpSpPr>
        <p:sp>
          <p:nvSpPr>
            <p:cNvPr id="11" name="object 11"/>
            <p:cNvSpPr/>
            <p:nvPr/>
          </p:nvSpPr>
          <p:spPr>
            <a:xfrm>
              <a:off x="4685926" y="1587389"/>
              <a:ext cx="0" cy="820419"/>
            </a:xfrm>
            <a:custGeom>
              <a:avLst/>
              <a:gdLst/>
              <a:ahLst/>
              <a:cxnLst/>
              <a:rect l="l" t="t" r="r" b="b"/>
              <a:pathLst>
                <a:path w="0" h="820419">
                  <a:moveTo>
                    <a:pt x="0" y="0"/>
                  </a:moveTo>
                  <a:lnTo>
                    <a:pt x="1" y="82026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1777" y="1294408"/>
              <a:ext cx="763549" cy="60213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001777" y="1294408"/>
              <a:ext cx="763905" cy="602615"/>
            </a:xfrm>
            <a:custGeom>
              <a:avLst/>
              <a:gdLst/>
              <a:ahLst/>
              <a:cxnLst/>
              <a:rect l="l" t="t" r="r" b="b"/>
              <a:pathLst>
                <a:path w="763904" h="602614">
                  <a:moveTo>
                    <a:pt x="0" y="301069"/>
                  </a:moveTo>
                  <a:lnTo>
                    <a:pt x="3485" y="260216"/>
                  </a:lnTo>
                  <a:lnTo>
                    <a:pt x="13637" y="221033"/>
                  </a:lnTo>
                  <a:lnTo>
                    <a:pt x="30001" y="183879"/>
                  </a:lnTo>
                  <a:lnTo>
                    <a:pt x="52123" y="149113"/>
                  </a:lnTo>
                  <a:lnTo>
                    <a:pt x="79547" y="117094"/>
                  </a:lnTo>
                  <a:lnTo>
                    <a:pt x="111819" y="88181"/>
                  </a:lnTo>
                  <a:lnTo>
                    <a:pt x="148483" y="62731"/>
                  </a:lnTo>
                  <a:lnTo>
                    <a:pt x="189085" y="41104"/>
                  </a:lnTo>
                  <a:lnTo>
                    <a:pt x="233170" y="23659"/>
                  </a:lnTo>
                  <a:lnTo>
                    <a:pt x="280283" y="10754"/>
                  </a:lnTo>
                  <a:lnTo>
                    <a:pt x="329969" y="2748"/>
                  </a:lnTo>
                  <a:lnTo>
                    <a:pt x="381774" y="0"/>
                  </a:lnTo>
                  <a:lnTo>
                    <a:pt x="433579" y="2748"/>
                  </a:lnTo>
                  <a:lnTo>
                    <a:pt x="483265" y="10754"/>
                  </a:lnTo>
                  <a:lnTo>
                    <a:pt x="530378" y="23659"/>
                  </a:lnTo>
                  <a:lnTo>
                    <a:pt x="574463" y="41104"/>
                  </a:lnTo>
                  <a:lnTo>
                    <a:pt x="615065" y="62731"/>
                  </a:lnTo>
                  <a:lnTo>
                    <a:pt x="651729" y="88181"/>
                  </a:lnTo>
                  <a:lnTo>
                    <a:pt x="684001" y="117094"/>
                  </a:lnTo>
                  <a:lnTo>
                    <a:pt x="711425" y="149113"/>
                  </a:lnTo>
                  <a:lnTo>
                    <a:pt x="733547" y="183879"/>
                  </a:lnTo>
                  <a:lnTo>
                    <a:pt x="749911" y="221033"/>
                  </a:lnTo>
                  <a:lnTo>
                    <a:pt x="760063" y="260216"/>
                  </a:lnTo>
                  <a:lnTo>
                    <a:pt x="763549" y="301069"/>
                  </a:lnTo>
                  <a:lnTo>
                    <a:pt x="760063" y="341922"/>
                  </a:lnTo>
                  <a:lnTo>
                    <a:pt x="749911" y="381105"/>
                  </a:lnTo>
                  <a:lnTo>
                    <a:pt x="733547" y="418259"/>
                  </a:lnTo>
                  <a:lnTo>
                    <a:pt x="711425" y="453025"/>
                  </a:lnTo>
                  <a:lnTo>
                    <a:pt x="684001" y="485044"/>
                  </a:lnTo>
                  <a:lnTo>
                    <a:pt x="651729" y="513957"/>
                  </a:lnTo>
                  <a:lnTo>
                    <a:pt x="615065" y="539407"/>
                  </a:lnTo>
                  <a:lnTo>
                    <a:pt x="574463" y="561034"/>
                  </a:lnTo>
                  <a:lnTo>
                    <a:pt x="530378" y="578479"/>
                  </a:lnTo>
                  <a:lnTo>
                    <a:pt x="483265" y="591384"/>
                  </a:lnTo>
                  <a:lnTo>
                    <a:pt x="433579" y="599390"/>
                  </a:lnTo>
                  <a:lnTo>
                    <a:pt x="381774" y="602139"/>
                  </a:lnTo>
                  <a:lnTo>
                    <a:pt x="329969" y="599390"/>
                  </a:lnTo>
                  <a:lnTo>
                    <a:pt x="280283" y="591384"/>
                  </a:lnTo>
                  <a:lnTo>
                    <a:pt x="233170" y="578479"/>
                  </a:lnTo>
                  <a:lnTo>
                    <a:pt x="189085" y="561034"/>
                  </a:lnTo>
                  <a:lnTo>
                    <a:pt x="148483" y="539407"/>
                  </a:lnTo>
                  <a:lnTo>
                    <a:pt x="111819" y="513957"/>
                  </a:lnTo>
                  <a:lnTo>
                    <a:pt x="79547" y="485044"/>
                  </a:lnTo>
                  <a:lnTo>
                    <a:pt x="52123" y="453025"/>
                  </a:lnTo>
                  <a:lnTo>
                    <a:pt x="30001" y="418259"/>
                  </a:lnTo>
                  <a:lnTo>
                    <a:pt x="13637" y="381105"/>
                  </a:lnTo>
                  <a:lnTo>
                    <a:pt x="3485" y="341922"/>
                  </a:lnTo>
                  <a:lnTo>
                    <a:pt x="0" y="301069"/>
                  </a:lnTo>
                  <a:close/>
                </a:path>
              </a:pathLst>
            </a:custGeom>
            <a:ln w="6350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5285373" y="1486915"/>
            <a:ext cx="189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60">
                <a:solidFill>
                  <a:srgbClr val="FFFFFF"/>
                </a:solidFill>
                <a:latin typeface="Microsoft Sans Serif"/>
                <a:cs typeface="Microsoft Sans Serif"/>
              </a:rPr>
              <a:t>YA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53920" y="2397211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 h="0">
                <a:moveTo>
                  <a:pt x="0" y="0"/>
                </a:moveTo>
                <a:lnTo>
                  <a:pt x="458400" y="1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294667" y="2279396"/>
            <a:ext cx="155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latin typeface="Arial"/>
                <a:cs typeface="Arial"/>
              </a:rPr>
              <a:t>Uji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60" b="1">
                <a:latin typeface="Arial"/>
                <a:cs typeface="Arial"/>
              </a:rPr>
              <a:t>K</a:t>
            </a:r>
            <a:r>
              <a:rPr dirty="0" sz="1200" spc="-95" b="1">
                <a:latin typeface="Arial"/>
                <a:cs typeface="Arial"/>
              </a:rPr>
              <a:t>o</a:t>
            </a:r>
            <a:r>
              <a:rPr dirty="0" sz="1200" spc="-125" b="1">
                <a:latin typeface="Arial"/>
                <a:cs typeface="Arial"/>
              </a:rPr>
              <a:t>m</a:t>
            </a:r>
            <a:r>
              <a:rPr dirty="0" sz="1200" spc="-100" b="1">
                <a:latin typeface="Arial"/>
                <a:cs typeface="Arial"/>
              </a:rPr>
              <a:t>p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90" b="1">
                <a:latin typeface="Arial"/>
                <a:cs typeface="Arial"/>
              </a:rPr>
              <a:t>t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100" b="1">
                <a:latin typeface="Arial"/>
                <a:cs typeface="Arial"/>
              </a:rPr>
              <a:t>n</a:t>
            </a:r>
            <a:r>
              <a:rPr dirty="0" sz="1200" spc="-160" b="1">
                <a:latin typeface="Arial"/>
                <a:cs typeface="Arial"/>
              </a:rPr>
              <a:t>s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40" b="1">
                <a:latin typeface="Arial"/>
                <a:cs typeface="Arial"/>
              </a:rPr>
              <a:t>K</a:t>
            </a:r>
            <a:r>
              <a:rPr dirty="0" sz="1200" spc="-90" b="1">
                <a:latin typeface="Arial"/>
                <a:cs typeface="Arial"/>
              </a:rPr>
              <a:t>e</a:t>
            </a:r>
            <a:r>
              <a:rPr dirty="0" sz="1200" spc="-125" b="1">
                <a:latin typeface="Arial"/>
                <a:cs typeface="Arial"/>
              </a:rPr>
              <a:t>m</a:t>
            </a:r>
            <a:r>
              <a:rPr dirty="0" sz="1200" spc="-100" b="1">
                <a:latin typeface="Arial"/>
                <a:cs typeface="Arial"/>
              </a:rPr>
              <a:t>b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li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28235" y="1712467"/>
            <a:ext cx="286639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539750" marR="5080" indent="-527685">
              <a:lnSpc>
                <a:spcPct val="105000"/>
              </a:lnSpc>
              <a:spcBef>
                <a:spcPts val="25"/>
              </a:spcBef>
              <a:tabLst>
                <a:tab pos="391795" algn="l"/>
                <a:tab pos="539750" algn="l"/>
              </a:tabLst>
            </a:pPr>
            <a:r>
              <a:rPr dirty="0" u="heavy" sz="1200" spc="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1200" spc="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	</a:t>
            </a:r>
            <a:r>
              <a:rPr dirty="0" sz="1200" spc="10">
                <a:latin typeface="Microsoft Sans Serif"/>
                <a:cs typeface="Microsoft Sans Serif"/>
              </a:rPr>
              <a:t>	</a:t>
            </a:r>
            <a:r>
              <a:rPr dirty="0" sz="1200" spc="-55">
                <a:latin typeface="Microsoft Sans Serif"/>
                <a:cs typeface="Microsoft Sans Serif"/>
              </a:rPr>
              <a:t>dipindahkan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jabatan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lain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110">
                <a:latin typeface="Microsoft Sans Serif"/>
                <a:cs typeface="Microsoft Sans Serif"/>
              </a:rPr>
              <a:t>sesuai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d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3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k</a:t>
            </a:r>
            <a:r>
              <a:rPr dirty="0" sz="1200" spc="-110">
                <a:latin typeface="Microsoft Sans Serif"/>
                <a:cs typeface="Microsoft Sans Serif"/>
              </a:rPr>
              <a:t>o</a:t>
            </a:r>
            <a:r>
              <a:rPr dirty="0" sz="1200" spc="-165">
                <a:latin typeface="Microsoft Sans Serif"/>
                <a:cs typeface="Microsoft Sans Serif"/>
              </a:rPr>
              <a:t>m</a:t>
            </a:r>
            <a:r>
              <a:rPr dirty="0" sz="1200" spc="-10">
                <a:latin typeface="Microsoft Sans Serif"/>
                <a:cs typeface="Microsoft Sans Serif"/>
              </a:rPr>
              <a:t>p</a:t>
            </a:r>
            <a:r>
              <a:rPr dirty="0" sz="1200" spc="-55">
                <a:latin typeface="Microsoft Sans Serif"/>
                <a:cs typeface="Microsoft Sans Serif"/>
              </a:rPr>
              <a:t>e</a:t>
            </a:r>
            <a:r>
              <a:rPr dirty="0" sz="1200" spc="-35">
                <a:latin typeface="Microsoft Sans Serif"/>
                <a:cs typeface="Microsoft Sans Serif"/>
              </a:rPr>
              <a:t>t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204">
                <a:latin typeface="Microsoft Sans Serif"/>
                <a:cs typeface="Microsoft Sans Serif"/>
              </a:rPr>
              <a:t>s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y</a:t>
            </a:r>
            <a:r>
              <a:rPr dirty="0" sz="1200" spc="-5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-10">
                <a:latin typeface="Microsoft Sans Serif"/>
                <a:cs typeface="Microsoft Sans Serif"/>
              </a:rPr>
              <a:t>g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dimili</a:t>
            </a:r>
            <a:r>
              <a:rPr dirty="0" sz="1200" spc="-65">
                <a:latin typeface="Microsoft Sans Serif"/>
                <a:cs typeface="Microsoft Sans Serif"/>
              </a:rPr>
              <a:t>k</a:t>
            </a:r>
            <a:r>
              <a:rPr dirty="0" sz="1200" spc="-15">
                <a:latin typeface="Microsoft Sans Serif"/>
                <a:cs typeface="Microsoft Sans Serif"/>
              </a:rPr>
              <a:t>i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16407" y="2437891"/>
            <a:ext cx="291401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200" spc="-55">
                <a:latin typeface="Microsoft Sans Serif"/>
                <a:cs typeface="Microsoft Sans Serif"/>
              </a:rPr>
              <a:t>ditempatkan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jabatan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yang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Microsoft Sans Serif"/>
                <a:cs typeface="Microsoft Sans Serif"/>
              </a:rPr>
              <a:t>lebih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Microsoft Sans Serif"/>
                <a:cs typeface="Microsoft Sans Serif"/>
              </a:rPr>
              <a:t>rendah </a:t>
            </a:r>
            <a:r>
              <a:rPr dirty="0" sz="1200" spc="-60">
                <a:latin typeface="Microsoft Sans Serif"/>
                <a:cs typeface="Microsoft Sans Serif"/>
              </a:rPr>
              <a:t> </a:t>
            </a:r>
            <a:r>
              <a:rPr dirty="0" sz="1200" spc="-110">
                <a:latin typeface="Microsoft Sans Serif"/>
                <a:cs typeface="Microsoft Sans Serif"/>
              </a:rPr>
              <a:t>sesuai</a:t>
            </a:r>
            <a:r>
              <a:rPr dirty="0" sz="1200" spc="-105">
                <a:latin typeface="Microsoft Sans Serif"/>
                <a:cs typeface="Microsoft Sans Serif"/>
              </a:rPr>
              <a:t> </a:t>
            </a:r>
            <a:r>
              <a:rPr dirty="0" sz="1200" spc="-70">
                <a:latin typeface="Microsoft Sans Serif"/>
                <a:cs typeface="Microsoft Sans Serif"/>
              </a:rPr>
              <a:t>dengan </a:t>
            </a:r>
            <a:r>
              <a:rPr dirty="0" sz="1200" spc="-80">
                <a:latin typeface="Microsoft Sans Serif"/>
                <a:cs typeface="Microsoft Sans Serif"/>
              </a:rPr>
              <a:t>ketentuan</a:t>
            </a:r>
            <a:r>
              <a:rPr dirty="0" sz="1200" spc="-7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peraturan </a:t>
            </a:r>
            <a:r>
              <a:rPr dirty="0" sz="1200" spc="-55">
                <a:latin typeface="Microsoft Sans Serif"/>
                <a:cs typeface="Microsoft Sans Serif"/>
              </a:rPr>
              <a:t>perundang-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undangan.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87197" y="2092213"/>
            <a:ext cx="770255" cy="608965"/>
            <a:chOff x="4987197" y="2092213"/>
            <a:chExt cx="770255" cy="60896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0372" y="2095387"/>
              <a:ext cx="763549" cy="60213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990372" y="2095388"/>
              <a:ext cx="763905" cy="602615"/>
            </a:xfrm>
            <a:custGeom>
              <a:avLst/>
              <a:gdLst/>
              <a:ahLst/>
              <a:cxnLst/>
              <a:rect l="l" t="t" r="r" b="b"/>
              <a:pathLst>
                <a:path w="763904" h="602614">
                  <a:moveTo>
                    <a:pt x="0" y="301069"/>
                  </a:moveTo>
                  <a:lnTo>
                    <a:pt x="3485" y="260216"/>
                  </a:lnTo>
                  <a:lnTo>
                    <a:pt x="13637" y="221033"/>
                  </a:lnTo>
                  <a:lnTo>
                    <a:pt x="30001" y="183879"/>
                  </a:lnTo>
                  <a:lnTo>
                    <a:pt x="52123" y="149113"/>
                  </a:lnTo>
                  <a:lnTo>
                    <a:pt x="79547" y="117094"/>
                  </a:lnTo>
                  <a:lnTo>
                    <a:pt x="111819" y="88181"/>
                  </a:lnTo>
                  <a:lnTo>
                    <a:pt x="148483" y="62731"/>
                  </a:lnTo>
                  <a:lnTo>
                    <a:pt x="189085" y="41104"/>
                  </a:lnTo>
                  <a:lnTo>
                    <a:pt x="233170" y="23659"/>
                  </a:lnTo>
                  <a:lnTo>
                    <a:pt x="280283" y="10754"/>
                  </a:lnTo>
                  <a:lnTo>
                    <a:pt x="329969" y="2748"/>
                  </a:lnTo>
                  <a:lnTo>
                    <a:pt x="381774" y="0"/>
                  </a:lnTo>
                  <a:lnTo>
                    <a:pt x="433579" y="2748"/>
                  </a:lnTo>
                  <a:lnTo>
                    <a:pt x="483265" y="10754"/>
                  </a:lnTo>
                  <a:lnTo>
                    <a:pt x="530378" y="23659"/>
                  </a:lnTo>
                  <a:lnTo>
                    <a:pt x="574463" y="41104"/>
                  </a:lnTo>
                  <a:lnTo>
                    <a:pt x="615065" y="62731"/>
                  </a:lnTo>
                  <a:lnTo>
                    <a:pt x="651729" y="88181"/>
                  </a:lnTo>
                  <a:lnTo>
                    <a:pt x="684001" y="117094"/>
                  </a:lnTo>
                  <a:lnTo>
                    <a:pt x="711425" y="149113"/>
                  </a:lnTo>
                  <a:lnTo>
                    <a:pt x="733547" y="183879"/>
                  </a:lnTo>
                  <a:lnTo>
                    <a:pt x="749911" y="221033"/>
                  </a:lnTo>
                  <a:lnTo>
                    <a:pt x="760063" y="260216"/>
                  </a:lnTo>
                  <a:lnTo>
                    <a:pt x="763549" y="301069"/>
                  </a:lnTo>
                  <a:lnTo>
                    <a:pt x="760063" y="341922"/>
                  </a:lnTo>
                  <a:lnTo>
                    <a:pt x="749911" y="381105"/>
                  </a:lnTo>
                  <a:lnTo>
                    <a:pt x="733547" y="418259"/>
                  </a:lnTo>
                  <a:lnTo>
                    <a:pt x="711425" y="453025"/>
                  </a:lnTo>
                  <a:lnTo>
                    <a:pt x="684001" y="485044"/>
                  </a:lnTo>
                  <a:lnTo>
                    <a:pt x="651729" y="513957"/>
                  </a:lnTo>
                  <a:lnTo>
                    <a:pt x="615065" y="539407"/>
                  </a:lnTo>
                  <a:lnTo>
                    <a:pt x="574463" y="561034"/>
                  </a:lnTo>
                  <a:lnTo>
                    <a:pt x="530378" y="578479"/>
                  </a:lnTo>
                  <a:lnTo>
                    <a:pt x="483265" y="591384"/>
                  </a:lnTo>
                  <a:lnTo>
                    <a:pt x="433579" y="599390"/>
                  </a:lnTo>
                  <a:lnTo>
                    <a:pt x="381774" y="602139"/>
                  </a:lnTo>
                  <a:lnTo>
                    <a:pt x="329969" y="599390"/>
                  </a:lnTo>
                  <a:lnTo>
                    <a:pt x="280283" y="591384"/>
                  </a:lnTo>
                  <a:lnTo>
                    <a:pt x="233170" y="578479"/>
                  </a:lnTo>
                  <a:lnTo>
                    <a:pt x="189085" y="561034"/>
                  </a:lnTo>
                  <a:lnTo>
                    <a:pt x="148483" y="539407"/>
                  </a:lnTo>
                  <a:lnTo>
                    <a:pt x="111819" y="513957"/>
                  </a:lnTo>
                  <a:lnTo>
                    <a:pt x="79547" y="485044"/>
                  </a:lnTo>
                  <a:lnTo>
                    <a:pt x="52123" y="453025"/>
                  </a:lnTo>
                  <a:lnTo>
                    <a:pt x="30001" y="418259"/>
                  </a:lnTo>
                  <a:lnTo>
                    <a:pt x="13637" y="381105"/>
                  </a:lnTo>
                  <a:lnTo>
                    <a:pt x="3485" y="341922"/>
                  </a:lnTo>
                  <a:lnTo>
                    <a:pt x="0" y="301069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173907" y="2306828"/>
            <a:ext cx="391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>
                <a:solidFill>
                  <a:srgbClr val="FFFFFF"/>
                </a:solidFill>
                <a:latin typeface="Microsoft Sans Serif"/>
                <a:cs typeface="Microsoft Sans Serif"/>
              </a:rPr>
              <a:t>TI</a:t>
            </a:r>
            <a:r>
              <a:rPr dirty="0" sz="1200" spc="-21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z="1200" spc="-8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8055" y="1577861"/>
            <a:ext cx="8284845" cy="3384550"/>
            <a:chOff x="448055" y="1577861"/>
            <a:chExt cx="8284845" cy="3384550"/>
          </a:xfrm>
        </p:grpSpPr>
        <p:sp>
          <p:nvSpPr>
            <p:cNvPr id="24" name="object 24"/>
            <p:cNvSpPr/>
            <p:nvPr/>
          </p:nvSpPr>
          <p:spPr>
            <a:xfrm>
              <a:off x="7886326" y="2376553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 h="0">
                  <a:moveTo>
                    <a:pt x="0" y="0"/>
                  </a:moveTo>
                  <a:lnTo>
                    <a:pt x="458400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343526" y="1886816"/>
              <a:ext cx="0" cy="822325"/>
            </a:xfrm>
            <a:custGeom>
              <a:avLst/>
              <a:gdLst/>
              <a:ahLst/>
              <a:cxnLst/>
              <a:rect l="l" t="t" r="r" b="b"/>
              <a:pathLst>
                <a:path w="0" h="822325">
                  <a:moveTo>
                    <a:pt x="0" y="0"/>
                  </a:moveTo>
                  <a:lnTo>
                    <a:pt x="1" y="82190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685927" y="1587386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 h="0">
                  <a:moveTo>
                    <a:pt x="0" y="0"/>
                  </a:moveTo>
                  <a:lnTo>
                    <a:pt x="304445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686283" y="2397211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 h="0">
                  <a:moveTo>
                    <a:pt x="0" y="0"/>
                  </a:moveTo>
                  <a:lnTo>
                    <a:pt x="304445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343527" y="2708718"/>
              <a:ext cx="380365" cy="0"/>
            </a:xfrm>
            <a:custGeom>
              <a:avLst/>
              <a:gdLst/>
              <a:ahLst/>
              <a:cxnLst/>
              <a:rect l="l" t="t" r="r" b="b"/>
              <a:pathLst>
                <a:path w="380365" h="0">
                  <a:moveTo>
                    <a:pt x="0" y="0"/>
                  </a:moveTo>
                  <a:lnTo>
                    <a:pt x="379803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5" y="3471671"/>
              <a:ext cx="1591056" cy="14904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999" y="3512615"/>
              <a:ext cx="1473200" cy="137159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968500" y="3998467"/>
            <a:ext cx="5581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830" algn="l"/>
              </a:tabLst>
            </a:pPr>
            <a:r>
              <a:rPr dirty="0" u="heavy" sz="1200" spc="-15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200" spc="-15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8323" y="3998467"/>
            <a:ext cx="103759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0800"/>
              </a:lnSpc>
              <a:spcBef>
                <a:spcPts val="85"/>
              </a:spcBef>
            </a:pPr>
            <a:r>
              <a:rPr dirty="0" sz="1200" spc="-114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200" spc="-114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90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60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200" spc="-105" b="1">
                <a:solidFill>
                  <a:srgbClr val="FFFFFF"/>
                </a:solidFill>
                <a:latin typeface="Arial"/>
                <a:cs typeface="Arial"/>
              </a:rPr>
              <a:t>F  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KI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200" spc="-200" b="1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dirty="0" sz="1200" spc="-185" b="1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dirty="0" sz="1200" spc="-45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80" b="1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200" spc="-215" b="1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200" spc="-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200" spc="-65" b="1">
                <a:solidFill>
                  <a:srgbClr val="FFFFFF"/>
                </a:solidFill>
                <a:latin typeface="Arial"/>
                <a:cs typeface="Arial"/>
              </a:rPr>
              <a:t>K  </a:t>
            </a:r>
            <a:r>
              <a:rPr dirty="0" sz="1200" spc="-145" b="1">
                <a:solidFill>
                  <a:srgbClr val="FFFFFF"/>
                </a:solidFill>
                <a:latin typeface="Arial"/>
                <a:cs typeface="Arial"/>
              </a:rPr>
              <a:t>TERCAPAI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44509" y="4013707"/>
            <a:ext cx="9080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" b="1">
                <a:latin typeface="Arial"/>
                <a:cs typeface="Arial"/>
              </a:rPr>
              <a:t>6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65" b="1">
                <a:latin typeface="Arial"/>
                <a:cs typeface="Arial"/>
              </a:rPr>
              <a:t>Bu</a:t>
            </a:r>
            <a:r>
              <a:rPr dirty="0" sz="1200" spc="-25" b="1">
                <a:latin typeface="Arial"/>
                <a:cs typeface="Arial"/>
              </a:rPr>
              <a:t>l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100" b="1">
                <a:latin typeface="Arial"/>
                <a:cs typeface="Arial"/>
              </a:rPr>
              <a:t>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95" b="1">
                <a:latin typeface="Arial"/>
                <a:cs typeface="Arial"/>
              </a:rPr>
              <a:t>untuk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02100" y="4013707"/>
            <a:ext cx="483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0534" algn="l"/>
              </a:tabLst>
            </a:pPr>
            <a:r>
              <a:rPr dirty="0" u="heavy" sz="1200" spc="-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200" spc="-15" b="1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11896" y="4205732"/>
            <a:ext cx="15728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 b="1">
                <a:latin typeface="Arial"/>
                <a:cs typeface="Arial"/>
              </a:rPr>
              <a:t>m</a:t>
            </a:r>
            <a:r>
              <a:rPr dirty="0" sz="1200" spc="-85" b="1">
                <a:latin typeface="Arial"/>
                <a:cs typeface="Arial"/>
              </a:rPr>
              <a:t>e</a:t>
            </a:r>
            <a:r>
              <a:rPr dirty="0" sz="1200" spc="-135" b="1">
                <a:latin typeface="Arial"/>
                <a:cs typeface="Arial"/>
              </a:rPr>
              <a:t>m</a:t>
            </a:r>
            <a:r>
              <a:rPr dirty="0" sz="1200" spc="-90" b="1">
                <a:latin typeface="Arial"/>
                <a:cs typeface="Arial"/>
              </a:rPr>
              <a:t>p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80" b="1">
                <a:latin typeface="Arial"/>
                <a:cs typeface="Arial"/>
              </a:rPr>
              <a:t>r</a:t>
            </a:r>
            <a:r>
              <a:rPr dirty="0" sz="1200" spc="-114" b="1">
                <a:latin typeface="Arial"/>
                <a:cs typeface="Arial"/>
              </a:rPr>
              <a:t>b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95" b="1">
                <a:latin typeface="Arial"/>
                <a:cs typeface="Arial"/>
              </a:rPr>
              <a:t>k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85" b="1">
                <a:latin typeface="Arial"/>
                <a:cs typeface="Arial"/>
              </a:rPr>
              <a:t>kine</a:t>
            </a:r>
            <a:r>
              <a:rPr dirty="0" sz="1200" spc="-55" b="1">
                <a:latin typeface="Arial"/>
                <a:cs typeface="Arial"/>
              </a:rPr>
              <a:t>r</a:t>
            </a:r>
            <a:r>
              <a:rPr dirty="0" sz="1200" spc="-30" b="1">
                <a:latin typeface="Arial"/>
                <a:cs typeface="Arial"/>
              </a:rPr>
              <a:t>ja</a:t>
            </a:r>
            <a:r>
              <a:rPr dirty="0" sz="1200" spc="-125" b="1">
                <a:latin typeface="Arial"/>
                <a:cs typeface="Arial"/>
              </a:rPr>
              <a:t>n</a:t>
            </a:r>
            <a:r>
              <a:rPr dirty="0" sz="1200" spc="-35" b="1">
                <a:latin typeface="Arial"/>
                <a:cs typeface="Arial"/>
              </a:rPr>
              <a:t>ya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1616" y="5028692"/>
            <a:ext cx="150622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700" marR="5080" indent="-635">
              <a:lnSpc>
                <a:spcPct val="100800"/>
              </a:lnSpc>
              <a:spcBef>
                <a:spcPts val="85"/>
              </a:spcBef>
            </a:pPr>
            <a:r>
              <a:rPr dirty="0" sz="1200" spc="-50">
                <a:latin typeface="Microsoft Sans Serif"/>
                <a:cs typeface="Microsoft Sans Serif"/>
              </a:rPr>
              <a:t>Predikat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Kinerja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: </a:t>
            </a:r>
            <a:r>
              <a:rPr dirty="0" sz="1200" spc="-70">
                <a:latin typeface="Microsoft Sans Serif"/>
                <a:cs typeface="Microsoft Sans Serif"/>
              </a:rPr>
              <a:t> </a:t>
            </a:r>
            <a:r>
              <a:rPr dirty="0" sz="1200" spc="-30" i="1">
                <a:latin typeface="Trebuchet MS"/>
                <a:cs typeface="Trebuchet MS"/>
              </a:rPr>
              <a:t>K</a:t>
            </a:r>
            <a:r>
              <a:rPr dirty="0" sz="1200" spc="-55" i="1">
                <a:latin typeface="Trebuchet MS"/>
                <a:cs typeface="Trebuchet MS"/>
              </a:rPr>
              <a:t>U</a:t>
            </a:r>
            <a:r>
              <a:rPr dirty="0" sz="1200" spc="-55" i="1">
                <a:latin typeface="Trebuchet MS"/>
                <a:cs typeface="Trebuchet MS"/>
              </a:rPr>
              <a:t>RA</a:t>
            </a:r>
            <a:r>
              <a:rPr dirty="0" sz="1200" spc="25" i="1">
                <a:latin typeface="Trebuchet MS"/>
                <a:cs typeface="Trebuchet MS"/>
              </a:rPr>
              <a:t>N</a:t>
            </a:r>
            <a:r>
              <a:rPr dirty="0" sz="1200" spc="-15" i="1">
                <a:latin typeface="Trebuchet MS"/>
                <a:cs typeface="Trebuchet MS"/>
              </a:rPr>
              <a:t>G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-60" i="1">
                <a:latin typeface="Trebuchet MS"/>
                <a:cs typeface="Trebuchet MS"/>
              </a:rPr>
              <a:t>A</a:t>
            </a:r>
            <a:r>
              <a:rPr dirty="0" sz="1200" spc="-225" i="1">
                <a:latin typeface="Trebuchet MS"/>
                <a:cs typeface="Trebuchet MS"/>
              </a:rPr>
              <a:t>T</a:t>
            </a:r>
            <a:r>
              <a:rPr dirty="0" sz="1200" spc="-50" i="1">
                <a:latin typeface="Trebuchet MS"/>
                <a:cs typeface="Trebuchet MS"/>
              </a:rPr>
              <a:t>A</a:t>
            </a:r>
            <a:r>
              <a:rPr dirty="0" sz="1200" spc="-55" i="1">
                <a:latin typeface="Trebuchet MS"/>
                <a:cs typeface="Trebuchet MS"/>
              </a:rPr>
              <a:t>U</a:t>
            </a:r>
            <a:r>
              <a:rPr dirty="0" sz="1200" spc="-40" i="1">
                <a:latin typeface="Trebuchet MS"/>
                <a:cs typeface="Trebuchet MS"/>
              </a:rPr>
              <a:t> </a:t>
            </a:r>
            <a:r>
              <a:rPr dirty="0" sz="1200" spc="5" i="1">
                <a:latin typeface="Trebuchet MS"/>
                <a:cs typeface="Trebuchet MS"/>
              </a:rPr>
              <a:t>SA</a:t>
            </a:r>
            <a:r>
              <a:rPr dirty="0" sz="1200" spc="25" i="1">
                <a:latin typeface="Trebuchet MS"/>
                <a:cs typeface="Trebuchet MS"/>
              </a:rPr>
              <a:t>N</a:t>
            </a:r>
            <a:r>
              <a:rPr dirty="0" sz="1200" spc="-20" i="1">
                <a:latin typeface="Trebuchet MS"/>
                <a:cs typeface="Trebuchet MS"/>
              </a:rPr>
              <a:t>G</a:t>
            </a:r>
            <a:r>
              <a:rPr dirty="0" sz="1200" spc="-60" i="1">
                <a:latin typeface="Trebuchet MS"/>
                <a:cs typeface="Trebuchet MS"/>
              </a:rPr>
              <a:t>A</a:t>
            </a:r>
            <a:r>
              <a:rPr dirty="0" sz="1200" spc="-120" i="1">
                <a:latin typeface="Trebuchet MS"/>
                <a:cs typeface="Trebuchet MS"/>
              </a:rPr>
              <a:t>T  </a:t>
            </a:r>
            <a:r>
              <a:rPr dirty="0" sz="1200" spc="-30" i="1">
                <a:latin typeface="Trebuchet MS"/>
                <a:cs typeface="Trebuchet MS"/>
              </a:rPr>
              <a:t>KURANG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563675" y="3546707"/>
            <a:ext cx="1092200" cy="1126490"/>
            <a:chOff x="4563675" y="3546707"/>
            <a:chExt cx="1092200" cy="1126490"/>
          </a:xfrm>
        </p:grpSpPr>
        <p:sp>
          <p:nvSpPr>
            <p:cNvPr id="38" name="object 38"/>
            <p:cNvSpPr/>
            <p:nvPr/>
          </p:nvSpPr>
          <p:spPr>
            <a:xfrm>
              <a:off x="4573200" y="3842862"/>
              <a:ext cx="0" cy="820419"/>
            </a:xfrm>
            <a:custGeom>
              <a:avLst/>
              <a:gdLst/>
              <a:ahLst/>
              <a:cxnLst/>
              <a:rect l="l" t="t" r="r" b="b"/>
              <a:pathLst>
                <a:path w="0" h="820420">
                  <a:moveTo>
                    <a:pt x="0" y="0"/>
                  </a:moveTo>
                  <a:lnTo>
                    <a:pt x="1" y="82026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89050" y="3549882"/>
              <a:ext cx="763548" cy="60213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889050" y="3549882"/>
              <a:ext cx="763905" cy="602615"/>
            </a:xfrm>
            <a:custGeom>
              <a:avLst/>
              <a:gdLst/>
              <a:ahLst/>
              <a:cxnLst/>
              <a:rect l="l" t="t" r="r" b="b"/>
              <a:pathLst>
                <a:path w="763904" h="602614">
                  <a:moveTo>
                    <a:pt x="0" y="301069"/>
                  </a:moveTo>
                  <a:lnTo>
                    <a:pt x="3485" y="260216"/>
                  </a:lnTo>
                  <a:lnTo>
                    <a:pt x="13637" y="221033"/>
                  </a:lnTo>
                  <a:lnTo>
                    <a:pt x="30001" y="183879"/>
                  </a:lnTo>
                  <a:lnTo>
                    <a:pt x="52123" y="149113"/>
                  </a:lnTo>
                  <a:lnTo>
                    <a:pt x="79547" y="117094"/>
                  </a:lnTo>
                  <a:lnTo>
                    <a:pt x="111819" y="88181"/>
                  </a:lnTo>
                  <a:lnTo>
                    <a:pt x="148483" y="62731"/>
                  </a:lnTo>
                  <a:lnTo>
                    <a:pt x="189085" y="41104"/>
                  </a:lnTo>
                  <a:lnTo>
                    <a:pt x="233170" y="23659"/>
                  </a:lnTo>
                  <a:lnTo>
                    <a:pt x="280283" y="10754"/>
                  </a:lnTo>
                  <a:lnTo>
                    <a:pt x="329969" y="2748"/>
                  </a:lnTo>
                  <a:lnTo>
                    <a:pt x="381774" y="0"/>
                  </a:lnTo>
                  <a:lnTo>
                    <a:pt x="433579" y="2748"/>
                  </a:lnTo>
                  <a:lnTo>
                    <a:pt x="483265" y="10754"/>
                  </a:lnTo>
                  <a:lnTo>
                    <a:pt x="530378" y="23659"/>
                  </a:lnTo>
                  <a:lnTo>
                    <a:pt x="574463" y="41104"/>
                  </a:lnTo>
                  <a:lnTo>
                    <a:pt x="615065" y="62731"/>
                  </a:lnTo>
                  <a:lnTo>
                    <a:pt x="651729" y="88181"/>
                  </a:lnTo>
                  <a:lnTo>
                    <a:pt x="684001" y="117094"/>
                  </a:lnTo>
                  <a:lnTo>
                    <a:pt x="711425" y="149113"/>
                  </a:lnTo>
                  <a:lnTo>
                    <a:pt x="733547" y="183879"/>
                  </a:lnTo>
                  <a:lnTo>
                    <a:pt x="749911" y="221033"/>
                  </a:lnTo>
                  <a:lnTo>
                    <a:pt x="760063" y="260216"/>
                  </a:lnTo>
                  <a:lnTo>
                    <a:pt x="763549" y="301069"/>
                  </a:lnTo>
                  <a:lnTo>
                    <a:pt x="760063" y="341922"/>
                  </a:lnTo>
                  <a:lnTo>
                    <a:pt x="749911" y="381105"/>
                  </a:lnTo>
                  <a:lnTo>
                    <a:pt x="733547" y="418259"/>
                  </a:lnTo>
                  <a:lnTo>
                    <a:pt x="711425" y="453025"/>
                  </a:lnTo>
                  <a:lnTo>
                    <a:pt x="684001" y="485044"/>
                  </a:lnTo>
                  <a:lnTo>
                    <a:pt x="651729" y="513957"/>
                  </a:lnTo>
                  <a:lnTo>
                    <a:pt x="615065" y="539407"/>
                  </a:lnTo>
                  <a:lnTo>
                    <a:pt x="574463" y="561034"/>
                  </a:lnTo>
                  <a:lnTo>
                    <a:pt x="530378" y="578479"/>
                  </a:lnTo>
                  <a:lnTo>
                    <a:pt x="483265" y="591384"/>
                  </a:lnTo>
                  <a:lnTo>
                    <a:pt x="433579" y="599390"/>
                  </a:lnTo>
                  <a:lnTo>
                    <a:pt x="381774" y="602139"/>
                  </a:lnTo>
                  <a:lnTo>
                    <a:pt x="329969" y="599390"/>
                  </a:lnTo>
                  <a:lnTo>
                    <a:pt x="280283" y="591384"/>
                  </a:lnTo>
                  <a:lnTo>
                    <a:pt x="233170" y="578479"/>
                  </a:lnTo>
                  <a:lnTo>
                    <a:pt x="189085" y="561034"/>
                  </a:lnTo>
                  <a:lnTo>
                    <a:pt x="148483" y="539407"/>
                  </a:lnTo>
                  <a:lnTo>
                    <a:pt x="111819" y="513957"/>
                  </a:lnTo>
                  <a:lnTo>
                    <a:pt x="79547" y="485044"/>
                  </a:lnTo>
                  <a:lnTo>
                    <a:pt x="52123" y="453025"/>
                  </a:lnTo>
                  <a:lnTo>
                    <a:pt x="30001" y="418259"/>
                  </a:lnTo>
                  <a:lnTo>
                    <a:pt x="13637" y="381105"/>
                  </a:lnTo>
                  <a:lnTo>
                    <a:pt x="3485" y="341922"/>
                  </a:lnTo>
                  <a:lnTo>
                    <a:pt x="0" y="301069"/>
                  </a:lnTo>
                  <a:close/>
                </a:path>
              </a:pathLst>
            </a:custGeom>
            <a:ln w="6350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5172645" y="3742435"/>
            <a:ext cx="189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60">
                <a:solidFill>
                  <a:srgbClr val="FFFFFF"/>
                </a:solidFill>
                <a:latin typeface="Microsoft Sans Serif"/>
                <a:cs typeface="Microsoft Sans Serif"/>
              </a:rPr>
              <a:t>YA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539430" y="4676833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 h="0">
                <a:moveTo>
                  <a:pt x="0" y="0"/>
                </a:moveTo>
                <a:lnTo>
                  <a:pt x="458400" y="1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6080175" y="4556252"/>
            <a:ext cx="155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latin typeface="Arial"/>
                <a:cs typeface="Arial"/>
              </a:rPr>
              <a:t>Uji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60" b="1">
                <a:latin typeface="Arial"/>
                <a:cs typeface="Arial"/>
              </a:rPr>
              <a:t>K</a:t>
            </a:r>
            <a:r>
              <a:rPr dirty="0" sz="1200" spc="-95" b="1">
                <a:latin typeface="Arial"/>
                <a:cs typeface="Arial"/>
              </a:rPr>
              <a:t>o</a:t>
            </a:r>
            <a:r>
              <a:rPr dirty="0" sz="1200" spc="-125" b="1">
                <a:latin typeface="Arial"/>
                <a:cs typeface="Arial"/>
              </a:rPr>
              <a:t>m</a:t>
            </a:r>
            <a:r>
              <a:rPr dirty="0" sz="1200" spc="-100" b="1">
                <a:latin typeface="Arial"/>
                <a:cs typeface="Arial"/>
              </a:rPr>
              <a:t>p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90" b="1">
                <a:latin typeface="Arial"/>
                <a:cs typeface="Arial"/>
              </a:rPr>
              <a:t>t</a:t>
            </a:r>
            <a:r>
              <a:rPr dirty="0" sz="1200" spc="-95" b="1">
                <a:latin typeface="Arial"/>
                <a:cs typeface="Arial"/>
              </a:rPr>
              <a:t>e</a:t>
            </a:r>
            <a:r>
              <a:rPr dirty="0" sz="1200" spc="-100" b="1">
                <a:latin typeface="Arial"/>
                <a:cs typeface="Arial"/>
              </a:rPr>
              <a:t>n</a:t>
            </a:r>
            <a:r>
              <a:rPr dirty="0" sz="1200" spc="-160" b="1">
                <a:latin typeface="Arial"/>
                <a:cs typeface="Arial"/>
              </a:rPr>
              <a:t>s</a:t>
            </a:r>
            <a:r>
              <a:rPr dirty="0" sz="1200" spc="-25" b="1">
                <a:latin typeface="Arial"/>
                <a:cs typeface="Arial"/>
              </a:rPr>
              <a:t>i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40" b="1">
                <a:latin typeface="Arial"/>
                <a:cs typeface="Arial"/>
              </a:rPr>
              <a:t>K</a:t>
            </a:r>
            <a:r>
              <a:rPr dirty="0" sz="1200" spc="-90" b="1">
                <a:latin typeface="Arial"/>
                <a:cs typeface="Arial"/>
              </a:rPr>
              <a:t>e</a:t>
            </a:r>
            <a:r>
              <a:rPr dirty="0" sz="1200" spc="-125" b="1">
                <a:latin typeface="Arial"/>
                <a:cs typeface="Arial"/>
              </a:rPr>
              <a:t>m</a:t>
            </a:r>
            <a:r>
              <a:rPr dirty="0" sz="1200" spc="-100" b="1">
                <a:latin typeface="Arial"/>
                <a:cs typeface="Arial"/>
              </a:rPr>
              <a:t>b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spc="-25" b="1">
                <a:latin typeface="Arial"/>
                <a:cs typeface="Arial"/>
              </a:rPr>
              <a:t>li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39403" y="3556507"/>
            <a:ext cx="3084195" cy="94297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r" marL="471805" marR="290830">
              <a:lnSpc>
                <a:spcPct val="103299"/>
              </a:lnSpc>
              <a:spcBef>
                <a:spcPts val="50"/>
              </a:spcBef>
            </a:pPr>
            <a:r>
              <a:rPr dirty="0" sz="1200" spc="-55">
                <a:latin typeface="Microsoft Sans Serif"/>
                <a:cs typeface="Microsoft Sans Serif"/>
              </a:rPr>
              <a:t>dipindahkan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jabatan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lain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110">
                <a:latin typeface="Microsoft Sans Serif"/>
                <a:cs typeface="Microsoft Sans Serif"/>
              </a:rPr>
              <a:t>sesuai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70">
                <a:latin typeface="Microsoft Sans Serif"/>
                <a:cs typeface="Microsoft Sans Serif"/>
              </a:rPr>
              <a:t>dengan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kompetensi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yang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dimiliki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45">
                <a:latin typeface="Microsoft Sans Serif"/>
                <a:cs typeface="Microsoft Sans Serif"/>
              </a:rPr>
              <a:t>atau</a:t>
            </a:r>
            <a:endParaRPr sz="1200">
              <a:latin typeface="Microsoft Sans Serif"/>
              <a:cs typeface="Microsoft Sans Serif"/>
            </a:endParaRPr>
          </a:p>
          <a:p>
            <a:pPr algn="r" marR="265430">
              <a:lnSpc>
                <a:spcPts val="1415"/>
              </a:lnSpc>
              <a:tabLst>
                <a:tab pos="229235" algn="l"/>
                <a:tab pos="459105" algn="l"/>
              </a:tabLst>
            </a:pPr>
            <a:r>
              <a:rPr dirty="0" u="heavy" sz="1200" spc="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1200" spc="1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	</a:t>
            </a:r>
            <a:r>
              <a:rPr dirty="0" sz="1200" spc="10">
                <a:latin typeface="Microsoft Sans Serif"/>
                <a:cs typeface="Microsoft Sans Serif"/>
              </a:rPr>
              <a:t>	</a:t>
            </a:r>
            <a:r>
              <a:rPr dirty="0" sz="1200" spc="-55">
                <a:latin typeface="Microsoft Sans Serif"/>
                <a:cs typeface="Microsoft Sans Serif"/>
              </a:rPr>
              <a:t>ditempatkan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jabatan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55">
                <a:latin typeface="Microsoft Sans Serif"/>
                <a:cs typeface="Microsoft Sans Serif"/>
              </a:rPr>
              <a:t>yang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Microsoft Sans Serif"/>
                <a:cs typeface="Microsoft Sans Serif"/>
              </a:rPr>
              <a:t>lebih</a:t>
            </a:r>
            <a:endParaRPr sz="1200">
              <a:latin typeface="Microsoft Sans Serif"/>
              <a:cs typeface="Microsoft Sans Serif"/>
            </a:endParaRPr>
          </a:p>
          <a:p>
            <a:pPr marL="471805" marR="5080">
              <a:lnSpc>
                <a:spcPts val="1390"/>
              </a:lnSpc>
              <a:spcBef>
                <a:spcPts val="135"/>
              </a:spcBef>
            </a:pPr>
            <a:r>
              <a:rPr dirty="0" sz="1200" spc="-65">
                <a:latin typeface="Microsoft Sans Serif"/>
                <a:cs typeface="Microsoft Sans Serif"/>
              </a:rPr>
              <a:t>rendah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110">
                <a:latin typeface="Microsoft Sans Serif"/>
                <a:cs typeface="Microsoft Sans Serif"/>
              </a:rPr>
              <a:t>sesuai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70">
                <a:latin typeface="Microsoft Sans Serif"/>
                <a:cs typeface="Microsoft Sans Serif"/>
              </a:rPr>
              <a:t>dengan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ketentuan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peraturan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65">
                <a:latin typeface="Microsoft Sans Serif"/>
                <a:cs typeface="Microsoft Sans Serif"/>
              </a:rPr>
              <a:t>perundang-undangan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874470" y="4347686"/>
            <a:ext cx="770255" cy="608965"/>
            <a:chOff x="4874470" y="4347686"/>
            <a:chExt cx="770255" cy="608965"/>
          </a:xfrm>
        </p:grpSpPr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77645" y="4350861"/>
              <a:ext cx="763549" cy="60214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877645" y="4350861"/>
              <a:ext cx="763905" cy="602615"/>
            </a:xfrm>
            <a:custGeom>
              <a:avLst/>
              <a:gdLst/>
              <a:ahLst/>
              <a:cxnLst/>
              <a:rect l="l" t="t" r="r" b="b"/>
              <a:pathLst>
                <a:path w="763904" h="602614">
                  <a:moveTo>
                    <a:pt x="0" y="301069"/>
                  </a:moveTo>
                  <a:lnTo>
                    <a:pt x="3485" y="260216"/>
                  </a:lnTo>
                  <a:lnTo>
                    <a:pt x="13637" y="221033"/>
                  </a:lnTo>
                  <a:lnTo>
                    <a:pt x="30001" y="183879"/>
                  </a:lnTo>
                  <a:lnTo>
                    <a:pt x="52123" y="149113"/>
                  </a:lnTo>
                  <a:lnTo>
                    <a:pt x="79547" y="117094"/>
                  </a:lnTo>
                  <a:lnTo>
                    <a:pt x="111819" y="88181"/>
                  </a:lnTo>
                  <a:lnTo>
                    <a:pt x="148483" y="62731"/>
                  </a:lnTo>
                  <a:lnTo>
                    <a:pt x="189085" y="41104"/>
                  </a:lnTo>
                  <a:lnTo>
                    <a:pt x="233170" y="23659"/>
                  </a:lnTo>
                  <a:lnTo>
                    <a:pt x="280283" y="10754"/>
                  </a:lnTo>
                  <a:lnTo>
                    <a:pt x="329969" y="2748"/>
                  </a:lnTo>
                  <a:lnTo>
                    <a:pt x="381774" y="0"/>
                  </a:lnTo>
                  <a:lnTo>
                    <a:pt x="433579" y="2748"/>
                  </a:lnTo>
                  <a:lnTo>
                    <a:pt x="483265" y="10754"/>
                  </a:lnTo>
                  <a:lnTo>
                    <a:pt x="530378" y="23659"/>
                  </a:lnTo>
                  <a:lnTo>
                    <a:pt x="574463" y="41104"/>
                  </a:lnTo>
                  <a:lnTo>
                    <a:pt x="615065" y="62731"/>
                  </a:lnTo>
                  <a:lnTo>
                    <a:pt x="651729" y="88181"/>
                  </a:lnTo>
                  <a:lnTo>
                    <a:pt x="684001" y="117094"/>
                  </a:lnTo>
                  <a:lnTo>
                    <a:pt x="711425" y="149113"/>
                  </a:lnTo>
                  <a:lnTo>
                    <a:pt x="733547" y="183879"/>
                  </a:lnTo>
                  <a:lnTo>
                    <a:pt x="749911" y="221033"/>
                  </a:lnTo>
                  <a:lnTo>
                    <a:pt x="760063" y="260216"/>
                  </a:lnTo>
                  <a:lnTo>
                    <a:pt x="763549" y="301069"/>
                  </a:lnTo>
                  <a:lnTo>
                    <a:pt x="760063" y="341922"/>
                  </a:lnTo>
                  <a:lnTo>
                    <a:pt x="749911" y="381105"/>
                  </a:lnTo>
                  <a:lnTo>
                    <a:pt x="733547" y="418259"/>
                  </a:lnTo>
                  <a:lnTo>
                    <a:pt x="711425" y="453025"/>
                  </a:lnTo>
                  <a:lnTo>
                    <a:pt x="684001" y="485044"/>
                  </a:lnTo>
                  <a:lnTo>
                    <a:pt x="651729" y="513957"/>
                  </a:lnTo>
                  <a:lnTo>
                    <a:pt x="615065" y="539407"/>
                  </a:lnTo>
                  <a:lnTo>
                    <a:pt x="574463" y="561034"/>
                  </a:lnTo>
                  <a:lnTo>
                    <a:pt x="530378" y="578479"/>
                  </a:lnTo>
                  <a:lnTo>
                    <a:pt x="483265" y="591384"/>
                  </a:lnTo>
                  <a:lnTo>
                    <a:pt x="433579" y="599390"/>
                  </a:lnTo>
                  <a:lnTo>
                    <a:pt x="381774" y="602139"/>
                  </a:lnTo>
                  <a:lnTo>
                    <a:pt x="329969" y="599390"/>
                  </a:lnTo>
                  <a:lnTo>
                    <a:pt x="280283" y="591384"/>
                  </a:lnTo>
                  <a:lnTo>
                    <a:pt x="233170" y="578479"/>
                  </a:lnTo>
                  <a:lnTo>
                    <a:pt x="189085" y="561034"/>
                  </a:lnTo>
                  <a:lnTo>
                    <a:pt x="148483" y="539407"/>
                  </a:lnTo>
                  <a:lnTo>
                    <a:pt x="111819" y="513957"/>
                  </a:lnTo>
                  <a:lnTo>
                    <a:pt x="79547" y="485044"/>
                  </a:lnTo>
                  <a:lnTo>
                    <a:pt x="52123" y="453025"/>
                  </a:lnTo>
                  <a:lnTo>
                    <a:pt x="30001" y="418259"/>
                  </a:lnTo>
                  <a:lnTo>
                    <a:pt x="13637" y="381105"/>
                  </a:lnTo>
                  <a:lnTo>
                    <a:pt x="3485" y="341922"/>
                  </a:lnTo>
                  <a:lnTo>
                    <a:pt x="0" y="301069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/>
          <p:nvPr/>
        </p:nvSpPr>
        <p:spPr>
          <a:xfrm>
            <a:off x="5046607" y="4550155"/>
            <a:ext cx="3911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>
                <a:solidFill>
                  <a:srgbClr val="FFFFFF"/>
                </a:solidFill>
                <a:latin typeface="Microsoft Sans Serif"/>
                <a:cs typeface="Microsoft Sans Serif"/>
              </a:rPr>
              <a:t>TI</a:t>
            </a:r>
            <a:r>
              <a:rPr dirty="0" sz="1200" spc="-215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dirty="0" sz="1200" spc="-8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dirty="0" sz="1200" spc="-14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0800" y="3324225"/>
            <a:ext cx="12078335" cy="2583180"/>
            <a:chOff x="50800" y="3324225"/>
            <a:chExt cx="12078335" cy="2583180"/>
          </a:xfrm>
        </p:grpSpPr>
        <p:sp>
          <p:nvSpPr>
            <p:cNvPr id="50" name="object 50"/>
            <p:cNvSpPr/>
            <p:nvPr/>
          </p:nvSpPr>
          <p:spPr>
            <a:xfrm>
              <a:off x="7671836" y="4648200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 h="0">
                  <a:moveTo>
                    <a:pt x="0" y="0"/>
                  </a:moveTo>
                  <a:lnTo>
                    <a:pt x="458400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152103" y="4217239"/>
              <a:ext cx="0" cy="822325"/>
            </a:xfrm>
            <a:custGeom>
              <a:avLst/>
              <a:gdLst/>
              <a:ahLst/>
              <a:cxnLst/>
              <a:rect l="l" t="t" r="r" b="b"/>
              <a:pathLst>
                <a:path w="0" h="822325">
                  <a:moveTo>
                    <a:pt x="0" y="0"/>
                  </a:moveTo>
                  <a:lnTo>
                    <a:pt x="1" y="82190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573201" y="3842861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 h="0">
                  <a:moveTo>
                    <a:pt x="0" y="0"/>
                  </a:moveTo>
                  <a:lnTo>
                    <a:pt x="304445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573557" y="4652684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 h="0">
                  <a:moveTo>
                    <a:pt x="0" y="0"/>
                  </a:moveTo>
                  <a:lnTo>
                    <a:pt x="304445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151068" y="5054600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4" h="0">
                  <a:moveTo>
                    <a:pt x="0" y="0"/>
                  </a:moveTo>
                  <a:lnTo>
                    <a:pt x="229896" y="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0800" y="3327400"/>
              <a:ext cx="12078335" cy="0"/>
            </a:xfrm>
            <a:custGeom>
              <a:avLst/>
              <a:gdLst/>
              <a:ahLst/>
              <a:cxnLst/>
              <a:rect l="l" t="t" r="r" b="b"/>
              <a:pathLst>
                <a:path w="12078335" h="0">
                  <a:moveTo>
                    <a:pt x="0" y="0"/>
                  </a:moveTo>
                  <a:lnTo>
                    <a:pt x="12077957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0116793" y="5399068"/>
              <a:ext cx="76200" cy="508000"/>
            </a:xfrm>
            <a:custGeom>
              <a:avLst/>
              <a:gdLst/>
              <a:ahLst/>
              <a:cxnLst/>
              <a:rect l="l" t="t" r="r" b="b"/>
              <a:pathLst>
                <a:path w="76200" h="508000">
                  <a:moveTo>
                    <a:pt x="28574" y="431800"/>
                  </a:moveTo>
                  <a:lnTo>
                    <a:pt x="0" y="431800"/>
                  </a:lnTo>
                  <a:lnTo>
                    <a:pt x="38100" y="508000"/>
                  </a:lnTo>
                  <a:lnTo>
                    <a:pt x="69849" y="444500"/>
                  </a:lnTo>
                  <a:lnTo>
                    <a:pt x="28575" y="444500"/>
                  </a:lnTo>
                  <a:lnTo>
                    <a:pt x="28574" y="431800"/>
                  </a:lnTo>
                  <a:close/>
                </a:path>
                <a:path w="76200" h="508000">
                  <a:moveTo>
                    <a:pt x="47624" y="431800"/>
                  </a:moveTo>
                  <a:lnTo>
                    <a:pt x="28574" y="431800"/>
                  </a:lnTo>
                  <a:lnTo>
                    <a:pt x="28575" y="444500"/>
                  </a:lnTo>
                  <a:lnTo>
                    <a:pt x="47625" y="444500"/>
                  </a:lnTo>
                  <a:lnTo>
                    <a:pt x="47624" y="431800"/>
                  </a:lnTo>
                  <a:close/>
                </a:path>
                <a:path w="76200" h="508000">
                  <a:moveTo>
                    <a:pt x="76200" y="431800"/>
                  </a:moveTo>
                  <a:lnTo>
                    <a:pt x="47624" y="431800"/>
                  </a:lnTo>
                  <a:lnTo>
                    <a:pt x="47625" y="444500"/>
                  </a:lnTo>
                  <a:lnTo>
                    <a:pt x="28575" y="444500"/>
                  </a:lnTo>
                  <a:lnTo>
                    <a:pt x="69850" y="444500"/>
                  </a:lnTo>
                  <a:lnTo>
                    <a:pt x="76200" y="431800"/>
                  </a:lnTo>
                  <a:close/>
                </a:path>
                <a:path w="76200" h="508000">
                  <a:moveTo>
                    <a:pt x="47623" y="0"/>
                  </a:moveTo>
                  <a:lnTo>
                    <a:pt x="28573" y="0"/>
                  </a:lnTo>
                  <a:lnTo>
                    <a:pt x="28574" y="431800"/>
                  </a:lnTo>
                  <a:lnTo>
                    <a:pt x="47624" y="431800"/>
                  </a:lnTo>
                  <a:lnTo>
                    <a:pt x="476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/>
          <p:cNvSpPr txBox="1"/>
          <p:nvPr/>
        </p:nvSpPr>
        <p:spPr>
          <a:xfrm>
            <a:off x="8589036" y="4870195"/>
            <a:ext cx="2870835" cy="409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dirty="0" sz="1200" spc="-65">
                <a:latin typeface="Microsoft Sans Serif"/>
                <a:cs typeface="Microsoft Sans Serif"/>
              </a:rPr>
              <a:t>Ditempatkan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85">
                <a:latin typeface="Microsoft Sans Serif"/>
                <a:cs typeface="Microsoft Sans Serif"/>
              </a:rPr>
              <a:t>sementara</a:t>
            </a:r>
            <a:r>
              <a:rPr dirty="0" sz="1200" spc="1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pada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jabatan</a:t>
            </a:r>
            <a:r>
              <a:rPr dirty="0" sz="1200" spc="20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Microsoft Sans Serif"/>
                <a:cs typeface="Microsoft Sans Serif"/>
              </a:rPr>
              <a:t>tertentu </a:t>
            </a:r>
            <a:r>
              <a:rPr dirty="0" sz="1200" spc="-305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dalam</a:t>
            </a:r>
            <a:r>
              <a:rPr dirty="0" sz="1200">
                <a:latin typeface="Microsoft Sans Serif"/>
                <a:cs typeface="Microsoft Sans Serif"/>
              </a:rPr>
              <a:t> </a:t>
            </a:r>
            <a:r>
              <a:rPr dirty="0" sz="1200" spc="-75">
                <a:latin typeface="Microsoft Sans Serif"/>
                <a:cs typeface="Microsoft Sans Serif"/>
              </a:rPr>
              <a:t>waktu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paling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60">
                <a:latin typeface="Microsoft Sans Serif"/>
                <a:cs typeface="Microsoft Sans Serif"/>
              </a:rPr>
              <a:t>lama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1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(satu)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90">
                <a:latin typeface="Microsoft Sans Serif"/>
                <a:cs typeface="Microsoft Sans Serif"/>
              </a:rPr>
              <a:t>tahun.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503292" y="6034532"/>
            <a:ext cx="3252470" cy="400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75">
                <a:latin typeface="Microsoft Sans Serif"/>
                <a:cs typeface="Microsoft Sans Serif"/>
              </a:rPr>
              <a:t>Setelah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95">
                <a:latin typeface="Microsoft Sans Serif"/>
                <a:cs typeface="Microsoft Sans Serif"/>
              </a:rPr>
              <a:t>satu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95">
                <a:latin typeface="Microsoft Sans Serif"/>
                <a:cs typeface="Microsoft Sans Serif"/>
              </a:rPr>
              <a:t>tahun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25">
                <a:latin typeface="Microsoft Sans Serif"/>
                <a:cs typeface="Microsoft Sans Serif"/>
              </a:rPr>
              <a:t>tidak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50">
                <a:latin typeface="Microsoft Sans Serif"/>
                <a:cs typeface="Microsoft Sans Serif"/>
              </a:rPr>
              <a:t>tersedia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80">
                <a:latin typeface="Microsoft Sans Serif"/>
                <a:cs typeface="Microsoft Sans Serif"/>
              </a:rPr>
              <a:t>lowongan,</a:t>
            </a:r>
            <a:r>
              <a:rPr dirty="0" sz="1200" spc="10">
                <a:latin typeface="Microsoft Sans Serif"/>
                <a:cs typeface="Microsoft Sans Serif"/>
              </a:rPr>
              <a:t> </a:t>
            </a:r>
            <a:r>
              <a:rPr dirty="0" sz="1200" spc="-35">
                <a:latin typeface="Microsoft Sans Serif"/>
                <a:cs typeface="Microsoft Sans Serif"/>
              </a:rPr>
              <a:t>pegawai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dirty="0" sz="1200" spc="-85" b="1">
                <a:latin typeface="Arial"/>
                <a:cs typeface="Arial"/>
              </a:rPr>
              <a:t>dibe</a:t>
            </a:r>
            <a:r>
              <a:rPr dirty="0" sz="1200" spc="-70" b="1">
                <a:latin typeface="Arial"/>
                <a:cs typeface="Arial"/>
              </a:rPr>
              <a:t>r</a:t>
            </a:r>
            <a:r>
              <a:rPr dirty="0" sz="1200" spc="-75" b="1">
                <a:latin typeface="Arial"/>
                <a:cs typeface="Arial"/>
              </a:rPr>
              <a:t>hentika</a:t>
            </a:r>
            <a:r>
              <a:rPr dirty="0" sz="1200" spc="-100" b="1">
                <a:latin typeface="Arial"/>
                <a:cs typeface="Arial"/>
              </a:rPr>
              <a:t>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10">
                <a:latin typeface="Microsoft Sans Serif"/>
                <a:cs typeface="Microsoft Sans Serif"/>
              </a:rPr>
              <a:t>d</a:t>
            </a:r>
            <a:r>
              <a:rPr dirty="0" sz="1200" spc="-105">
                <a:latin typeface="Microsoft Sans Serif"/>
                <a:cs typeface="Microsoft Sans Serif"/>
              </a:rPr>
              <a:t>e</a:t>
            </a:r>
            <a:r>
              <a:rPr dirty="0" sz="1200" spc="-110">
                <a:latin typeface="Microsoft Sans Serif"/>
                <a:cs typeface="Microsoft Sans Serif"/>
              </a:rPr>
              <a:t>n</a:t>
            </a:r>
            <a:r>
              <a:rPr dirty="0" sz="1200" spc="-35">
                <a:latin typeface="Microsoft Sans Serif"/>
                <a:cs typeface="Microsoft Sans Serif"/>
              </a:rPr>
              <a:t>g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45">
                <a:latin typeface="Microsoft Sans Serif"/>
                <a:cs typeface="Microsoft Sans Serif"/>
              </a:rPr>
              <a:t>n</a:t>
            </a:r>
            <a:r>
              <a:rPr dirty="0" sz="1200" spc="5">
                <a:latin typeface="Microsoft Sans Serif"/>
                <a:cs typeface="Microsoft Sans Serif"/>
              </a:rPr>
              <a:t> </a:t>
            </a:r>
            <a:r>
              <a:rPr dirty="0" sz="1200" spc="-150">
                <a:latin typeface="Microsoft Sans Serif"/>
                <a:cs typeface="Microsoft Sans Serif"/>
              </a:rPr>
              <a:t>h</a:t>
            </a:r>
            <a:r>
              <a:rPr dirty="0" sz="1200" spc="-45">
                <a:latin typeface="Microsoft Sans Serif"/>
                <a:cs typeface="Microsoft Sans Serif"/>
              </a:rPr>
              <a:t>o</a:t>
            </a:r>
            <a:r>
              <a:rPr dirty="0" sz="1200" spc="-10">
                <a:latin typeface="Microsoft Sans Serif"/>
                <a:cs typeface="Microsoft Sans Serif"/>
              </a:rPr>
              <a:t>r</a:t>
            </a:r>
            <a:r>
              <a:rPr dirty="0" sz="1200" spc="-204">
                <a:latin typeface="Microsoft Sans Serif"/>
                <a:cs typeface="Microsoft Sans Serif"/>
              </a:rPr>
              <a:t>m</a:t>
            </a:r>
            <a:r>
              <a:rPr dirty="0" sz="1200" spc="-10">
                <a:latin typeface="Microsoft Sans Serif"/>
                <a:cs typeface="Microsoft Sans Serif"/>
              </a:rPr>
              <a:t>a</a:t>
            </a:r>
            <a:r>
              <a:rPr dirty="0" sz="1200" spc="-10">
                <a:latin typeface="Microsoft Sans Serif"/>
                <a:cs typeface="Microsoft Sans Serif"/>
              </a:rPr>
              <a:t>t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5214143" y="531876"/>
            <a:ext cx="17633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000000"/>
                </a:solidFill>
                <a:latin typeface="Arial Black"/>
                <a:cs typeface="Arial Black"/>
              </a:rPr>
              <a:t>S</a:t>
            </a:r>
            <a:r>
              <a:rPr dirty="0" sz="3200" spc="-5" b="0">
                <a:solidFill>
                  <a:srgbClr val="000000"/>
                </a:solidFill>
                <a:latin typeface="Arial Black"/>
                <a:cs typeface="Arial Black"/>
              </a:rPr>
              <a:t>ANK</a:t>
            </a:r>
            <a:r>
              <a:rPr dirty="0" sz="3200" b="0">
                <a:solidFill>
                  <a:srgbClr val="000000"/>
                </a:solidFill>
                <a:latin typeface="Arial Black"/>
                <a:cs typeface="Arial Black"/>
              </a:rPr>
              <a:t>SI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14" y="0"/>
            <a:ext cx="11666855" cy="6858000"/>
            <a:chOff x="525714" y="0"/>
            <a:chExt cx="11666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9263" y="1688591"/>
              <a:ext cx="2999232" cy="5099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661057" y="0"/>
              <a:ext cx="531495" cy="415925"/>
            </a:xfrm>
            <a:custGeom>
              <a:avLst/>
              <a:gdLst/>
              <a:ahLst/>
              <a:cxnLst/>
              <a:rect l="l" t="t" r="r" b="b"/>
              <a:pathLst>
                <a:path w="531495" h="415925">
                  <a:moveTo>
                    <a:pt x="530942" y="0"/>
                  </a:moveTo>
                  <a:lnTo>
                    <a:pt x="0" y="0"/>
                  </a:lnTo>
                  <a:lnTo>
                    <a:pt x="0" y="415636"/>
                  </a:lnTo>
                  <a:lnTo>
                    <a:pt x="530942" y="415636"/>
                  </a:lnTo>
                  <a:lnTo>
                    <a:pt x="5309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868584" y="74676"/>
            <a:ext cx="1155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3627" y="1341119"/>
            <a:ext cx="11488420" cy="5516880"/>
            <a:chOff x="703627" y="1341119"/>
            <a:chExt cx="11488420" cy="5516880"/>
          </a:xfrm>
        </p:grpSpPr>
        <p:sp>
          <p:nvSpPr>
            <p:cNvPr id="7" name="object 7"/>
            <p:cNvSpPr/>
            <p:nvPr/>
          </p:nvSpPr>
          <p:spPr>
            <a:xfrm>
              <a:off x="3112823" y="6721476"/>
              <a:ext cx="4919980" cy="136525"/>
            </a:xfrm>
            <a:custGeom>
              <a:avLst/>
              <a:gdLst/>
              <a:ahLst/>
              <a:cxnLst/>
              <a:rect l="l" t="t" r="r" b="b"/>
              <a:pathLst>
                <a:path w="4919980" h="136525">
                  <a:moveTo>
                    <a:pt x="0" y="136525"/>
                  </a:moveTo>
                  <a:lnTo>
                    <a:pt x="4919482" y="136525"/>
                  </a:lnTo>
                  <a:lnTo>
                    <a:pt x="4919482" y="0"/>
                  </a:lnTo>
                  <a:lnTo>
                    <a:pt x="0" y="0"/>
                  </a:lnTo>
                  <a:lnTo>
                    <a:pt x="0" y="136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32305" y="6721476"/>
              <a:ext cx="4159885" cy="136525"/>
            </a:xfrm>
            <a:custGeom>
              <a:avLst/>
              <a:gdLst/>
              <a:ahLst/>
              <a:cxnLst/>
              <a:rect l="l" t="t" r="r" b="b"/>
              <a:pathLst>
                <a:path w="4159884" h="136525">
                  <a:moveTo>
                    <a:pt x="0" y="0"/>
                  </a:moveTo>
                  <a:lnTo>
                    <a:pt x="4159694" y="0"/>
                  </a:lnTo>
                  <a:lnTo>
                    <a:pt x="4159694" y="136523"/>
                  </a:lnTo>
                  <a:lnTo>
                    <a:pt x="0" y="136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2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13082" y="1910382"/>
              <a:ext cx="7911465" cy="1311275"/>
            </a:xfrm>
            <a:custGeom>
              <a:avLst/>
              <a:gdLst/>
              <a:ahLst/>
              <a:cxnLst/>
              <a:rect l="l" t="t" r="r" b="b"/>
              <a:pathLst>
                <a:path w="7911465" h="1311275">
                  <a:moveTo>
                    <a:pt x="7910944" y="0"/>
                  </a:moveTo>
                  <a:lnTo>
                    <a:pt x="0" y="0"/>
                  </a:lnTo>
                  <a:lnTo>
                    <a:pt x="0" y="1311262"/>
                  </a:lnTo>
                  <a:lnTo>
                    <a:pt x="7910944" y="1311262"/>
                  </a:lnTo>
                  <a:lnTo>
                    <a:pt x="7910944" y="0"/>
                  </a:lnTo>
                  <a:close/>
                </a:path>
              </a:pathLst>
            </a:custGeom>
            <a:solidFill>
              <a:srgbClr val="86EAE9">
                <a:alpha val="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3627" y="1910383"/>
              <a:ext cx="2896235" cy="680720"/>
            </a:xfrm>
            <a:custGeom>
              <a:avLst/>
              <a:gdLst/>
              <a:ahLst/>
              <a:cxnLst/>
              <a:rect l="l" t="t" r="r" b="b"/>
              <a:pathLst>
                <a:path w="2896235" h="680719">
                  <a:moveTo>
                    <a:pt x="2895780" y="0"/>
                  </a:moveTo>
                  <a:lnTo>
                    <a:pt x="2895158" y="0"/>
                  </a:lnTo>
                  <a:lnTo>
                    <a:pt x="271408" y="0"/>
                  </a:lnTo>
                  <a:lnTo>
                    <a:pt x="227353" y="4449"/>
                  </a:lnTo>
                  <a:lnTo>
                    <a:pt x="185573" y="17333"/>
                  </a:lnTo>
                  <a:lnTo>
                    <a:pt x="146624" y="37954"/>
                  </a:lnTo>
                  <a:lnTo>
                    <a:pt x="111063" y="65613"/>
                  </a:lnTo>
                  <a:lnTo>
                    <a:pt x="79445" y="99614"/>
                  </a:lnTo>
                  <a:lnTo>
                    <a:pt x="52329" y="139257"/>
                  </a:lnTo>
                  <a:lnTo>
                    <a:pt x="30270" y="183846"/>
                  </a:lnTo>
                  <a:lnTo>
                    <a:pt x="13824" y="232683"/>
                  </a:lnTo>
                  <a:lnTo>
                    <a:pt x="3548" y="285069"/>
                  </a:lnTo>
                  <a:lnTo>
                    <a:pt x="0" y="340307"/>
                  </a:lnTo>
                  <a:lnTo>
                    <a:pt x="3548" y="395545"/>
                  </a:lnTo>
                  <a:lnTo>
                    <a:pt x="13824" y="447932"/>
                  </a:lnTo>
                  <a:lnTo>
                    <a:pt x="30270" y="496768"/>
                  </a:lnTo>
                  <a:lnTo>
                    <a:pt x="52329" y="541357"/>
                  </a:lnTo>
                  <a:lnTo>
                    <a:pt x="79445" y="581000"/>
                  </a:lnTo>
                  <a:lnTo>
                    <a:pt x="111063" y="615000"/>
                  </a:lnTo>
                  <a:lnTo>
                    <a:pt x="146624" y="642660"/>
                  </a:lnTo>
                  <a:lnTo>
                    <a:pt x="185573" y="663280"/>
                  </a:lnTo>
                  <a:lnTo>
                    <a:pt x="227353" y="676164"/>
                  </a:lnTo>
                  <a:lnTo>
                    <a:pt x="271408" y="680614"/>
                  </a:lnTo>
                  <a:lnTo>
                    <a:pt x="2895780" y="680614"/>
                  </a:lnTo>
                  <a:lnTo>
                    <a:pt x="2895780" y="0"/>
                  </a:lnTo>
                  <a:close/>
                </a:path>
              </a:pathLst>
            </a:custGeom>
            <a:solidFill>
              <a:srgbClr val="86EA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05286" y="2016535"/>
              <a:ext cx="473709" cy="468630"/>
            </a:xfrm>
            <a:custGeom>
              <a:avLst/>
              <a:gdLst/>
              <a:ahLst/>
              <a:cxnLst/>
              <a:rect l="l" t="t" r="r" b="b"/>
              <a:pathLst>
                <a:path w="473709" h="468630">
                  <a:moveTo>
                    <a:pt x="236574" y="0"/>
                  </a:moveTo>
                  <a:lnTo>
                    <a:pt x="188847" y="4939"/>
                  </a:lnTo>
                  <a:lnTo>
                    <a:pt x="144417" y="18701"/>
                  </a:lnTo>
                  <a:lnTo>
                    <a:pt x="104228" y="40350"/>
                  </a:lnTo>
                  <a:lnTo>
                    <a:pt x="69227" y="68951"/>
                  </a:lnTo>
                  <a:lnTo>
                    <a:pt x="40358" y="103568"/>
                  </a:lnTo>
                  <a:lnTo>
                    <a:pt x="18567" y="143264"/>
                  </a:lnTo>
                  <a:lnTo>
                    <a:pt x="4799" y="187106"/>
                  </a:lnTo>
                  <a:lnTo>
                    <a:pt x="0" y="234156"/>
                  </a:lnTo>
                  <a:lnTo>
                    <a:pt x="4799" y="281205"/>
                  </a:lnTo>
                  <a:lnTo>
                    <a:pt x="18567" y="325046"/>
                  </a:lnTo>
                  <a:lnTo>
                    <a:pt x="40358" y="364743"/>
                  </a:lnTo>
                  <a:lnTo>
                    <a:pt x="69227" y="399359"/>
                  </a:lnTo>
                  <a:lnTo>
                    <a:pt x="104228" y="427960"/>
                  </a:lnTo>
                  <a:lnTo>
                    <a:pt x="144417" y="449609"/>
                  </a:lnTo>
                  <a:lnTo>
                    <a:pt x="188847" y="463371"/>
                  </a:lnTo>
                  <a:lnTo>
                    <a:pt x="236574" y="468311"/>
                  </a:lnTo>
                  <a:lnTo>
                    <a:pt x="284302" y="463371"/>
                  </a:lnTo>
                  <a:lnTo>
                    <a:pt x="328732" y="449609"/>
                  </a:lnTo>
                  <a:lnTo>
                    <a:pt x="368921" y="427960"/>
                  </a:lnTo>
                  <a:lnTo>
                    <a:pt x="403922" y="399359"/>
                  </a:lnTo>
                  <a:lnTo>
                    <a:pt x="432792" y="364743"/>
                  </a:lnTo>
                  <a:lnTo>
                    <a:pt x="454583" y="325046"/>
                  </a:lnTo>
                  <a:lnTo>
                    <a:pt x="468351" y="281205"/>
                  </a:lnTo>
                  <a:lnTo>
                    <a:pt x="473150" y="234156"/>
                  </a:lnTo>
                  <a:lnTo>
                    <a:pt x="468351" y="187106"/>
                  </a:lnTo>
                  <a:lnTo>
                    <a:pt x="454583" y="143264"/>
                  </a:lnTo>
                  <a:lnTo>
                    <a:pt x="432792" y="103568"/>
                  </a:lnTo>
                  <a:lnTo>
                    <a:pt x="403922" y="68951"/>
                  </a:lnTo>
                  <a:lnTo>
                    <a:pt x="368921" y="40350"/>
                  </a:lnTo>
                  <a:lnTo>
                    <a:pt x="328732" y="18701"/>
                  </a:lnTo>
                  <a:lnTo>
                    <a:pt x="284302" y="4939"/>
                  </a:lnTo>
                  <a:lnTo>
                    <a:pt x="236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4560" y="1350263"/>
              <a:ext cx="502919" cy="5029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375" y="1405127"/>
              <a:ext cx="396239" cy="3962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7567" y="1341119"/>
              <a:ext cx="502920" cy="5029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2431" y="1395983"/>
              <a:ext cx="396240" cy="39623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r" marL="4792980" marR="5080">
              <a:lnSpc>
                <a:spcPts val="2750"/>
              </a:lnSpc>
              <a:spcBef>
                <a:spcPts val="100"/>
              </a:spcBef>
            </a:pPr>
            <a:r>
              <a:rPr dirty="0" spc="100"/>
              <a:t>POIN</a:t>
            </a:r>
            <a:r>
              <a:rPr dirty="0" spc="-165"/>
              <a:t> </a:t>
            </a:r>
            <a:r>
              <a:rPr dirty="0" spc="800"/>
              <a:t>–</a:t>
            </a:r>
            <a:r>
              <a:rPr dirty="0" spc="-155"/>
              <a:t> </a:t>
            </a:r>
            <a:r>
              <a:rPr dirty="0" spc="100"/>
              <a:t>POIN</a:t>
            </a:r>
            <a:r>
              <a:rPr dirty="0" spc="-160"/>
              <a:t> </a:t>
            </a:r>
            <a:r>
              <a:rPr dirty="0" spc="-10"/>
              <a:t>DETAIL</a:t>
            </a:r>
            <a:r>
              <a:rPr dirty="0" spc="-155"/>
              <a:t> </a:t>
            </a:r>
            <a:r>
              <a:rPr dirty="0" spc="85"/>
              <a:t>PERUBAHAN</a:t>
            </a:r>
            <a:r>
              <a:rPr dirty="0" spc="-160"/>
              <a:t> </a:t>
            </a:r>
            <a:r>
              <a:rPr dirty="0" spc="135"/>
              <a:t>DENGAN</a:t>
            </a:r>
          </a:p>
          <a:p>
            <a:pPr algn="r" marL="4792980" marR="6350">
              <a:lnSpc>
                <a:spcPts val="2750"/>
              </a:lnSpc>
            </a:pPr>
            <a:r>
              <a:rPr dirty="0" spc="-20"/>
              <a:t>P</a:t>
            </a:r>
            <a:r>
              <a:rPr dirty="0" spc="-25"/>
              <a:t>E</a:t>
            </a:r>
            <a:r>
              <a:rPr dirty="0" spc="65"/>
              <a:t>R</a:t>
            </a:r>
            <a:r>
              <a:rPr dirty="0" spc="370"/>
              <a:t>M</a:t>
            </a:r>
            <a:r>
              <a:rPr dirty="0" spc="-95"/>
              <a:t>E</a:t>
            </a:r>
            <a:r>
              <a:rPr dirty="0" spc="155"/>
              <a:t>N</a:t>
            </a:r>
            <a:r>
              <a:rPr dirty="0" spc="114"/>
              <a:t>P</a:t>
            </a:r>
            <a:r>
              <a:rPr dirty="0" spc="114"/>
              <a:t>A</a:t>
            </a:r>
            <a:r>
              <a:rPr dirty="0" spc="155"/>
              <a:t>N</a:t>
            </a:r>
            <a:r>
              <a:rPr dirty="0" spc="65"/>
              <a:t>R</a:t>
            </a:r>
            <a:r>
              <a:rPr dirty="0" spc="110"/>
              <a:t>B</a:t>
            </a:r>
            <a:r>
              <a:rPr dirty="0" spc="-155"/>
              <a:t> </a:t>
            </a:r>
            <a:r>
              <a:rPr dirty="0" spc="125"/>
              <a:t>8</a:t>
            </a:r>
            <a:r>
              <a:rPr dirty="0" spc="225"/>
              <a:t>/</a:t>
            </a:r>
            <a:r>
              <a:rPr dirty="0" spc="-35"/>
              <a:t>2</a:t>
            </a:r>
            <a:r>
              <a:rPr dirty="0" spc="135"/>
              <a:t>0</a:t>
            </a:r>
            <a:r>
              <a:rPr dirty="0" spc="-35"/>
              <a:t>2</a:t>
            </a:r>
            <a:r>
              <a:rPr dirty="0" spc="-540"/>
              <a:t>1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26721" y="1982215"/>
            <a:ext cx="3549015" cy="112014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342265" marR="5080" indent="-342265">
              <a:lnSpc>
                <a:spcPts val="1700"/>
              </a:lnSpc>
              <a:spcBef>
                <a:spcPts val="240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dirty="0" sz="1500" spc="-37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dapa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2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el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15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el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90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r 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el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4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20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ba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d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g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n 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pendekatan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kuantitatif</a:t>
            </a:r>
            <a:endParaRPr sz="1500">
              <a:latin typeface="Microsoft Sans Serif"/>
              <a:cs typeface="Microsoft Sans Serif"/>
            </a:endParaRPr>
          </a:p>
          <a:p>
            <a:pPr marL="342265" marR="88265" indent="-342265">
              <a:lnSpc>
                <a:spcPts val="1700"/>
              </a:lnSpc>
              <a:spcBef>
                <a:spcPts val="10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dirty="0" sz="1500" spc="-215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adala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c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2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(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85">
                <a:solidFill>
                  <a:srgbClr val="191919"/>
                </a:solidFill>
                <a:latin typeface="Microsoft Sans Serif"/>
                <a:cs typeface="Microsoft Sans Serif"/>
              </a:rPr>
              <a:t>)  </a:t>
            </a:r>
            <a:r>
              <a:rPr dirty="0" sz="1500" spc="-75">
                <a:solidFill>
                  <a:srgbClr val="191919"/>
                </a:solidFill>
                <a:latin typeface="Microsoft Sans Serif"/>
                <a:cs typeface="Microsoft Sans Serif"/>
              </a:rPr>
              <a:t>saja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77255" y="1960879"/>
            <a:ext cx="3238500" cy="90360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342265" marR="79375" indent="-342265">
              <a:lnSpc>
                <a:spcPts val="1700"/>
              </a:lnSpc>
              <a:spcBef>
                <a:spcPts val="240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dirty="0" sz="1500" spc="-60">
                <a:solidFill>
                  <a:srgbClr val="191919"/>
                </a:solidFill>
                <a:latin typeface="Microsoft Sans Serif"/>
                <a:cs typeface="Microsoft Sans Serif"/>
              </a:rPr>
              <a:t>Model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29">
                <a:solidFill>
                  <a:srgbClr val="191919"/>
                </a:solidFill>
                <a:latin typeface="Microsoft Sans Serif"/>
                <a:cs typeface="Microsoft Sans Serif"/>
              </a:rPr>
              <a:t>SKP</a:t>
            </a:r>
            <a:r>
              <a:rPr dirty="0" sz="1500" spc="-15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mengunakan</a:t>
            </a:r>
            <a:r>
              <a:rPr dirty="0" sz="1500" spc="2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pendekatan </a:t>
            </a:r>
            <a:r>
              <a:rPr dirty="0" sz="1500" spc="-38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0">
                <a:solidFill>
                  <a:srgbClr val="191919"/>
                </a:solidFill>
                <a:latin typeface="Microsoft Sans Serif"/>
                <a:cs typeface="Microsoft Sans Serif"/>
              </a:rPr>
              <a:t>indikator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0">
                <a:solidFill>
                  <a:srgbClr val="191919"/>
                </a:solidFill>
                <a:latin typeface="Microsoft Sans Serif"/>
                <a:cs typeface="Microsoft Sans Serif"/>
              </a:rPr>
              <a:t>kuantitatif</a:t>
            </a:r>
            <a:r>
              <a:rPr dirty="0" sz="1500" spc="6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atau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30">
                <a:solidFill>
                  <a:srgbClr val="191919"/>
                </a:solidFill>
                <a:latin typeface="Microsoft Sans Serif"/>
                <a:cs typeface="Microsoft Sans Serif"/>
              </a:rPr>
              <a:t>kualitatif</a:t>
            </a:r>
            <a:endParaRPr sz="1500">
              <a:latin typeface="Microsoft Sans Serif"/>
              <a:cs typeface="Microsoft Sans Serif"/>
            </a:endParaRPr>
          </a:p>
          <a:p>
            <a:pPr marL="342265" marR="5080" indent="-342265">
              <a:lnSpc>
                <a:spcPts val="1700"/>
              </a:lnSpc>
              <a:spcBef>
                <a:spcPts val="5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dirty="0" sz="1500" spc="-215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adala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30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c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y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g  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3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75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h</a:t>
            </a:r>
            <a:r>
              <a:rPr dirty="0" sz="1500" spc="-10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l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10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70">
                <a:solidFill>
                  <a:srgbClr val="191919"/>
                </a:solidFill>
                <a:latin typeface="Microsoft Sans Serif"/>
                <a:cs typeface="Microsoft Sans Serif"/>
              </a:rPr>
              <a:t>da</a:t>
            </a:r>
            <a:r>
              <a:rPr dirty="0" sz="1500" spc="-65">
                <a:solidFill>
                  <a:srgbClr val="191919"/>
                </a:solidFill>
                <a:latin typeface="Microsoft Sans Serif"/>
                <a:cs typeface="Microsoft Sans Serif"/>
              </a:rPr>
              <a:t>n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r>
              <a:rPr dirty="0" sz="1500" spc="-45">
                <a:solidFill>
                  <a:srgbClr val="191919"/>
                </a:solidFill>
                <a:latin typeface="Microsoft Sans Serif"/>
                <a:cs typeface="Microsoft Sans Serif"/>
              </a:rPr>
              <a:t>er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il</a:t>
            </a:r>
            <a:r>
              <a:rPr dirty="0" sz="1500" spc="-15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9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u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1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55">
                <a:solidFill>
                  <a:srgbClr val="191919"/>
                </a:solidFill>
                <a:latin typeface="Microsoft Sans Serif"/>
                <a:cs typeface="Microsoft Sans Serif"/>
              </a:rPr>
              <a:t>e</a:t>
            </a:r>
            <a:r>
              <a:rPr dirty="0" sz="1500" spc="-5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0">
                <a:solidFill>
                  <a:srgbClr val="191919"/>
                </a:solidFill>
                <a:latin typeface="Microsoft Sans Serif"/>
                <a:cs typeface="Microsoft Sans Serif"/>
              </a:rPr>
              <a:t>j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82457" y="2075519"/>
            <a:ext cx="666115" cy="3550285"/>
            <a:chOff x="882457" y="2075519"/>
            <a:chExt cx="666115" cy="3550285"/>
          </a:xfrm>
        </p:grpSpPr>
        <p:sp>
          <p:nvSpPr>
            <p:cNvPr id="20" name="object 20"/>
            <p:cNvSpPr/>
            <p:nvPr/>
          </p:nvSpPr>
          <p:spPr>
            <a:xfrm>
              <a:off x="882446" y="2075522"/>
              <a:ext cx="666115" cy="3550285"/>
            </a:xfrm>
            <a:custGeom>
              <a:avLst/>
              <a:gdLst/>
              <a:ahLst/>
              <a:cxnLst/>
              <a:rect l="l" t="t" r="r" b="b"/>
              <a:pathLst>
                <a:path w="666115" h="3550285">
                  <a:moveTo>
                    <a:pt x="109296" y="46672"/>
                  </a:moveTo>
                  <a:lnTo>
                    <a:pt x="50228" y="102489"/>
                  </a:lnTo>
                  <a:lnTo>
                    <a:pt x="109296" y="102489"/>
                  </a:lnTo>
                  <a:lnTo>
                    <a:pt x="109296" y="46672"/>
                  </a:lnTo>
                  <a:close/>
                </a:path>
                <a:path w="666115" h="3550285">
                  <a:moveTo>
                    <a:pt x="261899" y="4584"/>
                  </a:moveTo>
                  <a:lnTo>
                    <a:pt x="256997" y="0"/>
                  </a:lnTo>
                  <a:lnTo>
                    <a:pt x="10845" y="0"/>
                  </a:lnTo>
                  <a:lnTo>
                    <a:pt x="4914" y="0"/>
                  </a:lnTo>
                  <a:lnTo>
                    <a:pt x="0" y="4584"/>
                  </a:lnTo>
                  <a:lnTo>
                    <a:pt x="0" y="299186"/>
                  </a:lnTo>
                  <a:lnTo>
                    <a:pt x="4914" y="303771"/>
                  </a:lnTo>
                  <a:lnTo>
                    <a:pt x="21666" y="303771"/>
                  </a:lnTo>
                  <a:lnTo>
                    <a:pt x="21666" y="105219"/>
                  </a:lnTo>
                  <a:lnTo>
                    <a:pt x="25603" y="97002"/>
                  </a:lnTo>
                  <a:lnTo>
                    <a:pt x="104355" y="23787"/>
                  </a:lnTo>
                  <a:lnTo>
                    <a:pt x="113233" y="20129"/>
                  </a:lnTo>
                  <a:lnTo>
                    <a:pt x="261899" y="20129"/>
                  </a:lnTo>
                  <a:lnTo>
                    <a:pt x="261899" y="4584"/>
                  </a:lnTo>
                  <a:close/>
                </a:path>
                <a:path w="666115" h="3550285">
                  <a:moveTo>
                    <a:pt x="665784" y="3435921"/>
                  </a:moveTo>
                  <a:lnTo>
                    <a:pt x="512165" y="3321685"/>
                  </a:lnTo>
                  <a:lnTo>
                    <a:pt x="512165" y="3550158"/>
                  </a:lnTo>
                  <a:lnTo>
                    <a:pt x="665784" y="3435921"/>
                  </a:lnTo>
                  <a:close/>
                </a:path>
                <a:path w="666115" h="3550285">
                  <a:moveTo>
                    <a:pt x="665784" y="1975700"/>
                  </a:moveTo>
                  <a:lnTo>
                    <a:pt x="512152" y="1861464"/>
                  </a:lnTo>
                  <a:lnTo>
                    <a:pt x="512152" y="2089937"/>
                  </a:lnTo>
                  <a:lnTo>
                    <a:pt x="665784" y="19757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404" y="2199030"/>
              <a:ext cx="152604" cy="14090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24804" y="2117600"/>
              <a:ext cx="240665" cy="281940"/>
            </a:xfrm>
            <a:custGeom>
              <a:avLst/>
              <a:gdLst/>
              <a:ahLst/>
              <a:cxnLst/>
              <a:rect l="l" t="t" r="r" b="b"/>
              <a:pathLst>
                <a:path w="240665" h="281939">
                  <a:moveTo>
                    <a:pt x="235298" y="0"/>
                  </a:moveTo>
                  <a:lnTo>
                    <a:pt x="89600" y="0"/>
                  </a:lnTo>
                  <a:lnTo>
                    <a:pt x="89600" y="76871"/>
                  </a:lnTo>
                  <a:lnTo>
                    <a:pt x="83693" y="81431"/>
                  </a:lnTo>
                  <a:lnTo>
                    <a:pt x="0" y="81431"/>
                  </a:lnTo>
                  <a:lnTo>
                    <a:pt x="0" y="278156"/>
                  </a:lnTo>
                  <a:lnTo>
                    <a:pt x="5906" y="281815"/>
                  </a:lnTo>
                  <a:lnTo>
                    <a:pt x="233329" y="281815"/>
                  </a:lnTo>
                  <a:lnTo>
                    <a:pt x="237267" y="279985"/>
                  </a:lnTo>
                  <a:lnTo>
                    <a:pt x="238267" y="278156"/>
                  </a:lnTo>
                  <a:lnTo>
                    <a:pt x="194952" y="237905"/>
                  </a:lnTo>
                  <a:lnTo>
                    <a:pt x="187553" y="240161"/>
                  </a:lnTo>
                  <a:lnTo>
                    <a:pt x="180060" y="241557"/>
                  </a:lnTo>
                  <a:lnTo>
                    <a:pt x="172380" y="242266"/>
                  </a:lnTo>
                  <a:lnTo>
                    <a:pt x="164418" y="242464"/>
                  </a:lnTo>
                  <a:lnTo>
                    <a:pt x="126339" y="235258"/>
                  </a:lnTo>
                  <a:lnTo>
                    <a:pt x="95370" y="215699"/>
                  </a:lnTo>
                  <a:lnTo>
                    <a:pt x="74556" y="186878"/>
                  </a:lnTo>
                  <a:lnTo>
                    <a:pt x="66942" y="151885"/>
                  </a:lnTo>
                  <a:lnTo>
                    <a:pt x="74697" y="116892"/>
                  </a:lnTo>
                  <a:lnTo>
                    <a:pt x="95745" y="88070"/>
                  </a:lnTo>
                  <a:lnTo>
                    <a:pt x="126761" y="68511"/>
                  </a:lnTo>
                  <a:lnTo>
                    <a:pt x="164418" y="61305"/>
                  </a:lnTo>
                  <a:lnTo>
                    <a:pt x="186654" y="63780"/>
                  </a:lnTo>
                  <a:lnTo>
                    <a:pt x="207132" y="70801"/>
                  </a:lnTo>
                  <a:lnTo>
                    <a:pt x="225208" y="81765"/>
                  </a:lnTo>
                  <a:lnTo>
                    <a:pt x="240236" y="96067"/>
                  </a:lnTo>
                  <a:lnTo>
                    <a:pt x="240236" y="4588"/>
                  </a:lnTo>
                  <a:lnTo>
                    <a:pt x="23529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2383" y="2316153"/>
              <a:ext cx="111015" cy="10338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1223" y="3424427"/>
            <a:ext cx="2205990" cy="259207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 sz="1400" spc="-80" b="1">
                <a:solidFill>
                  <a:srgbClr val="1E1E1E"/>
                </a:solidFill>
                <a:latin typeface="Arial"/>
                <a:cs typeface="Arial"/>
              </a:rPr>
              <a:t>Kuantitatif</a:t>
            </a:r>
            <a:endParaRPr sz="1400">
              <a:latin typeface="Arial"/>
              <a:cs typeface="Arial"/>
            </a:endParaRPr>
          </a:p>
          <a:p>
            <a:pPr marL="34290" marR="5080">
              <a:lnSpc>
                <a:spcPct val="118600"/>
              </a:lnSpc>
              <a:spcBef>
                <a:spcPts val="190"/>
              </a:spcBef>
            </a:pPr>
            <a:r>
              <a:rPr dirty="0" sz="1400" spc="-100">
                <a:solidFill>
                  <a:srgbClr val="1E1E1E"/>
                </a:solidFill>
                <a:latin typeface="Microsoft Sans Serif"/>
                <a:cs typeface="Microsoft Sans Serif"/>
              </a:rPr>
              <a:t>Ekspektasi</a:t>
            </a:r>
            <a:r>
              <a:rPr dirty="0" sz="1400" spc="-95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65">
                <a:solidFill>
                  <a:srgbClr val="1E1E1E"/>
                </a:solidFill>
                <a:latin typeface="Microsoft Sans Serif"/>
                <a:cs typeface="Microsoft Sans Serif"/>
              </a:rPr>
              <a:t>pimpinan </a:t>
            </a:r>
            <a:r>
              <a:rPr dirty="0" sz="1400" spc="-40">
                <a:solidFill>
                  <a:srgbClr val="1E1E1E"/>
                </a:solidFill>
                <a:latin typeface="Microsoft Sans Serif"/>
                <a:cs typeface="Microsoft Sans Serif"/>
              </a:rPr>
              <a:t>dalam </a:t>
            </a:r>
            <a:r>
              <a:rPr dirty="0" sz="1400" spc="-35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40">
                <a:solidFill>
                  <a:srgbClr val="1E1E1E"/>
                </a:solidFill>
                <a:latin typeface="Microsoft Sans Serif"/>
                <a:cs typeface="Microsoft Sans Serif"/>
              </a:rPr>
              <a:t>Indikator</a:t>
            </a:r>
            <a:r>
              <a:rPr dirty="0" sz="1400" spc="20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00">
                <a:solidFill>
                  <a:srgbClr val="1E1E1E"/>
                </a:solidFill>
                <a:latin typeface="Microsoft Sans Serif"/>
                <a:cs typeface="Microsoft Sans Serif"/>
              </a:rPr>
              <a:t>menekankan</a:t>
            </a:r>
            <a:r>
              <a:rPr dirty="0" sz="1400" spc="25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85" b="1">
                <a:solidFill>
                  <a:srgbClr val="1E1E1E"/>
                </a:solidFill>
                <a:latin typeface="Arial"/>
                <a:cs typeface="Arial"/>
              </a:rPr>
              <a:t>satuan </a:t>
            </a:r>
            <a:r>
              <a:rPr dirty="0" sz="1400" spc="-375" b="1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1400" spc="-95" b="1">
                <a:solidFill>
                  <a:srgbClr val="1E1E1E"/>
                </a:solidFill>
                <a:latin typeface="Arial"/>
                <a:cs typeface="Arial"/>
              </a:rPr>
              <a:t>pengukuran</a:t>
            </a:r>
            <a:r>
              <a:rPr dirty="0" sz="1400" b="1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1400" spc="-90" b="1">
                <a:solidFill>
                  <a:srgbClr val="1E1E1E"/>
                </a:solidFill>
                <a:latin typeface="Arial"/>
                <a:cs typeface="Arial"/>
              </a:rPr>
              <a:t>tertentu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70" b="1">
                <a:solidFill>
                  <a:srgbClr val="1E1E1E"/>
                </a:solidFill>
                <a:latin typeface="Arial"/>
                <a:cs typeface="Arial"/>
              </a:rPr>
              <a:t>Kualitatif</a:t>
            </a:r>
            <a:endParaRPr sz="1400">
              <a:latin typeface="Arial"/>
              <a:cs typeface="Arial"/>
            </a:endParaRPr>
          </a:p>
          <a:p>
            <a:pPr algn="just" marL="12700" marR="147320">
              <a:lnSpc>
                <a:spcPct val="118600"/>
              </a:lnSpc>
              <a:spcBef>
                <a:spcPts val="70"/>
              </a:spcBef>
            </a:pPr>
            <a:r>
              <a:rPr dirty="0" sz="1400" spc="-100">
                <a:solidFill>
                  <a:srgbClr val="1E1E1E"/>
                </a:solidFill>
                <a:latin typeface="Microsoft Sans Serif"/>
                <a:cs typeface="Microsoft Sans Serif"/>
              </a:rPr>
              <a:t>Ekspektasi </a:t>
            </a:r>
            <a:r>
              <a:rPr dirty="0" sz="1400" spc="-65">
                <a:solidFill>
                  <a:srgbClr val="1E1E1E"/>
                </a:solidFill>
                <a:latin typeface="Microsoft Sans Serif"/>
                <a:cs typeface="Microsoft Sans Serif"/>
              </a:rPr>
              <a:t>pimpinan </a:t>
            </a:r>
            <a:r>
              <a:rPr dirty="0" sz="1400" spc="-40">
                <a:solidFill>
                  <a:srgbClr val="1E1E1E"/>
                </a:solidFill>
                <a:latin typeface="Microsoft Sans Serif"/>
                <a:cs typeface="Microsoft Sans Serif"/>
              </a:rPr>
              <a:t>dalam </a:t>
            </a:r>
            <a:r>
              <a:rPr dirty="0" sz="1400" spc="-35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30">
                <a:solidFill>
                  <a:srgbClr val="1E1E1E"/>
                </a:solidFill>
                <a:latin typeface="Microsoft Sans Serif"/>
                <a:cs typeface="Microsoft Sans Serif"/>
              </a:rPr>
              <a:t>indikator </a:t>
            </a:r>
            <a:r>
              <a:rPr dirty="0" sz="1400" spc="-25">
                <a:solidFill>
                  <a:srgbClr val="1E1E1E"/>
                </a:solidFill>
                <a:latin typeface="Microsoft Sans Serif"/>
                <a:cs typeface="Microsoft Sans Serif"/>
              </a:rPr>
              <a:t>bersifat deskriptif </a:t>
            </a:r>
            <a:r>
              <a:rPr dirty="0" sz="1400" spc="-20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50">
                <a:solidFill>
                  <a:srgbClr val="1E1E1E"/>
                </a:solidFill>
                <a:latin typeface="Microsoft Sans Serif"/>
                <a:cs typeface="Microsoft Sans Serif"/>
              </a:rPr>
              <a:t>dan</a:t>
            </a:r>
            <a:r>
              <a:rPr dirty="0" sz="1400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75">
                <a:solidFill>
                  <a:srgbClr val="1E1E1E"/>
                </a:solidFill>
                <a:latin typeface="Microsoft Sans Serif"/>
                <a:cs typeface="Microsoft Sans Serif"/>
              </a:rPr>
              <a:t>menggabungkan</a:t>
            </a:r>
            <a:r>
              <a:rPr dirty="0" sz="1400" spc="5">
                <a:solidFill>
                  <a:srgbClr val="1E1E1E"/>
                </a:solidFill>
                <a:latin typeface="Microsoft Sans Serif"/>
                <a:cs typeface="Microsoft Sans Serif"/>
              </a:rPr>
              <a:t> </a:t>
            </a:r>
            <a:r>
              <a:rPr dirty="0" sz="1400" spc="-15">
                <a:solidFill>
                  <a:srgbClr val="1E1E1E"/>
                </a:solidFill>
                <a:latin typeface="Microsoft Sans Serif"/>
                <a:cs typeface="Microsoft Sans Serif"/>
              </a:rPr>
              <a:t>target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15369" y="4150261"/>
            <a:ext cx="2277745" cy="765175"/>
            <a:chOff x="6215369" y="4150261"/>
            <a:chExt cx="2277745" cy="765175"/>
          </a:xfrm>
        </p:grpSpPr>
        <p:sp>
          <p:nvSpPr>
            <p:cNvPr id="26" name="object 26"/>
            <p:cNvSpPr/>
            <p:nvPr/>
          </p:nvSpPr>
          <p:spPr>
            <a:xfrm>
              <a:off x="6215367" y="4150271"/>
              <a:ext cx="2277745" cy="765175"/>
            </a:xfrm>
            <a:custGeom>
              <a:avLst/>
              <a:gdLst/>
              <a:ahLst/>
              <a:cxnLst/>
              <a:rect l="l" t="t" r="r" b="b"/>
              <a:pathLst>
                <a:path w="2277745" h="765175">
                  <a:moveTo>
                    <a:pt x="2277618" y="0"/>
                  </a:moveTo>
                  <a:lnTo>
                    <a:pt x="949007" y="0"/>
                  </a:lnTo>
                  <a:lnTo>
                    <a:pt x="0" y="0"/>
                  </a:lnTo>
                  <a:lnTo>
                    <a:pt x="0" y="764857"/>
                  </a:lnTo>
                  <a:lnTo>
                    <a:pt x="949007" y="764857"/>
                  </a:lnTo>
                  <a:lnTo>
                    <a:pt x="2277618" y="764857"/>
                  </a:lnTo>
                  <a:lnTo>
                    <a:pt x="2277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350368" y="4155351"/>
              <a:ext cx="1587500" cy="342900"/>
            </a:xfrm>
            <a:custGeom>
              <a:avLst/>
              <a:gdLst/>
              <a:ahLst/>
              <a:cxnLst/>
              <a:rect l="l" t="t" r="r" b="b"/>
              <a:pathLst>
                <a:path w="1587500" h="342900">
                  <a:moveTo>
                    <a:pt x="461962" y="165100"/>
                  </a:moveTo>
                  <a:lnTo>
                    <a:pt x="0" y="165100"/>
                  </a:lnTo>
                  <a:lnTo>
                    <a:pt x="0" y="342900"/>
                  </a:lnTo>
                  <a:lnTo>
                    <a:pt x="461962" y="342900"/>
                  </a:lnTo>
                  <a:lnTo>
                    <a:pt x="461962" y="165100"/>
                  </a:lnTo>
                  <a:close/>
                </a:path>
                <a:path w="1587500" h="342900">
                  <a:moveTo>
                    <a:pt x="1586941" y="0"/>
                  </a:moveTo>
                  <a:lnTo>
                    <a:pt x="950353" y="0"/>
                  </a:lnTo>
                  <a:lnTo>
                    <a:pt x="950353" y="177800"/>
                  </a:lnTo>
                  <a:lnTo>
                    <a:pt x="1586941" y="177800"/>
                  </a:lnTo>
                  <a:lnTo>
                    <a:pt x="158694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3994673" y="3278151"/>
          <a:ext cx="7198359" cy="1643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595"/>
                <a:gridCol w="1645285"/>
                <a:gridCol w="135255"/>
                <a:gridCol w="611505"/>
                <a:gridCol w="203200"/>
                <a:gridCol w="1329055"/>
                <a:gridCol w="949325"/>
                <a:gridCol w="1737995"/>
              </a:tblGrid>
              <a:tr h="502920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100" spc="-3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KINERJA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88925">
                        <a:lnSpc>
                          <a:spcPts val="1310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ASPEK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215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INDIKATOR</a:t>
                      </a:r>
                      <a:r>
                        <a:rPr dirty="0" sz="1100" spc="-2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KINERJA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1100" spc="-1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INDIVIDU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ts val="1215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SUMBER</a:t>
                      </a:r>
                      <a:r>
                        <a:rPr dirty="0" sz="1100" spc="-1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100" spc="-2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UNTUK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50215" marR="282575" indent="-160655">
                        <a:lnSpc>
                          <a:spcPts val="1300"/>
                        </a:lnSpc>
                        <a:spcBef>
                          <a:spcPts val="45"/>
                        </a:spcBef>
                      </a:pP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100" spc="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spc="-1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 </a:t>
                      </a:r>
                      <a:r>
                        <a:rPr dirty="0" sz="1100" spc="-1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 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PENGUKURAN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181420"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(1)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(3)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(4)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(5)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(6)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(7)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</a:tr>
              <a:tr h="181420">
                <a:tc gridSpan="8"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100" spc="-3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0180">
                <a:tc rowSpan="2">
                  <a:txBody>
                    <a:bodyPr/>
                    <a:lstStyle/>
                    <a:p>
                      <a:pPr algn="ctr">
                        <a:lnSpc>
                          <a:spcPts val="1310"/>
                        </a:lnSpc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 marL="108585">
                        <a:lnSpc>
                          <a:spcPts val="1310"/>
                        </a:lnSpc>
                      </a:pP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Usulan</a:t>
                      </a:r>
                      <a:r>
                        <a:rPr dirty="0" sz="1100" spc="-3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Persetujuan</a:t>
                      </a:r>
                      <a:r>
                        <a:rPr dirty="0" sz="1100" spc="-3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Teknis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just" marL="93345" marR="23495">
                        <a:lnSpc>
                          <a:spcPct val="113599"/>
                        </a:lnSpc>
                        <a:spcBef>
                          <a:spcPts val="105"/>
                        </a:spcBef>
                      </a:pP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Kenaikan Pangkat Pegawai </a:t>
                      </a:r>
                      <a:r>
                        <a:rPr dirty="0" sz="1100" spc="-23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Disusun Secara Akurat Dan </a:t>
                      </a:r>
                      <a:r>
                        <a:rPr dirty="0" sz="1100" spc="-24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Diselesaikan</a:t>
                      </a:r>
                      <a:r>
                        <a:rPr dirty="0" sz="1100" spc="-2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Tepat</a:t>
                      </a:r>
                      <a:r>
                        <a:rPr dirty="0" sz="1100" spc="-2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Waktu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Ku</a:t>
                      </a:r>
                      <a:r>
                        <a:rPr dirty="0" sz="1100" spc="-1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100" spc="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tit</a:t>
                      </a:r>
                      <a:r>
                        <a:rPr dirty="0" sz="1100" spc="-1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10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/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Persentase</a:t>
                      </a:r>
                      <a:r>
                        <a:rPr dirty="0" sz="1100" spc="-40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Usulan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21285" marR="127000">
                        <a:lnSpc>
                          <a:spcPct val="113599"/>
                        </a:lnSpc>
                        <a:spcBef>
                          <a:spcPts val="85"/>
                        </a:spcBef>
                      </a:pPr>
                      <a:r>
                        <a:rPr dirty="0" sz="1100" spc="-1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er</a:t>
                      </a:r>
                      <a:r>
                        <a:rPr dirty="0" sz="1100" spc="-1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100" spc="-1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ujua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kni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 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Yang Memenuhi 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Syarat/Tidak</a:t>
                      </a:r>
                      <a:r>
                        <a:rPr dirty="0" sz="1100" spc="-2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BTL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14629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90</a:t>
                      </a:r>
                      <a:r>
                        <a:rPr dirty="0" sz="1100" spc="-2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1100" spc="-2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95%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70">
                        <a:lnSpc>
                          <a:spcPts val="1310"/>
                        </a:lnSpc>
                      </a:pP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Surat</a:t>
                      </a:r>
                      <a:r>
                        <a:rPr dirty="0" sz="1100" spc="-2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pengajuan</a:t>
                      </a:r>
                      <a:r>
                        <a:rPr dirty="0" sz="1100" spc="-1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1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nota</a:t>
                      </a:r>
                      <a:r>
                        <a:rPr dirty="0" sz="1100" spc="-2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dinas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usulan</a:t>
                      </a:r>
                      <a:r>
                        <a:rPr dirty="0" sz="1100" spc="-3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kenaikan</a:t>
                      </a:r>
                      <a:r>
                        <a:rPr dirty="0" sz="1100" spc="-3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pangkat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467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34620">
                        <a:lnSpc>
                          <a:spcPts val="1315"/>
                        </a:lnSpc>
                      </a:pPr>
                      <a:r>
                        <a:rPr dirty="0" sz="1100" spc="-5" b="1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Kualitas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4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3971884" y="5034257"/>
          <a:ext cx="7244080" cy="1404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310"/>
                <a:gridCol w="6903720"/>
              </a:tblGrid>
              <a:tr h="264160">
                <a:tc gridSpan="2"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HASIL</a:t>
                      </a:r>
                      <a:r>
                        <a:rPr dirty="0" sz="11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KERJA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651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62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Rencana</a:t>
                      </a:r>
                      <a:r>
                        <a:rPr dirty="0" sz="11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Kinerja: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Usulan Persetujuan Teknis Kenaikan Pangkat</a:t>
                      </a:r>
                      <a:r>
                        <a:rPr dirty="0" sz="1100" spc="-1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Pegawai Disusun Secara Akurat Dan Diselesaikan Tepat Waktu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315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Ukuran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keberhasilan/</a:t>
                      </a:r>
                      <a:r>
                        <a:rPr dirty="0" sz="11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Indikator Kinerja</a:t>
                      </a:r>
                      <a:r>
                        <a:rPr dirty="0" sz="11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 b="1">
                          <a:latin typeface="Calibri"/>
                          <a:cs typeface="Calibri"/>
                        </a:rPr>
                        <a:t>dan Target: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Tidak ada usulan persetujuan teknis yang</a:t>
                      </a:r>
                      <a:r>
                        <a:rPr dirty="0" sz="11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BTL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karena kesalahan data/pengetikan/verifikasi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0960" marR="347345">
                        <a:lnSpc>
                          <a:spcPts val="1300"/>
                        </a:lnSpc>
                        <a:spcBef>
                          <a:spcPts val="6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Usulan kenaikan pangkat disampaikan kepada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BKN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untuk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periode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Oktober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2014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disampaikan tidak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melebihi </a:t>
                      </a:r>
                      <a:r>
                        <a:rPr dirty="0" sz="1100">
                          <a:latin typeface="Calibri"/>
                          <a:cs typeface="Calibri"/>
                        </a:rPr>
                        <a:t>25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5">
                          <a:latin typeface="Calibri"/>
                          <a:cs typeface="Calibri"/>
                        </a:rPr>
                        <a:t>Juli </a:t>
                      </a:r>
                      <a:r>
                        <a:rPr dirty="0" sz="1100" spc="-2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5">
                          <a:latin typeface="Calibri"/>
                          <a:cs typeface="Calibri"/>
                        </a:rPr>
                        <a:t>20214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714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756119" y="2061464"/>
            <a:ext cx="10369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F</a:t>
            </a:r>
            <a:r>
              <a:rPr dirty="0" sz="1500" spc="-10">
                <a:solidFill>
                  <a:srgbClr val="191919"/>
                </a:solidFill>
                <a:latin typeface="Microsoft Sans Serif"/>
                <a:cs typeface="Microsoft Sans Serif"/>
              </a:rPr>
              <a:t>O</a:t>
            </a:r>
            <a:r>
              <a:rPr dirty="0" sz="1500" spc="-200">
                <a:solidFill>
                  <a:srgbClr val="191919"/>
                </a:solidFill>
                <a:latin typeface="Microsoft Sans Serif"/>
                <a:cs typeface="Microsoft Sans Serif"/>
              </a:rPr>
              <a:t>R</a:t>
            </a:r>
            <a:r>
              <a:rPr dirty="0" sz="1500" spc="-225">
                <a:solidFill>
                  <a:srgbClr val="191919"/>
                </a:solidFill>
                <a:latin typeface="Microsoft Sans Serif"/>
                <a:cs typeface="Microsoft Sans Serif"/>
              </a:rPr>
              <a:t>M</a:t>
            </a:r>
            <a:r>
              <a:rPr dirty="0" sz="1500" spc="-180">
                <a:solidFill>
                  <a:srgbClr val="191919"/>
                </a:solidFill>
                <a:latin typeface="Microsoft Sans Serif"/>
                <a:cs typeface="Microsoft Sans Serif"/>
              </a:rPr>
              <a:t>A</a:t>
            </a:r>
            <a:r>
              <a:rPr dirty="0" sz="1500" spc="-260">
                <a:solidFill>
                  <a:srgbClr val="191919"/>
                </a:solidFill>
                <a:latin typeface="Microsoft Sans Serif"/>
                <a:cs typeface="Microsoft Sans Serif"/>
              </a:rPr>
              <a:t>T</a:t>
            </a:r>
            <a:r>
              <a:rPr dirty="0" sz="1500" spc="15">
                <a:solidFill>
                  <a:srgbClr val="191919"/>
                </a:solidFill>
                <a:latin typeface="Microsoft Sans Serif"/>
                <a:cs typeface="Microsoft Sans Serif"/>
              </a:rPr>
              <a:t> </a:t>
            </a:r>
            <a:r>
              <a:rPr dirty="0" sz="1500" spc="-215">
                <a:solidFill>
                  <a:srgbClr val="191919"/>
                </a:solidFill>
                <a:latin typeface="Microsoft Sans Serif"/>
                <a:cs typeface="Microsoft Sans Serif"/>
              </a:rPr>
              <a:t>S</a:t>
            </a:r>
            <a:r>
              <a:rPr dirty="0" sz="1500" spc="-220">
                <a:solidFill>
                  <a:srgbClr val="191919"/>
                </a:solidFill>
                <a:latin typeface="Microsoft Sans Serif"/>
                <a:cs typeface="Microsoft Sans Serif"/>
              </a:rPr>
              <a:t>K</a:t>
            </a:r>
            <a:r>
              <a:rPr dirty="0" sz="1500" spc="-254">
                <a:solidFill>
                  <a:srgbClr val="191919"/>
                </a:solidFill>
                <a:latin typeface="Microsoft Sans Serif"/>
                <a:cs typeface="Microsoft Sans Serif"/>
              </a:rPr>
              <a:t>P</a:t>
            </a:r>
            <a:endParaRPr sz="1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2022-06-01T11:39:53Z</dcterms:created>
  <dcterms:modified xsi:type="dcterms:W3CDTF">2022-06-01T11:39:53Z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2022-02-16T00:00:00Z</vt:filetime>
  </property>
  <property fmtid="{D5CDD505-2E9C-101B-9397-08002B2CF9AE}" pid="3" name="LastSaved">
    <vt:filetime>2022-06-01T00:00:00Z</vt:filetime>
  </property>
</Properties>
</file>